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8" r:id="rId2"/>
    <p:sldId id="264" r:id="rId3"/>
    <p:sldId id="267" r:id="rId4"/>
    <p:sldId id="268" r:id="rId5"/>
    <p:sldId id="269" r:id="rId6"/>
    <p:sldId id="265" r:id="rId7"/>
    <p:sldId id="266" r:id="rId8"/>
    <p:sldId id="270" r:id="rId9"/>
  </p:sldIdLst>
  <p:sldSz cx="12193588" cy="6858000"/>
  <p:notesSz cx="6858000" cy="9144000"/>
  <p:defaultTextStyle>
    <a:defPPr>
      <a:defRPr lang="es-ES"/>
    </a:defPPr>
    <a:lvl1pPr marL="0" algn="l" defTabSz="562198" rtl="0" eaLnBrk="1" latinLnBrk="0" hangingPunct="1">
      <a:defRPr sz="2266" kern="1200">
        <a:solidFill>
          <a:schemeClr val="tx1"/>
        </a:solidFill>
        <a:latin typeface="+mn-lt"/>
        <a:ea typeface="+mn-ea"/>
        <a:cs typeface="+mn-cs"/>
      </a:defRPr>
    </a:lvl1pPr>
    <a:lvl2pPr marL="562198" algn="l" defTabSz="562198" rtl="0" eaLnBrk="1" latinLnBrk="0" hangingPunct="1">
      <a:defRPr sz="2266" kern="1200">
        <a:solidFill>
          <a:schemeClr val="tx1"/>
        </a:solidFill>
        <a:latin typeface="+mn-lt"/>
        <a:ea typeface="+mn-ea"/>
        <a:cs typeface="+mn-cs"/>
      </a:defRPr>
    </a:lvl2pPr>
    <a:lvl3pPr marL="1124395" algn="l" defTabSz="562198" rtl="0" eaLnBrk="1" latinLnBrk="0" hangingPunct="1">
      <a:defRPr sz="2266" kern="1200">
        <a:solidFill>
          <a:schemeClr val="tx1"/>
        </a:solidFill>
        <a:latin typeface="+mn-lt"/>
        <a:ea typeface="+mn-ea"/>
        <a:cs typeface="+mn-cs"/>
      </a:defRPr>
    </a:lvl3pPr>
    <a:lvl4pPr marL="1686592" algn="l" defTabSz="562198" rtl="0" eaLnBrk="1" latinLnBrk="0" hangingPunct="1">
      <a:defRPr sz="2266" kern="1200">
        <a:solidFill>
          <a:schemeClr val="tx1"/>
        </a:solidFill>
        <a:latin typeface="+mn-lt"/>
        <a:ea typeface="+mn-ea"/>
        <a:cs typeface="+mn-cs"/>
      </a:defRPr>
    </a:lvl4pPr>
    <a:lvl5pPr marL="2248788" algn="l" defTabSz="562198" rtl="0" eaLnBrk="1" latinLnBrk="0" hangingPunct="1">
      <a:defRPr sz="2266" kern="1200">
        <a:solidFill>
          <a:schemeClr val="tx1"/>
        </a:solidFill>
        <a:latin typeface="+mn-lt"/>
        <a:ea typeface="+mn-ea"/>
        <a:cs typeface="+mn-cs"/>
      </a:defRPr>
    </a:lvl5pPr>
    <a:lvl6pPr marL="2810986" algn="l" defTabSz="562198" rtl="0" eaLnBrk="1" latinLnBrk="0" hangingPunct="1">
      <a:defRPr sz="2266" kern="1200">
        <a:solidFill>
          <a:schemeClr val="tx1"/>
        </a:solidFill>
        <a:latin typeface="+mn-lt"/>
        <a:ea typeface="+mn-ea"/>
        <a:cs typeface="+mn-cs"/>
      </a:defRPr>
    </a:lvl6pPr>
    <a:lvl7pPr marL="3373183" algn="l" defTabSz="562198" rtl="0" eaLnBrk="1" latinLnBrk="0" hangingPunct="1">
      <a:defRPr sz="2266" kern="1200">
        <a:solidFill>
          <a:schemeClr val="tx1"/>
        </a:solidFill>
        <a:latin typeface="+mn-lt"/>
        <a:ea typeface="+mn-ea"/>
        <a:cs typeface="+mn-cs"/>
      </a:defRPr>
    </a:lvl7pPr>
    <a:lvl8pPr marL="3935381" algn="l" defTabSz="562198" rtl="0" eaLnBrk="1" latinLnBrk="0" hangingPunct="1">
      <a:defRPr sz="2266" kern="1200">
        <a:solidFill>
          <a:schemeClr val="tx1"/>
        </a:solidFill>
        <a:latin typeface="+mn-lt"/>
        <a:ea typeface="+mn-ea"/>
        <a:cs typeface="+mn-cs"/>
      </a:defRPr>
    </a:lvl8pPr>
    <a:lvl9pPr marL="4497579" algn="l" defTabSz="562198" rtl="0" eaLnBrk="1" latinLnBrk="0" hangingPunct="1">
      <a:defRPr sz="226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6"/>
    <p:restoredTop sz="94666"/>
  </p:normalViewPr>
  <p:slideViewPr>
    <p:cSldViewPr snapToGrid="0" snapToObjects="1">
      <p:cViewPr varScale="1">
        <p:scale>
          <a:sx n="68" d="100"/>
          <a:sy n="68" d="100"/>
        </p:scale>
        <p:origin x="882" y="60"/>
      </p:cViewPr>
      <p:guideLst>
        <p:guide orient="horz" pos="2161"/>
        <p:guide pos="384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28A054-1556-4130-81B7-9B493C701983}" type="datetimeFigureOut">
              <a:rPr lang="es-CO" smtClean="0"/>
              <a:t>20/01/2024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153010-58C5-4521-A03B-6A88AF881D89}" type="slidenum">
              <a:rPr lang="es-CO" smtClean="0"/>
              <a:t>‹Nº›</a:t>
            </a:fld>
            <a:endParaRPr lang="es-CO"/>
          </a:p>
        </p:txBody>
      </p:sp>
    </p:spTree>
    <p:extLst>
      <p:ext uri="{BB962C8B-B14F-4D97-AF65-F5344CB8AC3E}">
        <p14:creationId xmlns:p14="http://schemas.microsoft.com/office/powerpoint/2010/main" val="513669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EE153010-58C5-4521-A03B-6A88AF881D89}" type="slidenum">
              <a:rPr lang="es-CO" smtClean="0"/>
              <a:t>8</a:t>
            </a:fld>
            <a:endParaRPr lang="es-CO"/>
          </a:p>
        </p:txBody>
      </p:sp>
    </p:spTree>
    <p:extLst>
      <p:ext uri="{BB962C8B-B14F-4D97-AF65-F5344CB8AC3E}">
        <p14:creationId xmlns:p14="http://schemas.microsoft.com/office/powerpoint/2010/main" val="19372294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DB08DA41-61FB-244B-A279-91BD97CDB07A}"/>
              </a:ext>
            </a:extLst>
          </p:cNvPr>
          <p:cNvPicPr>
            <a:picLocks noChangeAspect="1"/>
          </p:cNvPicPr>
          <p:nvPr userDrawn="1"/>
        </p:nvPicPr>
        <p:blipFill>
          <a:blip r:embed="rId2"/>
          <a:srcRect/>
          <a:stretch/>
        </p:blipFill>
        <p:spPr>
          <a:xfrm>
            <a:off x="794" y="0"/>
            <a:ext cx="12192000" cy="6858000"/>
          </a:xfrm>
          <a:prstGeom prst="rect">
            <a:avLst/>
          </a:prstGeom>
        </p:spPr>
      </p:pic>
    </p:spTree>
    <p:extLst>
      <p:ext uri="{BB962C8B-B14F-4D97-AF65-F5344CB8AC3E}">
        <p14:creationId xmlns:p14="http://schemas.microsoft.com/office/powerpoint/2010/main" val="110169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609681" y="274638"/>
            <a:ext cx="10974230" cy="1143000"/>
          </a:xfrm>
          <a:prstGeom prst="rect">
            <a:avLst/>
          </a:prstGeom>
        </p:spPr>
        <p:txBody>
          <a:bodyPr/>
          <a:lstStyle/>
          <a:p>
            <a:r>
              <a:rPr lang="es-ES_tradnl"/>
              <a:t>Clic para editar título</a:t>
            </a:r>
            <a:endParaRPr lang="es-ES"/>
          </a:p>
        </p:txBody>
      </p:sp>
      <p:sp>
        <p:nvSpPr>
          <p:cNvPr id="3" name="Marcador de texto vertical 2"/>
          <p:cNvSpPr>
            <a:spLocks noGrp="1"/>
          </p:cNvSpPr>
          <p:nvPr>
            <p:ph type="body" orient="vert" idx="1"/>
          </p:nvPr>
        </p:nvSpPr>
        <p:spPr>
          <a:xfrm>
            <a:off x="609681" y="1600200"/>
            <a:ext cx="10974230" cy="4525963"/>
          </a:xfrm>
          <a:prstGeom prst="rect">
            <a:avLst/>
          </a:prstGeo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a:xfrm>
            <a:off x="609679" y="6356352"/>
            <a:ext cx="2845170" cy="365124"/>
          </a:xfrm>
          <a:prstGeom prst="rect">
            <a:avLst/>
          </a:prstGeom>
        </p:spPr>
        <p:txBody>
          <a:bodyPr/>
          <a:lstStyle/>
          <a:p>
            <a:fld id="{92E13E6D-85F5-0941-AD3B-DE6BB31EB06E}" type="datetimeFigureOut">
              <a:rPr lang="es-ES" smtClean="0"/>
              <a:t>20/01/2024</a:t>
            </a:fld>
            <a:endParaRPr lang="es-ES"/>
          </a:p>
        </p:txBody>
      </p:sp>
      <p:sp>
        <p:nvSpPr>
          <p:cNvPr id="5" name="Marcador de pie de página 4"/>
          <p:cNvSpPr>
            <a:spLocks noGrp="1"/>
          </p:cNvSpPr>
          <p:nvPr>
            <p:ph type="ftr" sz="quarter" idx="11"/>
          </p:nvPr>
        </p:nvSpPr>
        <p:spPr>
          <a:xfrm>
            <a:off x="4166144" y="6356352"/>
            <a:ext cx="3861303" cy="365124"/>
          </a:xfrm>
          <a:prstGeom prst="rect">
            <a:avLst/>
          </a:prstGeom>
        </p:spPr>
        <p:txBody>
          <a:bodyPr/>
          <a:lstStyle/>
          <a:p>
            <a:endParaRPr lang="es-ES"/>
          </a:p>
        </p:txBody>
      </p:sp>
      <p:sp>
        <p:nvSpPr>
          <p:cNvPr id="6" name="Marcador de número de diapositiva 5"/>
          <p:cNvSpPr>
            <a:spLocks noGrp="1"/>
          </p:cNvSpPr>
          <p:nvPr>
            <p:ph type="sldNum" sz="quarter" idx="12"/>
          </p:nvPr>
        </p:nvSpPr>
        <p:spPr>
          <a:xfrm>
            <a:off x="8738739" y="6356352"/>
            <a:ext cx="2845170" cy="365124"/>
          </a:xfrm>
          <a:prstGeom prst="rect">
            <a:avLst/>
          </a:prstGeom>
        </p:spPr>
        <p:txBody>
          <a:bodyPr/>
          <a:lstStyle/>
          <a:p>
            <a:fld id="{09E8914F-B8EF-0744-802A-5B8F87E58326}" type="slidenum">
              <a:rPr lang="es-ES" smtClean="0"/>
              <a:t>‹Nº›</a:t>
            </a:fld>
            <a:endParaRPr lang="es-ES"/>
          </a:p>
        </p:txBody>
      </p:sp>
    </p:spTree>
    <p:extLst>
      <p:ext uri="{BB962C8B-B14F-4D97-AF65-F5344CB8AC3E}">
        <p14:creationId xmlns:p14="http://schemas.microsoft.com/office/powerpoint/2010/main" val="4067271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40352" y="274638"/>
            <a:ext cx="2743557" cy="5851525"/>
          </a:xfrm>
          <a:prstGeom prst="rect">
            <a:avLst/>
          </a:prstGeo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609680" y="274638"/>
            <a:ext cx="8027446" cy="5851525"/>
          </a:xfrm>
          <a:prstGeom prst="rect">
            <a:avLst/>
          </a:prstGeo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a:xfrm>
            <a:off x="609679" y="6356352"/>
            <a:ext cx="2845170" cy="365124"/>
          </a:xfrm>
          <a:prstGeom prst="rect">
            <a:avLst/>
          </a:prstGeom>
        </p:spPr>
        <p:txBody>
          <a:bodyPr/>
          <a:lstStyle/>
          <a:p>
            <a:fld id="{92E13E6D-85F5-0941-AD3B-DE6BB31EB06E}" type="datetimeFigureOut">
              <a:rPr lang="es-ES" smtClean="0"/>
              <a:t>20/01/2024</a:t>
            </a:fld>
            <a:endParaRPr lang="es-ES"/>
          </a:p>
        </p:txBody>
      </p:sp>
      <p:sp>
        <p:nvSpPr>
          <p:cNvPr id="5" name="Marcador de pie de página 4"/>
          <p:cNvSpPr>
            <a:spLocks noGrp="1"/>
          </p:cNvSpPr>
          <p:nvPr>
            <p:ph type="ftr" sz="quarter" idx="11"/>
          </p:nvPr>
        </p:nvSpPr>
        <p:spPr>
          <a:xfrm>
            <a:off x="4166144" y="6356352"/>
            <a:ext cx="3861303" cy="365124"/>
          </a:xfrm>
          <a:prstGeom prst="rect">
            <a:avLst/>
          </a:prstGeom>
        </p:spPr>
        <p:txBody>
          <a:bodyPr/>
          <a:lstStyle/>
          <a:p>
            <a:endParaRPr lang="es-ES"/>
          </a:p>
        </p:txBody>
      </p:sp>
      <p:sp>
        <p:nvSpPr>
          <p:cNvPr id="6" name="Marcador de número de diapositiva 5"/>
          <p:cNvSpPr>
            <a:spLocks noGrp="1"/>
          </p:cNvSpPr>
          <p:nvPr>
            <p:ph type="sldNum" sz="quarter" idx="12"/>
          </p:nvPr>
        </p:nvSpPr>
        <p:spPr>
          <a:xfrm>
            <a:off x="8738739" y="6356352"/>
            <a:ext cx="2845170" cy="365124"/>
          </a:xfrm>
          <a:prstGeom prst="rect">
            <a:avLst/>
          </a:prstGeom>
        </p:spPr>
        <p:txBody>
          <a:bodyPr/>
          <a:lstStyle/>
          <a:p>
            <a:fld id="{09E8914F-B8EF-0744-802A-5B8F87E58326}" type="slidenum">
              <a:rPr lang="es-ES" smtClean="0"/>
              <a:t>‹Nº›</a:t>
            </a:fld>
            <a:endParaRPr lang="es-ES"/>
          </a:p>
        </p:txBody>
      </p:sp>
    </p:spTree>
    <p:extLst>
      <p:ext uri="{BB962C8B-B14F-4D97-AF65-F5344CB8AC3E}">
        <p14:creationId xmlns:p14="http://schemas.microsoft.com/office/powerpoint/2010/main" val="2331201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51D69CAD-EBB2-5A42-989F-E9AE1EEBA951}"/>
              </a:ext>
            </a:extLst>
          </p:cNvPr>
          <p:cNvPicPr>
            <a:picLocks noChangeAspect="1"/>
          </p:cNvPicPr>
          <p:nvPr userDrawn="1"/>
        </p:nvPicPr>
        <p:blipFill>
          <a:blip r:embed="rId2"/>
          <a:stretch>
            <a:fillRect/>
          </a:stretch>
        </p:blipFill>
        <p:spPr>
          <a:xfrm>
            <a:off x="6433" y="0"/>
            <a:ext cx="12180722" cy="6858000"/>
          </a:xfrm>
          <a:prstGeom prst="rect">
            <a:avLst/>
          </a:prstGeom>
        </p:spPr>
      </p:pic>
      <p:pic>
        <p:nvPicPr>
          <p:cNvPr id="12" name="Imagen 11">
            <a:extLst>
              <a:ext uri="{FF2B5EF4-FFF2-40B4-BE49-F238E27FC236}">
                <a16:creationId xmlns:a16="http://schemas.microsoft.com/office/drawing/2014/main" id="{19BFE3CA-17F0-3E42-92B0-C63C49C9495E}"/>
              </a:ext>
            </a:extLst>
          </p:cNvPr>
          <p:cNvPicPr>
            <a:picLocks noChangeAspect="1"/>
          </p:cNvPicPr>
          <p:nvPr userDrawn="1"/>
        </p:nvPicPr>
        <p:blipFill>
          <a:blip r:embed="rId3"/>
          <a:srcRect/>
          <a:stretch/>
        </p:blipFill>
        <p:spPr>
          <a:xfrm>
            <a:off x="3261" y="1388"/>
            <a:ext cx="12187066" cy="6855224"/>
          </a:xfrm>
          <a:prstGeom prst="rect">
            <a:avLst/>
          </a:prstGeom>
        </p:spPr>
      </p:pic>
    </p:spTree>
    <p:extLst>
      <p:ext uri="{BB962C8B-B14F-4D97-AF65-F5344CB8AC3E}">
        <p14:creationId xmlns:p14="http://schemas.microsoft.com/office/powerpoint/2010/main" val="401142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63211" y="4406902"/>
            <a:ext cx="10364550" cy="1362075"/>
          </a:xfrm>
          <a:prstGeom prst="rect">
            <a:avLst/>
          </a:prstGeom>
        </p:spPr>
        <p:txBody>
          <a:bodyPr anchor="t"/>
          <a:lstStyle>
            <a:lvl1pPr algn="l">
              <a:defRPr sz="4819" b="1" cap="all"/>
            </a:lvl1pPr>
          </a:lstStyle>
          <a:p>
            <a:r>
              <a:rPr lang="es-ES_tradnl"/>
              <a:t>Clic para editar título</a:t>
            </a:r>
            <a:endParaRPr lang="es-ES"/>
          </a:p>
        </p:txBody>
      </p:sp>
      <p:sp>
        <p:nvSpPr>
          <p:cNvPr id="3" name="Marcador de texto 2"/>
          <p:cNvSpPr>
            <a:spLocks noGrp="1"/>
          </p:cNvSpPr>
          <p:nvPr>
            <p:ph type="body" idx="1"/>
          </p:nvPr>
        </p:nvSpPr>
        <p:spPr>
          <a:xfrm>
            <a:off x="963211" y="2906715"/>
            <a:ext cx="10364550" cy="1500187"/>
          </a:xfrm>
          <a:prstGeom prst="rect">
            <a:avLst/>
          </a:prstGeom>
        </p:spPr>
        <p:txBody>
          <a:bodyPr anchor="b"/>
          <a:lstStyle>
            <a:lvl1pPr marL="0" indent="0">
              <a:buNone/>
              <a:defRPr sz="2344">
                <a:solidFill>
                  <a:schemeClr val="tx1">
                    <a:tint val="75000"/>
                  </a:schemeClr>
                </a:solidFill>
              </a:defRPr>
            </a:lvl1pPr>
            <a:lvl2pPr marL="549164" indent="0">
              <a:buNone/>
              <a:defRPr sz="2214">
                <a:solidFill>
                  <a:schemeClr val="tx1">
                    <a:tint val="75000"/>
                  </a:schemeClr>
                </a:solidFill>
              </a:defRPr>
            </a:lvl2pPr>
            <a:lvl3pPr marL="1098327" indent="0">
              <a:buNone/>
              <a:defRPr sz="1954">
                <a:solidFill>
                  <a:schemeClr val="tx1">
                    <a:tint val="75000"/>
                  </a:schemeClr>
                </a:solidFill>
              </a:defRPr>
            </a:lvl3pPr>
            <a:lvl4pPr marL="1647491" indent="0">
              <a:buNone/>
              <a:defRPr sz="1693">
                <a:solidFill>
                  <a:schemeClr val="tx1">
                    <a:tint val="75000"/>
                  </a:schemeClr>
                </a:solidFill>
              </a:defRPr>
            </a:lvl4pPr>
            <a:lvl5pPr marL="2196653" indent="0">
              <a:buNone/>
              <a:defRPr sz="1693">
                <a:solidFill>
                  <a:schemeClr val="tx1">
                    <a:tint val="75000"/>
                  </a:schemeClr>
                </a:solidFill>
              </a:defRPr>
            </a:lvl5pPr>
            <a:lvl6pPr marL="2745817" indent="0">
              <a:buNone/>
              <a:defRPr sz="1693">
                <a:solidFill>
                  <a:schemeClr val="tx1">
                    <a:tint val="75000"/>
                  </a:schemeClr>
                </a:solidFill>
              </a:defRPr>
            </a:lvl6pPr>
            <a:lvl7pPr marL="3294981" indent="0">
              <a:buNone/>
              <a:defRPr sz="1693">
                <a:solidFill>
                  <a:schemeClr val="tx1">
                    <a:tint val="75000"/>
                  </a:schemeClr>
                </a:solidFill>
              </a:defRPr>
            </a:lvl7pPr>
            <a:lvl8pPr marL="3844144" indent="0">
              <a:buNone/>
              <a:defRPr sz="1693">
                <a:solidFill>
                  <a:schemeClr val="tx1">
                    <a:tint val="75000"/>
                  </a:schemeClr>
                </a:solidFill>
              </a:defRPr>
            </a:lvl8pPr>
            <a:lvl9pPr marL="4393308" indent="0">
              <a:buNone/>
              <a:defRPr sz="1693">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a:xfrm>
            <a:off x="609679" y="6356352"/>
            <a:ext cx="2845170" cy="365124"/>
          </a:xfrm>
          <a:prstGeom prst="rect">
            <a:avLst/>
          </a:prstGeom>
        </p:spPr>
        <p:txBody>
          <a:bodyPr/>
          <a:lstStyle/>
          <a:p>
            <a:fld id="{92E13E6D-85F5-0941-AD3B-DE6BB31EB06E}" type="datetimeFigureOut">
              <a:rPr lang="es-ES" smtClean="0"/>
              <a:t>20/01/2024</a:t>
            </a:fld>
            <a:endParaRPr lang="es-ES"/>
          </a:p>
        </p:txBody>
      </p:sp>
      <p:sp>
        <p:nvSpPr>
          <p:cNvPr id="5" name="Marcador de pie de página 4"/>
          <p:cNvSpPr>
            <a:spLocks noGrp="1"/>
          </p:cNvSpPr>
          <p:nvPr>
            <p:ph type="ftr" sz="quarter" idx="11"/>
          </p:nvPr>
        </p:nvSpPr>
        <p:spPr>
          <a:xfrm>
            <a:off x="4166144" y="6356352"/>
            <a:ext cx="3861303" cy="365124"/>
          </a:xfrm>
          <a:prstGeom prst="rect">
            <a:avLst/>
          </a:prstGeom>
        </p:spPr>
        <p:txBody>
          <a:bodyPr/>
          <a:lstStyle/>
          <a:p>
            <a:endParaRPr lang="es-ES"/>
          </a:p>
        </p:txBody>
      </p:sp>
      <p:sp>
        <p:nvSpPr>
          <p:cNvPr id="6" name="Marcador de número de diapositiva 5"/>
          <p:cNvSpPr>
            <a:spLocks noGrp="1"/>
          </p:cNvSpPr>
          <p:nvPr>
            <p:ph type="sldNum" sz="quarter" idx="12"/>
          </p:nvPr>
        </p:nvSpPr>
        <p:spPr>
          <a:xfrm>
            <a:off x="8738739" y="6356352"/>
            <a:ext cx="2845170" cy="365124"/>
          </a:xfrm>
          <a:prstGeom prst="rect">
            <a:avLst/>
          </a:prstGeom>
        </p:spPr>
        <p:txBody>
          <a:bodyPr/>
          <a:lstStyle/>
          <a:p>
            <a:fld id="{09E8914F-B8EF-0744-802A-5B8F87E58326}" type="slidenum">
              <a:rPr lang="es-ES" smtClean="0"/>
              <a:t>‹Nº›</a:t>
            </a:fld>
            <a:endParaRPr lang="es-ES"/>
          </a:p>
        </p:txBody>
      </p:sp>
    </p:spTree>
    <p:extLst>
      <p:ext uri="{BB962C8B-B14F-4D97-AF65-F5344CB8AC3E}">
        <p14:creationId xmlns:p14="http://schemas.microsoft.com/office/powerpoint/2010/main" val="1823192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609681" y="274638"/>
            <a:ext cx="10974230" cy="1143000"/>
          </a:xfrm>
          <a:prstGeom prst="rect">
            <a:avLst/>
          </a:prstGeom>
        </p:spPr>
        <p:txBody>
          <a:bodyPr/>
          <a:lstStyle/>
          <a:p>
            <a:r>
              <a:rPr lang="es-ES_tradnl"/>
              <a:t>Clic para editar título</a:t>
            </a:r>
            <a:endParaRPr lang="es-ES"/>
          </a:p>
        </p:txBody>
      </p:sp>
      <p:sp>
        <p:nvSpPr>
          <p:cNvPr id="3" name="Marcador de contenido 2"/>
          <p:cNvSpPr>
            <a:spLocks noGrp="1"/>
          </p:cNvSpPr>
          <p:nvPr>
            <p:ph sz="half" idx="1"/>
          </p:nvPr>
        </p:nvSpPr>
        <p:spPr>
          <a:xfrm>
            <a:off x="609679" y="1600200"/>
            <a:ext cx="5385501" cy="4525963"/>
          </a:xfrm>
          <a:prstGeom prst="rect">
            <a:avLst/>
          </a:prstGeom>
        </p:spPr>
        <p:txBody>
          <a:bodyPr/>
          <a:lstStyle>
            <a:lvl1pPr>
              <a:defRPr sz="3387"/>
            </a:lvl1pPr>
            <a:lvl2pPr>
              <a:defRPr sz="2865"/>
            </a:lvl2pPr>
            <a:lvl3pPr>
              <a:defRPr sz="2344"/>
            </a:lvl3pPr>
            <a:lvl4pPr>
              <a:defRPr sz="2214"/>
            </a:lvl4pPr>
            <a:lvl5pPr>
              <a:defRPr sz="2214"/>
            </a:lvl5pPr>
            <a:lvl6pPr>
              <a:defRPr sz="2214"/>
            </a:lvl6pPr>
            <a:lvl7pPr>
              <a:defRPr sz="2214"/>
            </a:lvl7pPr>
            <a:lvl8pPr>
              <a:defRPr sz="2214"/>
            </a:lvl8pPr>
            <a:lvl9pPr>
              <a:defRPr sz="2214"/>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6198409" y="1600200"/>
            <a:ext cx="5385501" cy="4525963"/>
          </a:xfrm>
          <a:prstGeom prst="rect">
            <a:avLst/>
          </a:prstGeom>
        </p:spPr>
        <p:txBody>
          <a:bodyPr/>
          <a:lstStyle>
            <a:lvl1pPr>
              <a:defRPr sz="3387"/>
            </a:lvl1pPr>
            <a:lvl2pPr>
              <a:defRPr sz="2865"/>
            </a:lvl2pPr>
            <a:lvl3pPr>
              <a:defRPr sz="2344"/>
            </a:lvl3pPr>
            <a:lvl4pPr>
              <a:defRPr sz="2214"/>
            </a:lvl4pPr>
            <a:lvl5pPr>
              <a:defRPr sz="2214"/>
            </a:lvl5pPr>
            <a:lvl6pPr>
              <a:defRPr sz="2214"/>
            </a:lvl6pPr>
            <a:lvl7pPr>
              <a:defRPr sz="2214"/>
            </a:lvl7pPr>
            <a:lvl8pPr>
              <a:defRPr sz="2214"/>
            </a:lvl8pPr>
            <a:lvl9pPr>
              <a:defRPr sz="2214"/>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a:xfrm>
            <a:off x="609679" y="6356352"/>
            <a:ext cx="2845170" cy="365124"/>
          </a:xfrm>
          <a:prstGeom prst="rect">
            <a:avLst/>
          </a:prstGeom>
        </p:spPr>
        <p:txBody>
          <a:bodyPr/>
          <a:lstStyle/>
          <a:p>
            <a:fld id="{92E13E6D-85F5-0941-AD3B-DE6BB31EB06E}" type="datetimeFigureOut">
              <a:rPr lang="es-ES" smtClean="0"/>
              <a:t>20/01/2024</a:t>
            </a:fld>
            <a:endParaRPr lang="es-ES"/>
          </a:p>
        </p:txBody>
      </p:sp>
      <p:sp>
        <p:nvSpPr>
          <p:cNvPr id="6" name="Marcador de pie de página 5"/>
          <p:cNvSpPr>
            <a:spLocks noGrp="1"/>
          </p:cNvSpPr>
          <p:nvPr>
            <p:ph type="ftr" sz="quarter" idx="11"/>
          </p:nvPr>
        </p:nvSpPr>
        <p:spPr>
          <a:xfrm>
            <a:off x="4166144" y="6356352"/>
            <a:ext cx="3861303" cy="365124"/>
          </a:xfrm>
          <a:prstGeom prst="rect">
            <a:avLst/>
          </a:prstGeom>
        </p:spPr>
        <p:txBody>
          <a:bodyPr/>
          <a:lstStyle/>
          <a:p>
            <a:endParaRPr lang="es-ES"/>
          </a:p>
        </p:txBody>
      </p:sp>
      <p:sp>
        <p:nvSpPr>
          <p:cNvPr id="7" name="Marcador de número de diapositiva 6"/>
          <p:cNvSpPr>
            <a:spLocks noGrp="1"/>
          </p:cNvSpPr>
          <p:nvPr>
            <p:ph type="sldNum" sz="quarter" idx="12"/>
          </p:nvPr>
        </p:nvSpPr>
        <p:spPr>
          <a:xfrm>
            <a:off x="8738739" y="6356352"/>
            <a:ext cx="2845170" cy="365124"/>
          </a:xfrm>
          <a:prstGeom prst="rect">
            <a:avLst/>
          </a:prstGeom>
        </p:spPr>
        <p:txBody>
          <a:bodyPr/>
          <a:lstStyle/>
          <a:p>
            <a:fld id="{09E8914F-B8EF-0744-802A-5B8F87E58326}" type="slidenum">
              <a:rPr lang="es-ES" smtClean="0"/>
              <a:t>‹Nº›</a:t>
            </a:fld>
            <a:endParaRPr lang="es-ES"/>
          </a:p>
        </p:txBody>
      </p:sp>
    </p:spTree>
    <p:extLst>
      <p:ext uri="{BB962C8B-B14F-4D97-AF65-F5344CB8AC3E}">
        <p14:creationId xmlns:p14="http://schemas.microsoft.com/office/powerpoint/2010/main" val="1033460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09681" y="274638"/>
            <a:ext cx="10974230" cy="1143000"/>
          </a:xfrm>
          <a:prstGeom prst="rect">
            <a:avLst/>
          </a:prstGeom>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609679" y="1535113"/>
            <a:ext cx="5387619" cy="639763"/>
          </a:xfrm>
          <a:prstGeom prst="rect">
            <a:avLst/>
          </a:prstGeom>
        </p:spPr>
        <p:txBody>
          <a:bodyPr anchor="b"/>
          <a:lstStyle>
            <a:lvl1pPr marL="0" indent="0">
              <a:buNone/>
              <a:defRPr sz="2865" b="1"/>
            </a:lvl1pPr>
            <a:lvl2pPr marL="549164" indent="0">
              <a:buNone/>
              <a:defRPr sz="2344" b="1"/>
            </a:lvl2pPr>
            <a:lvl3pPr marL="1098327" indent="0">
              <a:buNone/>
              <a:defRPr sz="2214" b="1"/>
            </a:lvl3pPr>
            <a:lvl4pPr marL="1647491" indent="0">
              <a:buNone/>
              <a:defRPr sz="1954" b="1"/>
            </a:lvl4pPr>
            <a:lvl5pPr marL="2196653" indent="0">
              <a:buNone/>
              <a:defRPr sz="1954" b="1"/>
            </a:lvl5pPr>
            <a:lvl6pPr marL="2745817" indent="0">
              <a:buNone/>
              <a:defRPr sz="1954" b="1"/>
            </a:lvl6pPr>
            <a:lvl7pPr marL="3294981" indent="0">
              <a:buNone/>
              <a:defRPr sz="1954" b="1"/>
            </a:lvl7pPr>
            <a:lvl8pPr marL="3844144" indent="0">
              <a:buNone/>
              <a:defRPr sz="1954" b="1"/>
            </a:lvl8pPr>
            <a:lvl9pPr marL="4393308" indent="0">
              <a:buNone/>
              <a:defRPr sz="1954" b="1"/>
            </a:lvl9pPr>
          </a:lstStyle>
          <a:p>
            <a:pPr lvl="0"/>
            <a:r>
              <a:rPr lang="es-ES_tradnl"/>
              <a:t>Haga clic para modificar el estilo de texto del patrón</a:t>
            </a:r>
          </a:p>
        </p:txBody>
      </p:sp>
      <p:sp>
        <p:nvSpPr>
          <p:cNvPr id="4" name="Marcador de contenido 3"/>
          <p:cNvSpPr>
            <a:spLocks noGrp="1"/>
          </p:cNvSpPr>
          <p:nvPr>
            <p:ph sz="half" idx="2"/>
          </p:nvPr>
        </p:nvSpPr>
        <p:spPr>
          <a:xfrm>
            <a:off x="609679" y="2174876"/>
            <a:ext cx="5387619" cy="3951288"/>
          </a:xfrm>
          <a:prstGeom prst="rect">
            <a:avLst/>
          </a:prstGeom>
        </p:spPr>
        <p:txBody>
          <a:bodyPr/>
          <a:lstStyle>
            <a:lvl1pPr>
              <a:defRPr sz="2865"/>
            </a:lvl1pPr>
            <a:lvl2pPr>
              <a:defRPr sz="2344"/>
            </a:lvl2pPr>
            <a:lvl3pPr>
              <a:defRPr sz="2214"/>
            </a:lvl3pPr>
            <a:lvl4pPr>
              <a:defRPr sz="1954"/>
            </a:lvl4pPr>
            <a:lvl5pPr>
              <a:defRPr sz="1954"/>
            </a:lvl5pPr>
            <a:lvl6pPr>
              <a:defRPr sz="1954"/>
            </a:lvl6pPr>
            <a:lvl7pPr>
              <a:defRPr sz="1954"/>
            </a:lvl7pPr>
            <a:lvl8pPr>
              <a:defRPr sz="1954"/>
            </a:lvl8pPr>
            <a:lvl9pPr>
              <a:defRPr sz="1954"/>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6194176" y="1535113"/>
            <a:ext cx="5389735" cy="639763"/>
          </a:xfrm>
          <a:prstGeom prst="rect">
            <a:avLst/>
          </a:prstGeom>
        </p:spPr>
        <p:txBody>
          <a:bodyPr anchor="b"/>
          <a:lstStyle>
            <a:lvl1pPr marL="0" indent="0">
              <a:buNone/>
              <a:defRPr sz="2865" b="1"/>
            </a:lvl1pPr>
            <a:lvl2pPr marL="549164" indent="0">
              <a:buNone/>
              <a:defRPr sz="2344" b="1"/>
            </a:lvl2pPr>
            <a:lvl3pPr marL="1098327" indent="0">
              <a:buNone/>
              <a:defRPr sz="2214" b="1"/>
            </a:lvl3pPr>
            <a:lvl4pPr marL="1647491" indent="0">
              <a:buNone/>
              <a:defRPr sz="1954" b="1"/>
            </a:lvl4pPr>
            <a:lvl5pPr marL="2196653" indent="0">
              <a:buNone/>
              <a:defRPr sz="1954" b="1"/>
            </a:lvl5pPr>
            <a:lvl6pPr marL="2745817" indent="0">
              <a:buNone/>
              <a:defRPr sz="1954" b="1"/>
            </a:lvl6pPr>
            <a:lvl7pPr marL="3294981" indent="0">
              <a:buNone/>
              <a:defRPr sz="1954" b="1"/>
            </a:lvl7pPr>
            <a:lvl8pPr marL="3844144" indent="0">
              <a:buNone/>
              <a:defRPr sz="1954" b="1"/>
            </a:lvl8pPr>
            <a:lvl9pPr marL="4393308" indent="0">
              <a:buNone/>
              <a:defRPr sz="1954"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6194176" y="2174876"/>
            <a:ext cx="5389735" cy="3951288"/>
          </a:xfrm>
          <a:prstGeom prst="rect">
            <a:avLst/>
          </a:prstGeom>
        </p:spPr>
        <p:txBody>
          <a:bodyPr/>
          <a:lstStyle>
            <a:lvl1pPr>
              <a:defRPr sz="2865"/>
            </a:lvl1pPr>
            <a:lvl2pPr>
              <a:defRPr sz="2344"/>
            </a:lvl2pPr>
            <a:lvl3pPr>
              <a:defRPr sz="2214"/>
            </a:lvl3pPr>
            <a:lvl4pPr>
              <a:defRPr sz="1954"/>
            </a:lvl4pPr>
            <a:lvl5pPr>
              <a:defRPr sz="1954"/>
            </a:lvl5pPr>
            <a:lvl6pPr>
              <a:defRPr sz="1954"/>
            </a:lvl6pPr>
            <a:lvl7pPr>
              <a:defRPr sz="1954"/>
            </a:lvl7pPr>
            <a:lvl8pPr>
              <a:defRPr sz="1954"/>
            </a:lvl8pPr>
            <a:lvl9pPr>
              <a:defRPr sz="1954"/>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a:xfrm>
            <a:off x="609679" y="6356352"/>
            <a:ext cx="2845170" cy="365124"/>
          </a:xfrm>
          <a:prstGeom prst="rect">
            <a:avLst/>
          </a:prstGeom>
        </p:spPr>
        <p:txBody>
          <a:bodyPr/>
          <a:lstStyle/>
          <a:p>
            <a:fld id="{92E13E6D-85F5-0941-AD3B-DE6BB31EB06E}" type="datetimeFigureOut">
              <a:rPr lang="es-ES" smtClean="0"/>
              <a:t>20/01/2024</a:t>
            </a:fld>
            <a:endParaRPr lang="es-ES"/>
          </a:p>
        </p:txBody>
      </p:sp>
      <p:sp>
        <p:nvSpPr>
          <p:cNvPr id="8" name="Marcador de pie de página 7"/>
          <p:cNvSpPr>
            <a:spLocks noGrp="1"/>
          </p:cNvSpPr>
          <p:nvPr>
            <p:ph type="ftr" sz="quarter" idx="11"/>
          </p:nvPr>
        </p:nvSpPr>
        <p:spPr>
          <a:xfrm>
            <a:off x="4166144" y="6356352"/>
            <a:ext cx="3861303" cy="365124"/>
          </a:xfrm>
          <a:prstGeom prst="rect">
            <a:avLst/>
          </a:prstGeom>
        </p:spPr>
        <p:txBody>
          <a:bodyPr/>
          <a:lstStyle/>
          <a:p>
            <a:endParaRPr lang="es-ES"/>
          </a:p>
        </p:txBody>
      </p:sp>
      <p:sp>
        <p:nvSpPr>
          <p:cNvPr id="9" name="Marcador de número de diapositiva 8"/>
          <p:cNvSpPr>
            <a:spLocks noGrp="1"/>
          </p:cNvSpPr>
          <p:nvPr>
            <p:ph type="sldNum" sz="quarter" idx="12"/>
          </p:nvPr>
        </p:nvSpPr>
        <p:spPr>
          <a:xfrm>
            <a:off x="8738739" y="6356352"/>
            <a:ext cx="2845170" cy="365124"/>
          </a:xfrm>
          <a:prstGeom prst="rect">
            <a:avLst/>
          </a:prstGeom>
        </p:spPr>
        <p:txBody>
          <a:bodyPr/>
          <a:lstStyle/>
          <a:p>
            <a:fld id="{09E8914F-B8EF-0744-802A-5B8F87E58326}" type="slidenum">
              <a:rPr lang="es-ES" smtClean="0"/>
              <a:t>‹Nº›</a:t>
            </a:fld>
            <a:endParaRPr lang="es-ES"/>
          </a:p>
        </p:txBody>
      </p:sp>
    </p:spTree>
    <p:extLst>
      <p:ext uri="{BB962C8B-B14F-4D97-AF65-F5344CB8AC3E}">
        <p14:creationId xmlns:p14="http://schemas.microsoft.com/office/powerpoint/2010/main" val="94724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81" y="274638"/>
            <a:ext cx="10974230" cy="1143000"/>
          </a:xfrm>
          <a:prstGeom prst="rect">
            <a:avLst/>
          </a:prstGeom>
        </p:spPr>
        <p:txBody>
          <a:bodyPr/>
          <a:lstStyle/>
          <a:p>
            <a:r>
              <a:rPr lang="es-ES_tradnl"/>
              <a:t>Clic para editar título</a:t>
            </a:r>
            <a:endParaRPr lang="es-ES"/>
          </a:p>
        </p:txBody>
      </p:sp>
      <p:sp>
        <p:nvSpPr>
          <p:cNvPr id="3" name="Marcador de fecha 2"/>
          <p:cNvSpPr>
            <a:spLocks noGrp="1"/>
          </p:cNvSpPr>
          <p:nvPr>
            <p:ph type="dt" sz="half" idx="10"/>
          </p:nvPr>
        </p:nvSpPr>
        <p:spPr>
          <a:xfrm>
            <a:off x="609679" y="6356352"/>
            <a:ext cx="2845170" cy="365124"/>
          </a:xfrm>
          <a:prstGeom prst="rect">
            <a:avLst/>
          </a:prstGeom>
        </p:spPr>
        <p:txBody>
          <a:bodyPr/>
          <a:lstStyle/>
          <a:p>
            <a:fld id="{92E13E6D-85F5-0941-AD3B-DE6BB31EB06E}" type="datetimeFigureOut">
              <a:rPr lang="es-ES" smtClean="0"/>
              <a:t>20/01/2024</a:t>
            </a:fld>
            <a:endParaRPr lang="es-ES"/>
          </a:p>
        </p:txBody>
      </p:sp>
      <p:sp>
        <p:nvSpPr>
          <p:cNvPr id="4" name="Marcador de pie de página 3"/>
          <p:cNvSpPr>
            <a:spLocks noGrp="1"/>
          </p:cNvSpPr>
          <p:nvPr>
            <p:ph type="ftr" sz="quarter" idx="11"/>
          </p:nvPr>
        </p:nvSpPr>
        <p:spPr>
          <a:xfrm>
            <a:off x="4166144" y="6356352"/>
            <a:ext cx="3861303" cy="365124"/>
          </a:xfrm>
          <a:prstGeom prst="rect">
            <a:avLst/>
          </a:prstGeom>
        </p:spPr>
        <p:txBody>
          <a:bodyPr/>
          <a:lstStyle/>
          <a:p>
            <a:endParaRPr lang="es-ES"/>
          </a:p>
        </p:txBody>
      </p:sp>
      <p:sp>
        <p:nvSpPr>
          <p:cNvPr id="5" name="Marcador de número de diapositiva 4"/>
          <p:cNvSpPr>
            <a:spLocks noGrp="1"/>
          </p:cNvSpPr>
          <p:nvPr>
            <p:ph type="sldNum" sz="quarter" idx="12"/>
          </p:nvPr>
        </p:nvSpPr>
        <p:spPr>
          <a:xfrm>
            <a:off x="8738739" y="6356352"/>
            <a:ext cx="2845170" cy="365124"/>
          </a:xfrm>
          <a:prstGeom prst="rect">
            <a:avLst/>
          </a:prstGeom>
        </p:spPr>
        <p:txBody>
          <a:bodyPr/>
          <a:lstStyle/>
          <a:p>
            <a:fld id="{09E8914F-B8EF-0744-802A-5B8F87E58326}" type="slidenum">
              <a:rPr lang="es-ES" smtClean="0"/>
              <a:t>‹Nº›</a:t>
            </a:fld>
            <a:endParaRPr lang="es-ES"/>
          </a:p>
        </p:txBody>
      </p:sp>
    </p:spTree>
    <p:extLst>
      <p:ext uri="{BB962C8B-B14F-4D97-AF65-F5344CB8AC3E}">
        <p14:creationId xmlns:p14="http://schemas.microsoft.com/office/powerpoint/2010/main" val="504005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a:xfrm>
            <a:off x="609679" y="6356352"/>
            <a:ext cx="2845170" cy="365124"/>
          </a:xfrm>
          <a:prstGeom prst="rect">
            <a:avLst/>
          </a:prstGeom>
        </p:spPr>
        <p:txBody>
          <a:bodyPr/>
          <a:lstStyle/>
          <a:p>
            <a:fld id="{92E13E6D-85F5-0941-AD3B-DE6BB31EB06E}" type="datetimeFigureOut">
              <a:rPr lang="es-ES" smtClean="0"/>
              <a:t>20/01/2024</a:t>
            </a:fld>
            <a:endParaRPr lang="es-ES"/>
          </a:p>
        </p:txBody>
      </p:sp>
      <p:sp>
        <p:nvSpPr>
          <p:cNvPr id="3" name="Marcador de pie de página 2"/>
          <p:cNvSpPr>
            <a:spLocks noGrp="1"/>
          </p:cNvSpPr>
          <p:nvPr>
            <p:ph type="ftr" sz="quarter" idx="11"/>
          </p:nvPr>
        </p:nvSpPr>
        <p:spPr>
          <a:xfrm>
            <a:off x="4166144" y="6356352"/>
            <a:ext cx="3861303" cy="365124"/>
          </a:xfrm>
          <a:prstGeom prst="rect">
            <a:avLst/>
          </a:prstGeom>
        </p:spPr>
        <p:txBody>
          <a:bodyPr/>
          <a:lstStyle/>
          <a:p>
            <a:endParaRPr lang="es-ES"/>
          </a:p>
        </p:txBody>
      </p:sp>
      <p:sp>
        <p:nvSpPr>
          <p:cNvPr id="4" name="Marcador de número de diapositiva 3"/>
          <p:cNvSpPr>
            <a:spLocks noGrp="1"/>
          </p:cNvSpPr>
          <p:nvPr>
            <p:ph type="sldNum" sz="quarter" idx="12"/>
          </p:nvPr>
        </p:nvSpPr>
        <p:spPr>
          <a:xfrm>
            <a:off x="8738739" y="6356352"/>
            <a:ext cx="2845170" cy="365124"/>
          </a:xfrm>
          <a:prstGeom prst="rect">
            <a:avLst/>
          </a:prstGeom>
        </p:spPr>
        <p:txBody>
          <a:bodyPr/>
          <a:lstStyle/>
          <a:p>
            <a:fld id="{09E8914F-B8EF-0744-802A-5B8F87E58326}" type="slidenum">
              <a:rPr lang="es-ES" smtClean="0"/>
              <a:t>‹Nº›</a:t>
            </a:fld>
            <a:endParaRPr lang="es-ES"/>
          </a:p>
        </p:txBody>
      </p:sp>
    </p:spTree>
    <p:extLst>
      <p:ext uri="{BB962C8B-B14F-4D97-AF65-F5344CB8AC3E}">
        <p14:creationId xmlns:p14="http://schemas.microsoft.com/office/powerpoint/2010/main" val="3692366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82" y="273051"/>
            <a:ext cx="4011605" cy="1162049"/>
          </a:xfrm>
          <a:prstGeom prst="rect">
            <a:avLst/>
          </a:prstGeom>
        </p:spPr>
        <p:txBody>
          <a:bodyPr anchor="b"/>
          <a:lstStyle>
            <a:lvl1pPr algn="l">
              <a:defRPr sz="2344" b="1"/>
            </a:lvl1pPr>
          </a:lstStyle>
          <a:p>
            <a:r>
              <a:rPr lang="es-ES_tradnl"/>
              <a:t>Clic para editar título</a:t>
            </a:r>
            <a:endParaRPr lang="es-ES"/>
          </a:p>
        </p:txBody>
      </p:sp>
      <p:sp>
        <p:nvSpPr>
          <p:cNvPr id="3" name="Marcador de contenido 2"/>
          <p:cNvSpPr>
            <a:spLocks noGrp="1"/>
          </p:cNvSpPr>
          <p:nvPr>
            <p:ph idx="1"/>
          </p:nvPr>
        </p:nvSpPr>
        <p:spPr>
          <a:xfrm>
            <a:off x="4767355" y="273051"/>
            <a:ext cx="6816554" cy="5853113"/>
          </a:xfrm>
          <a:prstGeom prst="rect">
            <a:avLst/>
          </a:prstGeom>
        </p:spPr>
        <p:txBody>
          <a:bodyPr/>
          <a:lstStyle>
            <a:lvl1pPr>
              <a:defRPr sz="3907"/>
            </a:lvl1pPr>
            <a:lvl2pPr>
              <a:defRPr sz="3387"/>
            </a:lvl2pPr>
            <a:lvl3pPr>
              <a:defRPr sz="2865"/>
            </a:lvl3pPr>
            <a:lvl4pPr>
              <a:defRPr sz="2344"/>
            </a:lvl4pPr>
            <a:lvl5pPr>
              <a:defRPr sz="2344"/>
            </a:lvl5pPr>
            <a:lvl6pPr>
              <a:defRPr sz="2344"/>
            </a:lvl6pPr>
            <a:lvl7pPr>
              <a:defRPr sz="2344"/>
            </a:lvl7pPr>
            <a:lvl8pPr>
              <a:defRPr sz="2344"/>
            </a:lvl8pPr>
            <a:lvl9pPr>
              <a:defRPr sz="2344"/>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609682" y="1435102"/>
            <a:ext cx="4011605" cy="4691062"/>
          </a:xfrm>
          <a:prstGeom prst="rect">
            <a:avLst/>
          </a:prstGeom>
        </p:spPr>
        <p:txBody>
          <a:bodyPr/>
          <a:lstStyle>
            <a:lvl1pPr marL="0" indent="0">
              <a:buNone/>
              <a:defRPr sz="1693"/>
            </a:lvl1pPr>
            <a:lvl2pPr marL="549164" indent="0">
              <a:buNone/>
              <a:defRPr sz="1433"/>
            </a:lvl2pPr>
            <a:lvl3pPr marL="1098327" indent="0">
              <a:buNone/>
              <a:defRPr sz="1172"/>
            </a:lvl3pPr>
            <a:lvl4pPr marL="1647491" indent="0">
              <a:buNone/>
              <a:defRPr sz="1042"/>
            </a:lvl4pPr>
            <a:lvl5pPr marL="2196653" indent="0">
              <a:buNone/>
              <a:defRPr sz="1042"/>
            </a:lvl5pPr>
            <a:lvl6pPr marL="2745817" indent="0">
              <a:buNone/>
              <a:defRPr sz="1042"/>
            </a:lvl6pPr>
            <a:lvl7pPr marL="3294981" indent="0">
              <a:buNone/>
              <a:defRPr sz="1042"/>
            </a:lvl7pPr>
            <a:lvl8pPr marL="3844144" indent="0">
              <a:buNone/>
              <a:defRPr sz="1042"/>
            </a:lvl8pPr>
            <a:lvl9pPr marL="4393308" indent="0">
              <a:buNone/>
              <a:defRPr sz="1042"/>
            </a:lvl9pPr>
          </a:lstStyle>
          <a:p>
            <a:pPr lvl="0"/>
            <a:r>
              <a:rPr lang="es-ES_tradnl"/>
              <a:t>Haga clic para modificar el estilo de texto del patrón</a:t>
            </a:r>
          </a:p>
        </p:txBody>
      </p:sp>
      <p:sp>
        <p:nvSpPr>
          <p:cNvPr id="5" name="Marcador de fecha 4"/>
          <p:cNvSpPr>
            <a:spLocks noGrp="1"/>
          </p:cNvSpPr>
          <p:nvPr>
            <p:ph type="dt" sz="half" idx="10"/>
          </p:nvPr>
        </p:nvSpPr>
        <p:spPr>
          <a:xfrm>
            <a:off x="609679" y="6356352"/>
            <a:ext cx="2845170" cy="365124"/>
          </a:xfrm>
          <a:prstGeom prst="rect">
            <a:avLst/>
          </a:prstGeom>
        </p:spPr>
        <p:txBody>
          <a:bodyPr/>
          <a:lstStyle/>
          <a:p>
            <a:fld id="{92E13E6D-85F5-0941-AD3B-DE6BB31EB06E}" type="datetimeFigureOut">
              <a:rPr lang="es-ES" smtClean="0"/>
              <a:t>20/01/2024</a:t>
            </a:fld>
            <a:endParaRPr lang="es-ES"/>
          </a:p>
        </p:txBody>
      </p:sp>
      <p:sp>
        <p:nvSpPr>
          <p:cNvPr id="6" name="Marcador de pie de página 5"/>
          <p:cNvSpPr>
            <a:spLocks noGrp="1"/>
          </p:cNvSpPr>
          <p:nvPr>
            <p:ph type="ftr" sz="quarter" idx="11"/>
          </p:nvPr>
        </p:nvSpPr>
        <p:spPr>
          <a:xfrm>
            <a:off x="4166144" y="6356352"/>
            <a:ext cx="3861303" cy="365124"/>
          </a:xfrm>
          <a:prstGeom prst="rect">
            <a:avLst/>
          </a:prstGeom>
        </p:spPr>
        <p:txBody>
          <a:bodyPr/>
          <a:lstStyle/>
          <a:p>
            <a:endParaRPr lang="es-ES"/>
          </a:p>
        </p:txBody>
      </p:sp>
      <p:sp>
        <p:nvSpPr>
          <p:cNvPr id="7" name="Marcador de número de diapositiva 6"/>
          <p:cNvSpPr>
            <a:spLocks noGrp="1"/>
          </p:cNvSpPr>
          <p:nvPr>
            <p:ph type="sldNum" sz="quarter" idx="12"/>
          </p:nvPr>
        </p:nvSpPr>
        <p:spPr>
          <a:xfrm>
            <a:off x="8738739" y="6356352"/>
            <a:ext cx="2845170" cy="365124"/>
          </a:xfrm>
          <a:prstGeom prst="rect">
            <a:avLst/>
          </a:prstGeom>
        </p:spPr>
        <p:txBody>
          <a:bodyPr/>
          <a:lstStyle/>
          <a:p>
            <a:fld id="{09E8914F-B8EF-0744-802A-5B8F87E58326}" type="slidenum">
              <a:rPr lang="es-ES" smtClean="0"/>
              <a:t>‹Nº›</a:t>
            </a:fld>
            <a:endParaRPr lang="es-ES"/>
          </a:p>
        </p:txBody>
      </p:sp>
    </p:spTree>
    <p:extLst>
      <p:ext uri="{BB962C8B-B14F-4D97-AF65-F5344CB8AC3E}">
        <p14:creationId xmlns:p14="http://schemas.microsoft.com/office/powerpoint/2010/main" val="263740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390029" y="4800599"/>
            <a:ext cx="7316153" cy="566739"/>
          </a:xfrm>
          <a:prstGeom prst="rect">
            <a:avLst/>
          </a:prstGeom>
        </p:spPr>
        <p:txBody>
          <a:bodyPr anchor="b"/>
          <a:lstStyle>
            <a:lvl1pPr algn="l">
              <a:defRPr sz="2344" b="1"/>
            </a:lvl1pPr>
          </a:lstStyle>
          <a:p>
            <a:r>
              <a:rPr lang="es-ES_tradnl"/>
              <a:t>Clic para editar título</a:t>
            </a:r>
            <a:endParaRPr lang="es-ES"/>
          </a:p>
        </p:txBody>
      </p:sp>
      <p:sp>
        <p:nvSpPr>
          <p:cNvPr id="3" name="Marcador de posición de imagen 2"/>
          <p:cNvSpPr>
            <a:spLocks noGrp="1"/>
          </p:cNvSpPr>
          <p:nvPr>
            <p:ph type="pic" idx="1"/>
          </p:nvPr>
        </p:nvSpPr>
        <p:spPr>
          <a:xfrm>
            <a:off x="2390029" y="612777"/>
            <a:ext cx="7316153" cy="4114800"/>
          </a:xfrm>
          <a:prstGeom prst="rect">
            <a:avLst/>
          </a:prstGeom>
        </p:spPr>
        <p:txBody>
          <a:bodyPr/>
          <a:lstStyle>
            <a:lvl1pPr marL="0" indent="0">
              <a:buNone/>
              <a:defRPr sz="3907"/>
            </a:lvl1pPr>
            <a:lvl2pPr marL="549164" indent="0">
              <a:buNone/>
              <a:defRPr sz="3387"/>
            </a:lvl2pPr>
            <a:lvl3pPr marL="1098327" indent="0">
              <a:buNone/>
              <a:defRPr sz="2865"/>
            </a:lvl3pPr>
            <a:lvl4pPr marL="1647491" indent="0">
              <a:buNone/>
              <a:defRPr sz="2344"/>
            </a:lvl4pPr>
            <a:lvl5pPr marL="2196653" indent="0">
              <a:buNone/>
              <a:defRPr sz="2344"/>
            </a:lvl5pPr>
            <a:lvl6pPr marL="2745817" indent="0">
              <a:buNone/>
              <a:defRPr sz="2344"/>
            </a:lvl6pPr>
            <a:lvl7pPr marL="3294981" indent="0">
              <a:buNone/>
              <a:defRPr sz="2344"/>
            </a:lvl7pPr>
            <a:lvl8pPr marL="3844144" indent="0">
              <a:buNone/>
              <a:defRPr sz="2344"/>
            </a:lvl8pPr>
            <a:lvl9pPr marL="4393308" indent="0">
              <a:buNone/>
              <a:defRPr sz="2344"/>
            </a:lvl9pPr>
          </a:lstStyle>
          <a:p>
            <a:endParaRPr lang="es-ES"/>
          </a:p>
        </p:txBody>
      </p:sp>
      <p:sp>
        <p:nvSpPr>
          <p:cNvPr id="4" name="Marcador de texto 3"/>
          <p:cNvSpPr>
            <a:spLocks noGrp="1"/>
          </p:cNvSpPr>
          <p:nvPr>
            <p:ph type="body" sz="half" idx="2"/>
          </p:nvPr>
        </p:nvSpPr>
        <p:spPr>
          <a:xfrm>
            <a:off x="2390029" y="5367339"/>
            <a:ext cx="7316153" cy="804862"/>
          </a:xfrm>
          <a:prstGeom prst="rect">
            <a:avLst/>
          </a:prstGeom>
        </p:spPr>
        <p:txBody>
          <a:bodyPr/>
          <a:lstStyle>
            <a:lvl1pPr marL="0" indent="0">
              <a:buNone/>
              <a:defRPr sz="1693"/>
            </a:lvl1pPr>
            <a:lvl2pPr marL="549164" indent="0">
              <a:buNone/>
              <a:defRPr sz="1433"/>
            </a:lvl2pPr>
            <a:lvl3pPr marL="1098327" indent="0">
              <a:buNone/>
              <a:defRPr sz="1172"/>
            </a:lvl3pPr>
            <a:lvl4pPr marL="1647491" indent="0">
              <a:buNone/>
              <a:defRPr sz="1042"/>
            </a:lvl4pPr>
            <a:lvl5pPr marL="2196653" indent="0">
              <a:buNone/>
              <a:defRPr sz="1042"/>
            </a:lvl5pPr>
            <a:lvl6pPr marL="2745817" indent="0">
              <a:buNone/>
              <a:defRPr sz="1042"/>
            </a:lvl6pPr>
            <a:lvl7pPr marL="3294981" indent="0">
              <a:buNone/>
              <a:defRPr sz="1042"/>
            </a:lvl7pPr>
            <a:lvl8pPr marL="3844144" indent="0">
              <a:buNone/>
              <a:defRPr sz="1042"/>
            </a:lvl8pPr>
            <a:lvl9pPr marL="4393308" indent="0">
              <a:buNone/>
              <a:defRPr sz="1042"/>
            </a:lvl9pPr>
          </a:lstStyle>
          <a:p>
            <a:pPr lvl="0"/>
            <a:r>
              <a:rPr lang="es-ES_tradnl"/>
              <a:t>Haga clic para modificar el estilo de texto del patrón</a:t>
            </a:r>
          </a:p>
        </p:txBody>
      </p:sp>
      <p:sp>
        <p:nvSpPr>
          <p:cNvPr id="5" name="Marcador de fecha 4"/>
          <p:cNvSpPr>
            <a:spLocks noGrp="1"/>
          </p:cNvSpPr>
          <p:nvPr>
            <p:ph type="dt" sz="half" idx="10"/>
          </p:nvPr>
        </p:nvSpPr>
        <p:spPr>
          <a:xfrm>
            <a:off x="609679" y="6356352"/>
            <a:ext cx="2845170" cy="365124"/>
          </a:xfrm>
          <a:prstGeom prst="rect">
            <a:avLst/>
          </a:prstGeom>
        </p:spPr>
        <p:txBody>
          <a:bodyPr/>
          <a:lstStyle/>
          <a:p>
            <a:fld id="{92E13E6D-85F5-0941-AD3B-DE6BB31EB06E}" type="datetimeFigureOut">
              <a:rPr lang="es-ES" smtClean="0"/>
              <a:t>20/01/2024</a:t>
            </a:fld>
            <a:endParaRPr lang="es-ES"/>
          </a:p>
        </p:txBody>
      </p:sp>
      <p:sp>
        <p:nvSpPr>
          <p:cNvPr id="6" name="Marcador de pie de página 5"/>
          <p:cNvSpPr>
            <a:spLocks noGrp="1"/>
          </p:cNvSpPr>
          <p:nvPr>
            <p:ph type="ftr" sz="quarter" idx="11"/>
          </p:nvPr>
        </p:nvSpPr>
        <p:spPr>
          <a:xfrm>
            <a:off x="4166144" y="6356352"/>
            <a:ext cx="3861303" cy="365124"/>
          </a:xfrm>
          <a:prstGeom prst="rect">
            <a:avLst/>
          </a:prstGeom>
        </p:spPr>
        <p:txBody>
          <a:bodyPr/>
          <a:lstStyle/>
          <a:p>
            <a:endParaRPr lang="es-ES"/>
          </a:p>
        </p:txBody>
      </p:sp>
      <p:sp>
        <p:nvSpPr>
          <p:cNvPr id="7" name="Marcador de número de diapositiva 6"/>
          <p:cNvSpPr>
            <a:spLocks noGrp="1"/>
          </p:cNvSpPr>
          <p:nvPr>
            <p:ph type="sldNum" sz="quarter" idx="12"/>
          </p:nvPr>
        </p:nvSpPr>
        <p:spPr>
          <a:xfrm>
            <a:off x="8738739" y="6356352"/>
            <a:ext cx="2845170" cy="365124"/>
          </a:xfrm>
          <a:prstGeom prst="rect">
            <a:avLst/>
          </a:prstGeom>
        </p:spPr>
        <p:txBody>
          <a:bodyPr/>
          <a:lstStyle/>
          <a:p>
            <a:fld id="{09E8914F-B8EF-0744-802A-5B8F87E58326}" type="slidenum">
              <a:rPr lang="es-ES" smtClean="0"/>
              <a:t>‹Nº›</a:t>
            </a:fld>
            <a:endParaRPr lang="es-ES"/>
          </a:p>
        </p:txBody>
      </p:sp>
    </p:spTree>
    <p:extLst>
      <p:ext uri="{BB962C8B-B14F-4D97-AF65-F5344CB8AC3E}">
        <p14:creationId xmlns:p14="http://schemas.microsoft.com/office/powerpoint/2010/main" val="133969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FE719049-0792-3C47-8B7F-6A2B8796E369}"/>
              </a:ext>
            </a:extLst>
          </p:cNvPr>
          <p:cNvPicPr>
            <a:picLocks noChangeAspect="1"/>
          </p:cNvPicPr>
          <p:nvPr userDrawn="1"/>
        </p:nvPicPr>
        <p:blipFill>
          <a:blip r:embed="rId13"/>
          <a:stretch>
            <a:fillRect/>
          </a:stretch>
        </p:blipFill>
        <p:spPr>
          <a:xfrm>
            <a:off x="3261" y="0"/>
            <a:ext cx="12187066" cy="6858000"/>
          </a:xfrm>
          <a:prstGeom prst="rect">
            <a:avLst/>
          </a:prstGeom>
        </p:spPr>
      </p:pic>
      <p:pic>
        <p:nvPicPr>
          <p:cNvPr id="10" name="Imagen 9">
            <a:extLst>
              <a:ext uri="{FF2B5EF4-FFF2-40B4-BE49-F238E27FC236}">
                <a16:creationId xmlns:a16="http://schemas.microsoft.com/office/drawing/2014/main" id="{183BDCB3-BDA9-9F48-A911-03AD84A91034}"/>
              </a:ext>
            </a:extLst>
          </p:cNvPr>
          <p:cNvPicPr>
            <a:picLocks noChangeAspect="1"/>
          </p:cNvPicPr>
          <p:nvPr userDrawn="1"/>
        </p:nvPicPr>
        <p:blipFill>
          <a:blip r:embed="rId14"/>
          <a:srcRect/>
          <a:stretch/>
        </p:blipFill>
        <p:spPr>
          <a:xfrm>
            <a:off x="6433" y="3172"/>
            <a:ext cx="12180722" cy="6851656"/>
          </a:xfrm>
          <a:prstGeom prst="rect">
            <a:avLst/>
          </a:prstGeom>
        </p:spPr>
      </p:pic>
    </p:spTree>
    <p:extLst>
      <p:ext uri="{BB962C8B-B14F-4D97-AF65-F5344CB8AC3E}">
        <p14:creationId xmlns:p14="http://schemas.microsoft.com/office/powerpoint/2010/main" val="1316764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49164" rtl="0" eaLnBrk="1" latinLnBrk="0" hangingPunct="1">
        <a:spcBef>
          <a:spcPct val="0"/>
        </a:spcBef>
        <a:buNone/>
        <a:defRPr sz="5340" kern="1200">
          <a:solidFill>
            <a:schemeClr val="tx1"/>
          </a:solidFill>
          <a:latin typeface="+mj-lt"/>
          <a:ea typeface="+mj-ea"/>
          <a:cs typeface="+mj-cs"/>
        </a:defRPr>
      </a:lvl1pPr>
    </p:titleStyle>
    <p:bodyStyle>
      <a:lvl1pPr marL="411872" indent="-411872" algn="l" defTabSz="549164" rtl="0" eaLnBrk="1" latinLnBrk="0" hangingPunct="1">
        <a:spcBef>
          <a:spcPct val="20000"/>
        </a:spcBef>
        <a:buFont typeface="Arial"/>
        <a:buChar char="•"/>
        <a:defRPr sz="3907" kern="1200">
          <a:solidFill>
            <a:schemeClr val="tx1"/>
          </a:solidFill>
          <a:latin typeface="+mn-lt"/>
          <a:ea typeface="+mn-ea"/>
          <a:cs typeface="+mn-cs"/>
        </a:defRPr>
      </a:lvl1pPr>
      <a:lvl2pPr marL="892390" indent="-343228" algn="l" defTabSz="549164" rtl="0" eaLnBrk="1" latinLnBrk="0" hangingPunct="1">
        <a:spcBef>
          <a:spcPct val="20000"/>
        </a:spcBef>
        <a:buFont typeface="Arial"/>
        <a:buChar char="–"/>
        <a:defRPr sz="3387" kern="1200">
          <a:solidFill>
            <a:schemeClr val="tx1"/>
          </a:solidFill>
          <a:latin typeface="+mn-lt"/>
          <a:ea typeface="+mn-ea"/>
          <a:cs typeface="+mn-cs"/>
        </a:defRPr>
      </a:lvl2pPr>
      <a:lvl3pPr marL="1372909" indent="-274582" algn="l" defTabSz="549164" rtl="0" eaLnBrk="1" latinLnBrk="0" hangingPunct="1">
        <a:spcBef>
          <a:spcPct val="20000"/>
        </a:spcBef>
        <a:buFont typeface="Arial"/>
        <a:buChar char="•"/>
        <a:defRPr sz="2865" kern="1200">
          <a:solidFill>
            <a:schemeClr val="tx1"/>
          </a:solidFill>
          <a:latin typeface="+mn-lt"/>
          <a:ea typeface="+mn-ea"/>
          <a:cs typeface="+mn-cs"/>
        </a:defRPr>
      </a:lvl3pPr>
      <a:lvl4pPr marL="1922071" indent="-274582" algn="l" defTabSz="549164" rtl="0" eaLnBrk="1" latinLnBrk="0" hangingPunct="1">
        <a:spcBef>
          <a:spcPct val="20000"/>
        </a:spcBef>
        <a:buFont typeface="Arial"/>
        <a:buChar char="–"/>
        <a:defRPr sz="2344" kern="1200">
          <a:solidFill>
            <a:schemeClr val="tx1"/>
          </a:solidFill>
          <a:latin typeface="+mn-lt"/>
          <a:ea typeface="+mn-ea"/>
          <a:cs typeface="+mn-cs"/>
        </a:defRPr>
      </a:lvl4pPr>
      <a:lvl5pPr marL="2471236" indent="-274582" algn="l" defTabSz="549164" rtl="0" eaLnBrk="1" latinLnBrk="0" hangingPunct="1">
        <a:spcBef>
          <a:spcPct val="20000"/>
        </a:spcBef>
        <a:buFont typeface="Arial"/>
        <a:buChar char="»"/>
        <a:defRPr sz="2344" kern="1200">
          <a:solidFill>
            <a:schemeClr val="tx1"/>
          </a:solidFill>
          <a:latin typeface="+mn-lt"/>
          <a:ea typeface="+mn-ea"/>
          <a:cs typeface="+mn-cs"/>
        </a:defRPr>
      </a:lvl5pPr>
      <a:lvl6pPr marL="3020399" indent="-274582" algn="l" defTabSz="549164" rtl="0" eaLnBrk="1" latinLnBrk="0" hangingPunct="1">
        <a:spcBef>
          <a:spcPct val="20000"/>
        </a:spcBef>
        <a:buFont typeface="Arial"/>
        <a:buChar char="•"/>
        <a:defRPr sz="2344" kern="1200">
          <a:solidFill>
            <a:schemeClr val="tx1"/>
          </a:solidFill>
          <a:latin typeface="+mn-lt"/>
          <a:ea typeface="+mn-ea"/>
          <a:cs typeface="+mn-cs"/>
        </a:defRPr>
      </a:lvl6pPr>
      <a:lvl7pPr marL="3569563" indent="-274582" algn="l" defTabSz="549164" rtl="0" eaLnBrk="1" latinLnBrk="0" hangingPunct="1">
        <a:spcBef>
          <a:spcPct val="20000"/>
        </a:spcBef>
        <a:buFont typeface="Arial"/>
        <a:buChar char="•"/>
        <a:defRPr sz="2344" kern="1200">
          <a:solidFill>
            <a:schemeClr val="tx1"/>
          </a:solidFill>
          <a:latin typeface="+mn-lt"/>
          <a:ea typeface="+mn-ea"/>
          <a:cs typeface="+mn-cs"/>
        </a:defRPr>
      </a:lvl7pPr>
      <a:lvl8pPr marL="4118726" indent="-274582" algn="l" defTabSz="549164" rtl="0" eaLnBrk="1" latinLnBrk="0" hangingPunct="1">
        <a:spcBef>
          <a:spcPct val="20000"/>
        </a:spcBef>
        <a:buFont typeface="Arial"/>
        <a:buChar char="•"/>
        <a:defRPr sz="2344" kern="1200">
          <a:solidFill>
            <a:schemeClr val="tx1"/>
          </a:solidFill>
          <a:latin typeface="+mn-lt"/>
          <a:ea typeface="+mn-ea"/>
          <a:cs typeface="+mn-cs"/>
        </a:defRPr>
      </a:lvl8pPr>
      <a:lvl9pPr marL="4667890" indent="-274582" algn="l" defTabSz="549164" rtl="0" eaLnBrk="1" latinLnBrk="0" hangingPunct="1">
        <a:spcBef>
          <a:spcPct val="20000"/>
        </a:spcBef>
        <a:buFont typeface="Arial"/>
        <a:buChar char="•"/>
        <a:defRPr sz="2344" kern="1200">
          <a:solidFill>
            <a:schemeClr val="tx1"/>
          </a:solidFill>
          <a:latin typeface="+mn-lt"/>
          <a:ea typeface="+mn-ea"/>
          <a:cs typeface="+mn-cs"/>
        </a:defRPr>
      </a:lvl9pPr>
    </p:bodyStyle>
    <p:otherStyle>
      <a:defPPr>
        <a:defRPr lang="es-ES"/>
      </a:defPPr>
      <a:lvl1pPr marL="0" algn="l" defTabSz="549164" rtl="0" eaLnBrk="1" latinLnBrk="0" hangingPunct="1">
        <a:defRPr sz="2214" kern="1200">
          <a:solidFill>
            <a:schemeClr val="tx1"/>
          </a:solidFill>
          <a:latin typeface="+mn-lt"/>
          <a:ea typeface="+mn-ea"/>
          <a:cs typeface="+mn-cs"/>
        </a:defRPr>
      </a:lvl1pPr>
      <a:lvl2pPr marL="549164" algn="l" defTabSz="549164" rtl="0" eaLnBrk="1" latinLnBrk="0" hangingPunct="1">
        <a:defRPr sz="2214" kern="1200">
          <a:solidFill>
            <a:schemeClr val="tx1"/>
          </a:solidFill>
          <a:latin typeface="+mn-lt"/>
          <a:ea typeface="+mn-ea"/>
          <a:cs typeface="+mn-cs"/>
        </a:defRPr>
      </a:lvl2pPr>
      <a:lvl3pPr marL="1098327" algn="l" defTabSz="549164" rtl="0" eaLnBrk="1" latinLnBrk="0" hangingPunct="1">
        <a:defRPr sz="2214" kern="1200">
          <a:solidFill>
            <a:schemeClr val="tx1"/>
          </a:solidFill>
          <a:latin typeface="+mn-lt"/>
          <a:ea typeface="+mn-ea"/>
          <a:cs typeface="+mn-cs"/>
        </a:defRPr>
      </a:lvl3pPr>
      <a:lvl4pPr marL="1647491" algn="l" defTabSz="549164" rtl="0" eaLnBrk="1" latinLnBrk="0" hangingPunct="1">
        <a:defRPr sz="2214" kern="1200">
          <a:solidFill>
            <a:schemeClr val="tx1"/>
          </a:solidFill>
          <a:latin typeface="+mn-lt"/>
          <a:ea typeface="+mn-ea"/>
          <a:cs typeface="+mn-cs"/>
        </a:defRPr>
      </a:lvl4pPr>
      <a:lvl5pPr marL="2196653" algn="l" defTabSz="549164" rtl="0" eaLnBrk="1" latinLnBrk="0" hangingPunct="1">
        <a:defRPr sz="2214" kern="1200">
          <a:solidFill>
            <a:schemeClr val="tx1"/>
          </a:solidFill>
          <a:latin typeface="+mn-lt"/>
          <a:ea typeface="+mn-ea"/>
          <a:cs typeface="+mn-cs"/>
        </a:defRPr>
      </a:lvl5pPr>
      <a:lvl6pPr marL="2745817" algn="l" defTabSz="549164" rtl="0" eaLnBrk="1" latinLnBrk="0" hangingPunct="1">
        <a:defRPr sz="2214" kern="1200">
          <a:solidFill>
            <a:schemeClr val="tx1"/>
          </a:solidFill>
          <a:latin typeface="+mn-lt"/>
          <a:ea typeface="+mn-ea"/>
          <a:cs typeface="+mn-cs"/>
        </a:defRPr>
      </a:lvl6pPr>
      <a:lvl7pPr marL="3294981" algn="l" defTabSz="549164" rtl="0" eaLnBrk="1" latinLnBrk="0" hangingPunct="1">
        <a:defRPr sz="2214" kern="1200">
          <a:solidFill>
            <a:schemeClr val="tx1"/>
          </a:solidFill>
          <a:latin typeface="+mn-lt"/>
          <a:ea typeface="+mn-ea"/>
          <a:cs typeface="+mn-cs"/>
        </a:defRPr>
      </a:lvl7pPr>
      <a:lvl8pPr marL="3844144" algn="l" defTabSz="549164" rtl="0" eaLnBrk="1" latinLnBrk="0" hangingPunct="1">
        <a:defRPr sz="2214" kern="1200">
          <a:solidFill>
            <a:schemeClr val="tx1"/>
          </a:solidFill>
          <a:latin typeface="+mn-lt"/>
          <a:ea typeface="+mn-ea"/>
          <a:cs typeface="+mn-cs"/>
        </a:defRPr>
      </a:lvl8pPr>
      <a:lvl9pPr marL="4393308" algn="l" defTabSz="549164" rtl="0" eaLnBrk="1" latinLnBrk="0" hangingPunct="1">
        <a:defRPr sz="22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F353484-7624-B67F-04C2-661AB2F75A07}"/>
              </a:ext>
            </a:extLst>
          </p:cNvPr>
          <p:cNvSpPr txBox="1"/>
          <p:nvPr/>
        </p:nvSpPr>
        <p:spPr>
          <a:xfrm>
            <a:off x="0" y="1936284"/>
            <a:ext cx="5261316" cy="2123658"/>
          </a:xfrm>
          <a:prstGeom prst="rect">
            <a:avLst/>
          </a:prstGeom>
          <a:noFill/>
        </p:spPr>
        <p:txBody>
          <a:bodyPr wrap="square" rtlCol="0">
            <a:spAutoFit/>
          </a:bodyPr>
          <a:lstStyle/>
          <a:p>
            <a:pPr algn="ctr"/>
            <a:r>
              <a:rPr lang="es-CO" sz="3600" b="1" dirty="0">
                <a:solidFill>
                  <a:schemeClr val="bg1"/>
                </a:solidFill>
                <a:latin typeface="Source Sans Pro" panose="020F0502020204030204" pitchFamily="34" charset="0"/>
              </a:rPr>
              <a:t>ARQUITECTURA HEXAGONAL y APIREST</a:t>
            </a:r>
          </a:p>
          <a:p>
            <a:pPr algn="ctr"/>
            <a:r>
              <a:rPr lang="es-CO" sz="2000" b="1" dirty="0">
                <a:solidFill>
                  <a:schemeClr val="bg1"/>
                </a:solidFill>
                <a:latin typeface="Source Sans Pro" panose="020F0502020204030204" pitchFamily="34" charset="0"/>
              </a:rPr>
              <a:t>Presentado por:</a:t>
            </a:r>
          </a:p>
          <a:p>
            <a:pPr algn="ctr"/>
            <a:r>
              <a:rPr lang="es-CO" sz="2000" b="1" dirty="0">
                <a:solidFill>
                  <a:schemeClr val="bg1"/>
                </a:solidFill>
                <a:latin typeface="Source Sans Pro" panose="020F0502020204030204" pitchFamily="34" charset="0"/>
              </a:rPr>
              <a:t>Juan Manuel Bautista Silva</a:t>
            </a:r>
          </a:p>
          <a:p>
            <a:pPr algn="ctr"/>
            <a:r>
              <a:rPr lang="es-CO" sz="2000" b="1" dirty="0">
                <a:solidFill>
                  <a:schemeClr val="bg1"/>
                </a:solidFill>
                <a:latin typeface="Source Sans Pro" panose="020F0502020204030204" pitchFamily="34" charset="0"/>
              </a:rPr>
              <a:t>Cod: 9020122063</a:t>
            </a:r>
          </a:p>
        </p:txBody>
      </p:sp>
      <p:sp>
        <p:nvSpPr>
          <p:cNvPr id="5" name="CuadroTexto 4">
            <a:extLst>
              <a:ext uri="{FF2B5EF4-FFF2-40B4-BE49-F238E27FC236}">
                <a16:creationId xmlns:a16="http://schemas.microsoft.com/office/drawing/2014/main" id="{0DF51D8A-68B5-CA09-3893-0BC02B5E01BE}"/>
              </a:ext>
            </a:extLst>
          </p:cNvPr>
          <p:cNvSpPr txBox="1"/>
          <p:nvPr/>
        </p:nvSpPr>
        <p:spPr>
          <a:xfrm>
            <a:off x="5444196" y="1105287"/>
            <a:ext cx="6288259" cy="3785652"/>
          </a:xfrm>
          <a:prstGeom prst="rect">
            <a:avLst/>
          </a:prstGeom>
          <a:noFill/>
        </p:spPr>
        <p:txBody>
          <a:bodyPr wrap="square" rtlCol="0">
            <a:spAutoFit/>
          </a:bodyPr>
          <a:lstStyle/>
          <a:p>
            <a:pPr algn="just"/>
            <a:r>
              <a:rPr lang="es-ES" sz="3600" b="1" dirty="0">
                <a:solidFill>
                  <a:srgbClr val="374151"/>
                </a:solidFill>
                <a:latin typeface="Source Sans Pro" panose="020B0503030403020204" pitchFamily="34" charset="0"/>
                <a:ea typeface="Source Sans Pro" panose="020B0503030403020204" pitchFamily="34" charset="0"/>
              </a:rPr>
              <a:t>¿Qué es la arquitectura hexagonal?</a:t>
            </a:r>
            <a:endParaRPr lang="es-ES" sz="2800" b="1" dirty="0">
              <a:solidFill>
                <a:srgbClr val="374151"/>
              </a:solidFill>
              <a:latin typeface="Source Sans Pro" panose="020B0503030403020204" pitchFamily="34" charset="0"/>
              <a:ea typeface="Source Sans Pro" panose="020B0503030403020204" pitchFamily="34" charset="0"/>
            </a:endParaRPr>
          </a:p>
          <a:p>
            <a:pPr algn="just"/>
            <a:r>
              <a:rPr lang="es-ES" sz="2800" i="0" dirty="0">
                <a:solidFill>
                  <a:srgbClr val="374151"/>
                </a:solidFill>
                <a:effectLst/>
                <a:latin typeface="Source Sans Pro" panose="020B0503030403020204" pitchFamily="34" charset="0"/>
                <a:ea typeface="Source Sans Pro" panose="020B0503030403020204" pitchFamily="34" charset="0"/>
              </a:rPr>
              <a:t>es una arquitectura de software que se basa en la idea de aislar la lógica comercial central de las preocupaciones externas, por medio de la separación de la aplicación en componentes débilmente acoplados.</a:t>
            </a:r>
            <a:endParaRPr lang="es-CO" sz="28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799348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60829558-9115-D1A0-BD60-A6AB5125CD4B}"/>
              </a:ext>
            </a:extLst>
          </p:cNvPr>
          <p:cNvSpPr>
            <a:spLocks noGrp="1"/>
          </p:cNvSpPr>
          <p:nvPr>
            <p:ph type="body" idx="1"/>
          </p:nvPr>
        </p:nvSpPr>
        <p:spPr>
          <a:xfrm>
            <a:off x="914519" y="2161149"/>
            <a:ext cx="10364550" cy="2535701"/>
          </a:xfrm>
        </p:spPr>
        <p:txBody>
          <a:bodyPr/>
          <a:lstStyle/>
          <a:p>
            <a:pPr algn="ctr"/>
            <a:r>
              <a:rPr lang="es-CO" sz="3600" b="1" dirty="0">
                <a:latin typeface="Source Sans Pro" panose="020B0503030403020204" pitchFamily="34" charset="0"/>
                <a:ea typeface="Source Sans Pro" panose="020B0503030403020204" pitchFamily="34" charset="0"/>
              </a:rPr>
              <a:t>Principios básicos arquitectura hexagonal</a:t>
            </a:r>
          </a:p>
          <a:p>
            <a:pPr marL="457200" indent="-457200">
              <a:buFont typeface="Arial" panose="020B0604020202020204" pitchFamily="34" charset="0"/>
              <a:buChar char="•"/>
            </a:pPr>
            <a:r>
              <a:rPr lang="es-ES" sz="2800" dirty="0">
                <a:latin typeface="Source Sans Pro" panose="020B0503030403020204" pitchFamily="34" charset="0"/>
                <a:ea typeface="Source Sans Pro" panose="020B0503030403020204" pitchFamily="34" charset="0"/>
              </a:rPr>
              <a:t>Los "puertos" representan las interfaces que definen cómo se pueden comunicar las capas internas y externas de la aplicación.</a:t>
            </a:r>
          </a:p>
          <a:p>
            <a:pPr marL="457200" indent="-457200">
              <a:buFont typeface="Arial" panose="020B0604020202020204" pitchFamily="34" charset="0"/>
              <a:buChar char="•"/>
            </a:pPr>
            <a:r>
              <a:rPr lang="es-ES" sz="2800" dirty="0">
                <a:latin typeface="Source Sans Pro" panose="020B0503030403020204" pitchFamily="34" charset="0"/>
                <a:ea typeface="Source Sans Pro" panose="020B0503030403020204" pitchFamily="34" charset="0"/>
              </a:rPr>
              <a:t>Los "adaptadores" son implementaciones específicas de estas interfaces que conectan las capas.</a:t>
            </a:r>
            <a:endParaRPr lang="es-CO" sz="28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651791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58F9A6CF-2342-F6F7-BAC1-C7376A3B5471}"/>
              </a:ext>
            </a:extLst>
          </p:cNvPr>
          <p:cNvSpPr>
            <a:spLocks noGrp="1"/>
          </p:cNvSpPr>
          <p:nvPr>
            <p:ph type="body" idx="1"/>
          </p:nvPr>
        </p:nvSpPr>
        <p:spPr>
          <a:xfrm>
            <a:off x="914519" y="858959"/>
            <a:ext cx="10364550" cy="5140082"/>
          </a:xfrm>
        </p:spPr>
        <p:txBody>
          <a:bodyPr/>
          <a:lstStyle/>
          <a:p>
            <a:pPr algn="ctr"/>
            <a:r>
              <a:rPr lang="es-CO" sz="3200" b="1" dirty="0">
                <a:latin typeface="Source Sans Pro" panose="020B0503030403020204" pitchFamily="34" charset="0"/>
                <a:ea typeface="Source Sans Pro" panose="020B0503030403020204" pitchFamily="34" charset="0"/>
              </a:rPr>
              <a:t>Estructura Hexagonal</a:t>
            </a:r>
          </a:p>
          <a:p>
            <a:r>
              <a:rPr lang="es-ES" sz="2800" dirty="0">
                <a:latin typeface="Source Sans Pro" panose="020B0503030403020204" pitchFamily="34" charset="0"/>
                <a:ea typeface="Source Sans Pro" panose="020B0503030403020204" pitchFamily="34" charset="0"/>
              </a:rPr>
              <a:t>La estructura hexagonal se representa comúnmente con un hexágono en el centro, que simboliza la aplicación, rodeado por diferentes capas:</a:t>
            </a:r>
          </a:p>
          <a:p>
            <a:pPr marL="514350" indent="-514350">
              <a:buFont typeface="+mj-lt"/>
              <a:buAutoNum type="arabicPeriod"/>
            </a:pPr>
            <a:r>
              <a:rPr lang="es-ES" sz="2800" b="1" dirty="0">
                <a:latin typeface="Source Sans Pro" panose="020B0503030403020204" pitchFamily="34" charset="0"/>
                <a:ea typeface="Source Sans Pro" panose="020B0503030403020204" pitchFamily="34" charset="0"/>
              </a:rPr>
              <a:t>Capa de Dominio:</a:t>
            </a:r>
            <a:r>
              <a:rPr lang="es-ES" sz="2800" dirty="0">
                <a:latin typeface="Source Sans Pro" panose="020B0503030403020204" pitchFamily="34" charset="0"/>
                <a:ea typeface="Source Sans Pro" panose="020B0503030403020204" pitchFamily="34" charset="0"/>
              </a:rPr>
              <a:t> Contiene la lógica de negocio central y las reglas.</a:t>
            </a:r>
          </a:p>
          <a:p>
            <a:pPr marL="514350" indent="-514350">
              <a:buFont typeface="+mj-lt"/>
              <a:buAutoNum type="arabicPeriod"/>
            </a:pPr>
            <a:r>
              <a:rPr lang="es-ES" sz="2800" b="1" dirty="0">
                <a:latin typeface="Source Sans Pro" panose="020B0503030403020204" pitchFamily="34" charset="0"/>
                <a:ea typeface="Source Sans Pro" panose="020B0503030403020204" pitchFamily="34" charset="0"/>
              </a:rPr>
              <a:t>Capa de Aplicación:</a:t>
            </a:r>
            <a:r>
              <a:rPr lang="es-ES" sz="2800" dirty="0">
                <a:latin typeface="Source Sans Pro" panose="020B0503030403020204" pitchFamily="34" charset="0"/>
                <a:ea typeface="Source Sans Pro" panose="020B0503030403020204" pitchFamily="34" charset="0"/>
              </a:rPr>
              <a:t> Coordina la ejecución de casos de uso y utiliza la lógica de negocio.</a:t>
            </a:r>
          </a:p>
          <a:p>
            <a:pPr marL="514350" indent="-514350">
              <a:buFont typeface="+mj-lt"/>
              <a:buAutoNum type="arabicPeriod"/>
            </a:pPr>
            <a:r>
              <a:rPr lang="es-ES" sz="2800" b="1" dirty="0">
                <a:latin typeface="Source Sans Pro" panose="020B0503030403020204" pitchFamily="34" charset="0"/>
                <a:ea typeface="Source Sans Pro" panose="020B0503030403020204" pitchFamily="34" charset="0"/>
              </a:rPr>
              <a:t>Capa de Infraestructura:</a:t>
            </a:r>
            <a:r>
              <a:rPr lang="es-ES" sz="2800" dirty="0">
                <a:latin typeface="Source Sans Pro" panose="020B0503030403020204" pitchFamily="34" charset="0"/>
                <a:ea typeface="Source Sans Pro" panose="020B0503030403020204" pitchFamily="34" charset="0"/>
              </a:rPr>
              <a:t> Gestiona las interacciones con el mundo exterior (bases de datos, servicios externos, interfaces de usuario).</a:t>
            </a:r>
            <a:endParaRPr lang="es-CO" sz="28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42163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65436F1-B632-4776-0CD6-20D5AA1014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1612" y="870699"/>
            <a:ext cx="7170364" cy="511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9532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C95F45B5-1A79-17FD-32CD-F9D7FEB085CA}"/>
              </a:ext>
            </a:extLst>
          </p:cNvPr>
          <p:cNvSpPr>
            <a:spLocks noGrp="1"/>
          </p:cNvSpPr>
          <p:nvPr>
            <p:ph type="body" idx="1"/>
          </p:nvPr>
        </p:nvSpPr>
        <p:spPr>
          <a:xfrm>
            <a:off x="914519" y="1113007"/>
            <a:ext cx="10364550" cy="4631985"/>
          </a:xfrm>
        </p:spPr>
        <p:txBody>
          <a:bodyPr/>
          <a:lstStyle/>
          <a:p>
            <a:r>
              <a:rPr lang="es-ES" sz="3200" b="1" dirty="0">
                <a:latin typeface="Source Sans Pro" panose="020B0503030403020204" pitchFamily="34" charset="0"/>
                <a:ea typeface="Source Sans Pro" panose="020B0503030403020204" pitchFamily="34" charset="0"/>
              </a:rPr>
              <a:t>Ventajas de la Arquitectura Hexagonal</a:t>
            </a:r>
          </a:p>
          <a:p>
            <a:endParaRPr lang="es-ES" sz="3200" dirty="0">
              <a:latin typeface="Source Sans Pro" panose="020B0503030403020204" pitchFamily="34" charset="0"/>
              <a:ea typeface="Source Sans Pro" panose="020B0503030403020204" pitchFamily="34" charset="0"/>
            </a:endParaRPr>
          </a:p>
          <a:p>
            <a:pPr marL="457200" indent="-457200">
              <a:buFont typeface="Arial" panose="020B0604020202020204" pitchFamily="34" charset="0"/>
              <a:buChar char="•"/>
            </a:pPr>
            <a:r>
              <a:rPr lang="es-ES" sz="2800" b="1" dirty="0">
                <a:latin typeface="Source Sans Pro" panose="020B0503030403020204" pitchFamily="34" charset="0"/>
                <a:ea typeface="Source Sans Pro" panose="020B0503030403020204" pitchFamily="34" charset="0"/>
              </a:rPr>
              <a:t>Desacoplamiento:</a:t>
            </a:r>
            <a:r>
              <a:rPr lang="es-ES" sz="2800" dirty="0">
                <a:latin typeface="Source Sans Pro" panose="020B0503030403020204" pitchFamily="34" charset="0"/>
                <a:ea typeface="Source Sans Pro" panose="020B0503030403020204" pitchFamily="34" charset="0"/>
              </a:rPr>
              <a:t> Permite cambiar componentes sin afectar otros.</a:t>
            </a:r>
          </a:p>
          <a:p>
            <a:pPr marL="457200" indent="-457200">
              <a:buFont typeface="Arial" panose="020B0604020202020204" pitchFamily="34" charset="0"/>
              <a:buChar char="•"/>
            </a:pPr>
            <a:r>
              <a:rPr lang="es-ES" sz="2800" b="1" dirty="0" err="1">
                <a:latin typeface="Source Sans Pro" panose="020B0503030403020204" pitchFamily="34" charset="0"/>
                <a:ea typeface="Source Sans Pro" panose="020B0503030403020204" pitchFamily="34" charset="0"/>
              </a:rPr>
              <a:t>Testabilidad</a:t>
            </a:r>
            <a:r>
              <a:rPr lang="es-ES" sz="2800" b="1" dirty="0">
                <a:latin typeface="Source Sans Pro" panose="020B0503030403020204" pitchFamily="34" charset="0"/>
                <a:ea typeface="Source Sans Pro" panose="020B0503030403020204" pitchFamily="34" charset="0"/>
              </a:rPr>
              <a:t>:</a:t>
            </a:r>
            <a:r>
              <a:rPr lang="es-ES" sz="2800" dirty="0">
                <a:latin typeface="Source Sans Pro" panose="020B0503030403020204" pitchFamily="34" charset="0"/>
                <a:ea typeface="Source Sans Pro" panose="020B0503030403020204" pitchFamily="34" charset="0"/>
              </a:rPr>
              <a:t> Facilita las pruebas unitarias e integración.</a:t>
            </a:r>
          </a:p>
          <a:p>
            <a:pPr marL="457200" indent="-457200">
              <a:buFont typeface="Arial" panose="020B0604020202020204" pitchFamily="34" charset="0"/>
              <a:buChar char="•"/>
            </a:pPr>
            <a:r>
              <a:rPr lang="es-ES" sz="2800" b="1" dirty="0">
                <a:latin typeface="Source Sans Pro" panose="020B0503030403020204" pitchFamily="34" charset="0"/>
                <a:ea typeface="Source Sans Pro" panose="020B0503030403020204" pitchFamily="34" charset="0"/>
              </a:rPr>
              <a:t>Mantenimiento:</a:t>
            </a:r>
            <a:r>
              <a:rPr lang="es-ES" sz="2800" dirty="0">
                <a:latin typeface="Source Sans Pro" panose="020B0503030403020204" pitchFamily="34" charset="0"/>
                <a:ea typeface="Source Sans Pro" panose="020B0503030403020204" pitchFamily="34" charset="0"/>
              </a:rPr>
              <a:t> Mejora la modularidad y facilita la evolución del software.</a:t>
            </a:r>
          </a:p>
          <a:p>
            <a:pPr marL="457200" indent="-457200">
              <a:buFont typeface="Arial" panose="020B0604020202020204" pitchFamily="34" charset="0"/>
              <a:buChar char="•"/>
            </a:pPr>
            <a:r>
              <a:rPr lang="es-ES" sz="2800" b="1" dirty="0">
                <a:latin typeface="Source Sans Pro" panose="020B0503030403020204" pitchFamily="34" charset="0"/>
                <a:ea typeface="Source Sans Pro" panose="020B0503030403020204" pitchFamily="34" charset="0"/>
              </a:rPr>
              <a:t>Reutilización:</a:t>
            </a:r>
            <a:r>
              <a:rPr lang="es-ES" sz="2800" dirty="0">
                <a:latin typeface="Source Sans Pro" panose="020B0503030403020204" pitchFamily="34" charset="0"/>
                <a:ea typeface="Source Sans Pro" panose="020B0503030403020204" pitchFamily="34" charset="0"/>
              </a:rPr>
              <a:t> Componentes independientes pueden ser reutilizados en diferentes contextos.</a:t>
            </a:r>
            <a:endParaRPr lang="es-CO" sz="28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530190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41744CCC-84AD-BC12-C4E8-59710C0D3BFE}"/>
              </a:ext>
            </a:extLst>
          </p:cNvPr>
          <p:cNvSpPr>
            <a:spLocks noGrp="1"/>
          </p:cNvSpPr>
          <p:nvPr>
            <p:ph type="body" idx="1"/>
          </p:nvPr>
        </p:nvSpPr>
        <p:spPr>
          <a:xfrm>
            <a:off x="963211" y="1941343"/>
            <a:ext cx="10364550" cy="2736166"/>
          </a:xfrm>
        </p:spPr>
        <p:txBody>
          <a:bodyPr/>
          <a:lstStyle/>
          <a:p>
            <a:r>
              <a:rPr lang="es-CO" sz="3200" b="1" dirty="0">
                <a:latin typeface="Source Sans Pro" panose="020B0503030403020204" pitchFamily="34" charset="0"/>
                <a:ea typeface="Source Sans Pro" panose="020B0503030403020204" pitchFamily="34" charset="0"/>
              </a:rPr>
              <a:t>¿QUE ES UNA API REST?</a:t>
            </a:r>
          </a:p>
          <a:p>
            <a:r>
              <a:rPr lang="es-ES" sz="2400" dirty="0">
                <a:latin typeface="Source Sans Pro" panose="020B0503030403020204" pitchFamily="34" charset="0"/>
                <a:ea typeface="Source Sans Pro" panose="020B0503030403020204" pitchFamily="34" charset="0"/>
              </a:rPr>
              <a:t>Una API REST, o API </a:t>
            </a:r>
            <a:r>
              <a:rPr lang="es-ES" sz="2400" dirty="0" err="1">
                <a:latin typeface="Source Sans Pro" panose="020B0503030403020204" pitchFamily="34" charset="0"/>
                <a:ea typeface="Source Sans Pro" panose="020B0503030403020204" pitchFamily="34" charset="0"/>
              </a:rPr>
              <a:t>RESTful</a:t>
            </a:r>
            <a:r>
              <a:rPr lang="es-ES" sz="2400" dirty="0">
                <a:latin typeface="Source Sans Pro" panose="020B0503030403020204" pitchFamily="34" charset="0"/>
                <a:ea typeface="Source Sans Pro" panose="020B0503030403020204" pitchFamily="34" charset="0"/>
              </a:rPr>
              <a:t>, es una interfaz de programación de aplicaciones (API o API web) que se ajusta a los límites de la arquitectura REST y permite la interacción con los servicios web de </a:t>
            </a:r>
            <a:r>
              <a:rPr lang="es-ES" sz="2400" dirty="0" err="1">
                <a:latin typeface="Source Sans Pro" panose="020B0503030403020204" pitchFamily="34" charset="0"/>
                <a:ea typeface="Source Sans Pro" panose="020B0503030403020204" pitchFamily="34" charset="0"/>
              </a:rPr>
              <a:t>RESTful</a:t>
            </a:r>
            <a:r>
              <a:rPr lang="es-ES" sz="2400" dirty="0">
                <a:latin typeface="Source Sans Pro" panose="020B0503030403020204" pitchFamily="34" charset="0"/>
                <a:ea typeface="Source Sans Pro" panose="020B0503030403020204" pitchFamily="34" charset="0"/>
              </a:rPr>
              <a:t>.</a:t>
            </a:r>
          </a:p>
          <a:p>
            <a:r>
              <a:rPr lang="es-ES" sz="2400" dirty="0">
                <a:latin typeface="Source Sans Pro" panose="020B0503030403020204" pitchFamily="34" charset="0"/>
                <a:ea typeface="Source Sans Pro" panose="020B0503030403020204" pitchFamily="34" charset="0"/>
              </a:rPr>
              <a:t>Las API son conjuntos de definiciones y protocolos que se utilizan para diseñar e integrar el software de las aplicaciones.</a:t>
            </a:r>
          </a:p>
        </p:txBody>
      </p:sp>
    </p:spTree>
    <p:extLst>
      <p:ext uri="{BB962C8B-B14F-4D97-AF65-F5344CB8AC3E}">
        <p14:creationId xmlns:p14="http://schemas.microsoft.com/office/powerpoint/2010/main" val="1588489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1AEC791F-2B5E-70B6-D0AC-52BFB15DD6C7}"/>
              </a:ext>
            </a:extLst>
          </p:cNvPr>
          <p:cNvSpPr>
            <a:spLocks noGrp="1"/>
          </p:cNvSpPr>
          <p:nvPr>
            <p:ph type="body" idx="1"/>
          </p:nvPr>
        </p:nvSpPr>
        <p:spPr>
          <a:xfrm>
            <a:off x="914519" y="1974752"/>
            <a:ext cx="10364550" cy="2908496"/>
          </a:xfrm>
        </p:spPr>
        <p:txBody>
          <a:bodyPr/>
          <a:lstStyle/>
          <a:p>
            <a:r>
              <a:rPr lang="es-ES" sz="3600" b="1" dirty="0">
                <a:latin typeface="Source Sans Pro" panose="020B0503030403020204" pitchFamily="34" charset="0"/>
                <a:ea typeface="Source Sans Pro" panose="020B0503030403020204" pitchFamily="34" charset="0"/>
              </a:rPr>
              <a:t>¿Que es REST?</a:t>
            </a:r>
          </a:p>
          <a:p>
            <a:endParaRPr lang="es-CO" dirty="0"/>
          </a:p>
          <a:p>
            <a:r>
              <a:rPr lang="es-CO" sz="2440" dirty="0">
                <a:latin typeface="Source Sans Pro" panose="020B0503030403020204" pitchFamily="34" charset="0"/>
                <a:ea typeface="Source Sans Pro" panose="020B0503030403020204" pitchFamily="34" charset="0"/>
              </a:rPr>
              <a:t>REST es un conjunto de limites en la arquitectura donde </a:t>
            </a:r>
            <a:r>
              <a:rPr lang="es-ES" sz="2440" dirty="0">
                <a:latin typeface="Source Sans Pro" panose="020B0503030403020204" pitchFamily="34" charset="0"/>
                <a:ea typeface="Source Sans Pro" panose="020B0503030403020204" pitchFamily="34" charset="0"/>
              </a:rPr>
              <a:t> el cliente envía una solicitud a través de una API de </a:t>
            </a:r>
            <a:r>
              <a:rPr lang="es-ES" sz="2440" dirty="0" err="1">
                <a:latin typeface="Source Sans Pro" panose="020B0503030403020204" pitchFamily="34" charset="0"/>
                <a:ea typeface="Source Sans Pro" panose="020B0503030403020204" pitchFamily="34" charset="0"/>
              </a:rPr>
              <a:t>RESTful</a:t>
            </a:r>
            <a:r>
              <a:rPr lang="es-ES" sz="2440" dirty="0">
                <a:latin typeface="Source Sans Pro" panose="020B0503030403020204" pitchFamily="34" charset="0"/>
                <a:ea typeface="Source Sans Pro" panose="020B0503030403020204" pitchFamily="34" charset="0"/>
              </a:rPr>
              <a:t> y esta transfiere una representación del estado del recurso requerido a quien lo haya solicitado o al extremo. La información se entrega por medio de HTTP en uno de estos formatos: JSON (JavaScript </a:t>
            </a:r>
            <a:r>
              <a:rPr lang="es-ES" sz="2440" dirty="0" err="1">
                <a:latin typeface="Source Sans Pro" panose="020B0503030403020204" pitchFamily="34" charset="0"/>
                <a:ea typeface="Source Sans Pro" panose="020B0503030403020204" pitchFamily="34" charset="0"/>
              </a:rPr>
              <a:t>Object</a:t>
            </a:r>
            <a:r>
              <a:rPr lang="es-ES" sz="2440" dirty="0">
                <a:latin typeface="Source Sans Pro" panose="020B0503030403020204" pitchFamily="34" charset="0"/>
                <a:ea typeface="Source Sans Pro" panose="020B0503030403020204" pitchFamily="34" charset="0"/>
              </a:rPr>
              <a:t> </a:t>
            </a:r>
            <a:r>
              <a:rPr lang="es-ES" sz="2440" dirty="0" err="1">
                <a:latin typeface="Source Sans Pro" panose="020B0503030403020204" pitchFamily="34" charset="0"/>
                <a:ea typeface="Source Sans Pro" panose="020B0503030403020204" pitchFamily="34" charset="0"/>
              </a:rPr>
              <a:t>Notation</a:t>
            </a:r>
            <a:r>
              <a:rPr lang="es-ES" sz="2440" dirty="0">
                <a:latin typeface="Source Sans Pro" panose="020B0503030403020204" pitchFamily="34" charset="0"/>
                <a:ea typeface="Source Sans Pro" panose="020B0503030403020204" pitchFamily="34" charset="0"/>
              </a:rPr>
              <a:t>), HTML, XLT, Python, PHP o texto sin formato.</a:t>
            </a:r>
            <a:endParaRPr lang="es-CO" sz="244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511586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PI REST | Aprendiendo Arduino">
            <a:extLst>
              <a:ext uri="{FF2B5EF4-FFF2-40B4-BE49-F238E27FC236}">
                <a16:creationId xmlns:a16="http://schemas.microsoft.com/office/drawing/2014/main" id="{3179779D-81A7-8687-DEC5-C6977C487D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8185" y="1537567"/>
            <a:ext cx="9397218" cy="3782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08742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316</TotalTime>
  <Words>372</Words>
  <Application>Microsoft Office PowerPoint</Application>
  <PresentationFormat>Personalizado</PresentationFormat>
  <Paragraphs>27</Paragraphs>
  <Slides>8</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Aptos</vt:lpstr>
      <vt:lpstr>Arial</vt:lpstr>
      <vt:lpstr>Source Sans Pro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Katherine Bello</dc:creator>
  <cp:lastModifiedBy>Juan Manuel Bautista Silva</cp:lastModifiedBy>
  <cp:revision>12</cp:revision>
  <dcterms:created xsi:type="dcterms:W3CDTF">2020-08-21T13:03:05Z</dcterms:created>
  <dcterms:modified xsi:type="dcterms:W3CDTF">2024-01-20T13:35:53Z</dcterms:modified>
</cp:coreProperties>
</file>