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0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1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19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8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0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6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7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8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1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1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4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2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6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7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1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22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CC136-680A-B242-8622-A9E86AAB0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>
                <a:solidFill>
                  <a:schemeClr val="accent4"/>
                </a:solidFill>
              </a:rPr>
              <a:t>Projeto Individual LIBERTADORES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35291F4-285D-0C43-8476-7F934B8AE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Juan Graciano da Silva RA:02211039 1° CCO</a:t>
            </a:r>
          </a:p>
        </p:txBody>
      </p:sp>
    </p:spTree>
    <p:extLst>
      <p:ext uri="{BB962C8B-B14F-4D97-AF65-F5344CB8AC3E}">
        <p14:creationId xmlns:p14="http://schemas.microsoft.com/office/powerpoint/2010/main" val="141460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176A2-2BA8-7E44-BF10-C56DE70B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r>
              <a:rPr lang="pt-BR" b="1">
                <a:solidFill>
                  <a:schemeClr val="accent4"/>
                </a:solidFill>
              </a:rPr>
              <a:t>O que é libertadores, o porque do tema e como o interesse sobre o tema entrou na minha vida?</a:t>
            </a:r>
          </a:p>
        </p:txBody>
      </p:sp>
    </p:spTree>
    <p:extLst>
      <p:ext uri="{BB962C8B-B14F-4D97-AF65-F5344CB8AC3E}">
        <p14:creationId xmlns:p14="http://schemas.microsoft.com/office/powerpoint/2010/main" val="57572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EE669-3711-DF41-AB7F-15C5A7A2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895" y="2843150"/>
            <a:ext cx="6800210" cy="1171699"/>
          </a:xfrm>
        </p:spPr>
        <p:txBody>
          <a:bodyPr/>
          <a:lstStyle/>
          <a:p>
            <a:r>
              <a:rPr lang="pt-BR" b="1">
                <a:solidFill>
                  <a:schemeClr val="accent4"/>
                </a:solidFill>
              </a:rPr>
              <a:t>LA COPA SE MIRA Y NO SI TOCA</a:t>
            </a:r>
          </a:p>
        </p:txBody>
      </p:sp>
    </p:spTree>
    <p:extLst>
      <p:ext uri="{BB962C8B-B14F-4D97-AF65-F5344CB8AC3E}">
        <p14:creationId xmlns:p14="http://schemas.microsoft.com/office/powerpoint/2010/main" val="52835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20BF0-681D-C14C-81D1-1C07C957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497" y="2954482"/>
            <a:ext cx="5891006" cy="949036"/>
          </a:xfrm>
        </p:spPr>
        <p:txBody>
          <a:bodyPr/>
          <a:lstStyle/>
          <a:p>
            <a:r>
              <a:rPr lang="pt-BR" b="1">
                <a:solidFill>
                  <a:schemeClr val="accent4"/>
                </a:solidFill>
              </a:rPr>
              <a:t>Superação e dificuldade</a:t>
            </a:r>
          </a:p>
        </p:txBody>
      </p:sp>
    </p:spTree>
    <p:extLst>
      <p:ext uri="{BB962C8B-B14F-4D97-AF65-F5344CB8AC3E}">
        <p14:creationId xmlns:p14="http://schemas.microsoft.com/office/powerpoint/2010/main" val="265717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8456A-51CE-6C4D-87DA-B1EA7270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039" y="2954482"/>
            <a:ext cx="4517921" cy="949036"/>
          </a:xfrm>
        </p:spPr>
        <p:txBody>
          <a:bodyPr/>
          <a:lstStyle/>
          <a:p>
            <a:r>
              <a:rPr lang="pt-BR" b="1">
                <a:solidFill>
                  <a:schemeClr val="accent4"/>
                </a:solidFill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116775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Malha</vt:lpstr>
      <vt:lpstr>Projeto Individual LIBERTADORES</vt:lpstr>
      <vt:lpstr>O que é libertadores, o porque do tema e como o interesse sobre o tema entrou na minha vida?</vt:lpstr>
      <vt:lpstr>LA COPA SE MIRA Y NO SI TOCA</vt:lpstr>
      <vt:lpstr>Superação e dificuldade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 LIBERTADORES</dc:title>
  <dc:creator>JUAN GRACIANO DA SILVA</dc:creator>
  <cp:lastModifiedBy>JUAN SILVA</cp:lastModifiedBy>
  <cp:revision>2</cp:revision>
  <dcterms:created xsi:type="dcterms:W3CDTF">2021-06-02T03:09:13Z</dcterms:created>
  <dcterms:modified xsi:type="dcterms:W3CDTF">2021-06-02T03:30:12Z</dcterms:modified>
</cp:coreProperties>
</file>