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6DE31-7B65-4F32-A274-34575563A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0DE5B2-49C2-4001-8637-CD7030000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124C61-C3A9-4B52-830D-61B7269E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84BF4-3F87-46EF-B462-B411FA4DD224}" type="datetimeFigureOut">
              <a:rPr lang="es-MX" smtClean="0"/>
              <a:t>20/09/2021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66159F-0183-4059-BE8D-96148BAE6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3F3999-A52B-4D74-ADB3-59B1AE7E5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BE27-49A0-43EE-9369-1C0E082521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473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B4447-D71F-4AA2-B809-AE48CE3FC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2A8BABF-3670-4CFF-B2F5-E9FD283BC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B4283D-E825-4F7E-8BFD-2F33D2F69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84BF4-3F87-46EF-B462-B411FA4DD224}" type="datetimeFigureOut">
              <a:rPr lang="es-MX" smtClean="0"/>
              <a:t>20/09/2021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5C75F3-416E-42E7-8AB6-1DA0AE086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B9068D-1424-4F02-836F-251DC2D98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BE27-49A0-43EE-9369-1C0E082521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854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5FF059E-15BF-4EE7-9A16-AD3817F244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831479-8B00-4048-BDEB-473A1F435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3DB56B-C8D7-4706-B757-E3C06B000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84BF4-3F87-46EF-B462-B411FA4DD224}" type="datetimeFigureOut">
              <a:rPr lang="es-MX" smtClean="0"/>
              <a:t>20/09/2021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EA126A-757D-44D8-903B-494C3F892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F47BC8-144E-4B44-A282-4645E94D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BE27-49A0-43EE-9369-1C0E082521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432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0D7A7-ACD5-48CB-B490-2CFE95A8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0318BE-13A7-4D24-85AB-5AE8CC588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C475A3-9BB9-4EA6-8312-D9A43F389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84BF4-3F87-46EF-B462-B411FA4DD224}" type="datetimeFigureOut">
              <a:rPr lang="es-MX" smtClean="0"/>
              <a:t>20/09/2021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3F9071-C0BF-4717-B32C-8EC52496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13CEA6-83CA-4C07-A4FC-4ED6D8703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BE27-49A0-43EE-9369-1C0E082521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5640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C65CC-202A-4DDB-8C4C-168BBEE39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1BFED1-DF73-4E96-90CC-6D8CAD980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EBA023-2A73-465E-8A84-09AF4ABB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84BF4-3F87-46EF-B462-B411FA4DD224}" type="datetimeFigureOut">
              <a:rPr lang="es-MX" smtClean="0"/>
              <a:t>20/09/2021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8D6312-C2EA-4A9F-895B-B827303AE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C891E9-6F25-4203-A66B-6B97FC10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BE27-49A0-43EE-9369-1C0E082521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5454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22DCD0-E038-44EE-A91E-1E9E93938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8431CC-6651-41DE-98DF-3FE687C47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636ED72-70ED-444F-8E6F-EBFD23230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49785D-4648-4F2D-9861-25CD07700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84BF4-3F87-46EF-B462-B411FA4DD224}" type="datetimeFigureOut">
              <a:rPr lang="es-MX" smtClean="0"/>
              <a:t>20/09/2021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9D2A33-2E95-483C-AA6F-EA3198AF1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EC8AC1-AE0A-4A25-9988-59982926A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BE27-49A0-43EE-9369-1C0E082521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7700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5BB53-B0C2-4347-B749-3251F4367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D19FDA-EAFA-417B-8822-4AC6951C6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18FD76-2A74-4316-BC7E-67EA845F4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DF27E2B-9395-4B01-9236-14DE71087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6651F5C-9AB2-4FDE-8180-30B005F08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1B32ED9-B771-4B97-91C9-91BBF8429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84BF4-3F87-46EF-B462-B411FA4DD224}" type="datetimeFigureOut">
              <a:rPr lang="es-MX" smtClean="0"/>
              <a:t>20/09/2021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B5A9EEA-7C40-453B-9C58-231DCC697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DD74EF2-79B5-4244-A0E8-8A145B811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BE27-49A0-43EE-9369-1C0E082521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933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DDCAA-1633-40C5-88DC-133A26033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EC715E6-3DE9-47EF-9038-98C81AD87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84BF4-3F87-46EF-B462-B411FA4DD224}" type="datetimeFigureOut">
              <a:rPr lang="es-MX" smtClean="0"/>
              <a:t>20/09/2021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3090C9-0741-412D-9A62-8E5211A5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A5DADBC-1574-4881-B344-0DC94F5A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BE27-49A0-43EE-9369-1C0E082521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561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9D95359-3193-482D-881E-BAE7104A8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84BF4-3F87-46EF-B462-B411FA4DD224}" type="datetimeFigureOut">
              <a:rPr lang="es-MX" smtClean="0"/>
              <a:t>20/09/2021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BA3BA54-F0FD-40A1-92AB-DE071A23B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8225164-FC23-4CE4-8E27-603AEECE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BE27-49A0-43EE-9369-1C0E082521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578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80D54-499E-42C6-BA2C-F87C6DF41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B88D95-262A-4198-A20E-311BAA14D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AEED8C-073D-49D9-9DC5-5BA7CF542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1D62E6-3E14-4FE2-8902-B971B9B7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84BF4-3F87-46EF-B462-B411FA4DD224}" type="datetimeFigureOut">
              <a:rPr lang="es-MX" smtClean="0"/>
              <a:t>20/09/2021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6DE06D-F94D-4E7F-BD3D-9DD622364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F19428-9870-4A96-90C8-9EDAF5522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BE27-49A0-43EE-9369-1C0E082521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551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89FC9-B540-4B65-A753-247BF76EC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30F0C7E-FB50-4602-9012-E56AE1E91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6DF176-D361-4CE5-A529-40722BD65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A1A41D-731C-4A33-BE30-458EEF3DB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84BF4-3F87-46EF-B462-B411FA4DD224}" type="datetimeFigureOut">
              <a:rPr lang="es-MX" smtClean="0"/>
              <a:t>20/09/2021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B4089C-ACC0-4AFA-828E-6F0C44B82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853670-D063-4E60-973E-F764D8058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BE27-49A0-43EE-9369-1C0E082521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670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7B310B9-3111-4929-82E4-221D8610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FC88AF-34FD-4EB1-836C-0D3DD7E6A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61B3AC-4F81-4388-89B4-F68AE1EA35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84BF4-3F87-46EF-B462-B411FA4DD224}" type="datetimeFigureOut">
              <a:rPr lang="es-MX" smtClean="0"/>
              <a:t>20/09/2021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C3F0D6-FA69-4A0E-80F8-3BC7870CC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A9D99C-CCFD-4B77-8765-1C70F3905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DBE27-49A0-43EE-9369-1C0E082521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1691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83DE3-67BF-4DB6-B85B-7316A33C4C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4C5770-FEB2-4B18-8717-10DF57E775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51134D9-FF9F-494D-89E9-82469451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817562"/>
            <a:ext cx="8763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000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Cruz Sobron</dc:creator>
  <cp:lastModifiedBy>Juan Cruz Sobron</cp:lastModifiedBy>
  <cp:revision>1</cp:revision>
  <dcterms:created xsi:type="dcterms:W3CDTF">2021-09-20T21:55:39Z</dcterms:created>
  <dcterms:modified xsi:type="dcterms:W3CDTF">2021-09-20T21:56:07Z</dcterms:modified>
</cp:coreProperties>
</file>