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7" r:id="rId2"/>
    <p:sldId id="259" r:id="rId3"/>
    <p:sldId id="260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6231-A900-47AE-BCBE-7DEAA53E3B12}" type="datetimeFigureOut">
              <a:rPr lang="es-AR" smtClean="0"/>
              <a:t>24/5/2024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81DE7-B13C-443C-8F64-68ACAA44FC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279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B831-E52A-49C4-9277-A3F40EA93766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78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D9DF-C70E-47E2-BEC7-FE8A9C212E1B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19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08D9-3117-46BC-B317-129EB3B5C75F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4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C21-C9E8-4533-81AA-F5821B1542C0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134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6F4A-DD0F-4AE5-B6EA-3612C192A365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61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8EE-4E03-4A4C-9D13-4F3EF68B74B1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70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A4AE-01B2-44E3-9230-F9C3ED4E1354}" type="datetime1">
              <a:rPr lang="es-AR" smtClean="0"/>
              <a:t>24/5/2024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137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C1B6-4C78-4341-A65A-0A9410CB6D5F}" type="datetime1">
              <a:rPr lang="es-AR" smtClean="0"/>
              <a:t>24/5/2024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3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7999-52C7-4588-9B45-2BEE478D77D0}" type="datetime1">
              <a:rPr lang="es-AR" smtClean="0"/>
              <a:t>24/5/2024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665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51E3-8EF4-4D4B-9422-F9AFD4142E81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312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495E-DF75-4CA6-BF4F-ACD7E6DD28B4}" type="datetime1">
              <a:rPr lang="es-AR" smtClean="0"/>
              <a:t>24/5/2024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80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6246-59F1-4455-900B-B21C01FBA67C}" type="datetime1">
              <a:rPr lang="es-AR" smtClean="0"/>
              <a:t>24/5/2024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585B-4FE5-4239-B915-13F108CC8F9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80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s-AR" sz="6600" dirty="0"/>
              <a:t>Historia de las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s-AR" dirty="0"/>
              <a:t>Profesor :Juan Capia</a:t>
            </a:r>
          </a:p>
          <a:p>
            <a:pPr algn="l"/>
            <a:endParaRPr lang="es-AR" dirty="0"/>
          </a:p>
          <a:p>
            <a:pPr algn="l"/>
            <a:endParaRPr lang="es-AR" dirty="0"/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ED1EE5B8-1EA5-B646-D251-ACBFEC52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240" y="1951962"/>
            <a:ext cx="4087368" cy="4087368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03131243-D8FE-0460-EB00-CDC19B937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84" y="513379"/>
            <a:ext cx="66436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62D7E5E5-0FCD-2BA3-5B61-136C25EF1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84" y="537191"/>
            <a:ext cx="6000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1205E-0E06-CB65-605A-852A9722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Estructura y Base de Datos</a:t>
            </a:r>
            <a:endParaRPr lang="es-AR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DF8E138-F71F-19F1-9143-676FA991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58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16" y="1551163"/>
            <a:ext cx="8889167" cy="3755673"/>
          </a:xfrm>
          <a:prstGeom prst="rect">
            <a:avLst/>
          </a:prstGeom>
          <a:ln>
            <a:noFill/>
          </a:ln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6592CC-AB6F-F247-5F36-EE5F1380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22364E-7DFF-C20A-5E35-96DD36A6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33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13" y="1640059"/>
            <a:ext cx="9569973" cy="3875838"/>
          </a:xfrm>
          <a:prstGeom prst="rect">
            <a:avLst/>
          </a:prstGeom>
          <a:ln>
            <a:noFill/>
          </a:ln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B19D67F3-35DA-14BE-8EED-9CB8994B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Estructura y Base de Datos</a:t>
            </a:r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3D5EA-4F19-67B2-508B-371F639D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585B-4FE5-4239-B915-13F108CC8F99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507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28</Words>
  <Application>Microsoft Office PowerPoint</Application>
  <PresentationFormat>Panorámica</PresentationFormat>
  <Paragraphs>8</Paragraphs>
  <Slides>3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Tema de Office</vt:lpstr>
      <vt:lpstr>Historia de las bases de datos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las base de datos</dc:title>
  <dc:creator>Gabriela Crespo</dc:creator>
  <cp:lastModifiedBy>Juan Carlos Capia</cp:lastModifiedBy>
  <cp:revision>8</cp:revision>
  <dcterms:created xsi:type="dcterms:W3CDTF">2024-05-08T14:38:32Z</dcterms:created>
  <dcterms:modified xsi:type="dcterms:W3CDTF">2024-05-24T19:09:01Z</dcterms:modified>
</cp:coreProperties>
</file>