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7"/>
  </p:notesMasterIdLst>
  <p:sldIdLst>
    <p:sldId id="256" r:id="rId2"/>
    <p:sldId id="318" r:id="rId3"/>
    <p:sldId id="319" r:id="rId4"/>
    <p:sldId id="320" r:id="rId5"/>
    <p:sldId id="321" r:id="rId6"/>
    <p:sldId id="322" r:id="rId7"/>
    <p:sldId id="323" r:id="rId8"/>
    <p:sldId id="324" r:id="rId9"/>
    <p:sldId id="317" r:id="rId10"/>
    <p:sldId id="303" r:id="rId11"/>
    <p:sldId id="326" r:id="rId12"/>
    <p:sldId id="309" r:id="rId13"/>
    <p:sldId id="310" r:id="rId14"/>
    <p:sldId id="311" r:id="rId15"/>
    <p:sldId id="300" r:id="rId16"/>
  </p:sldIdLst>
  <p:sldSz cx="9144000" cy="6858000" type="screen4x3"/>
  <p:notesSz cx="6662738" cy="983297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9933"/>
    <a:srgbClr val="CCFFCC"/>
    <a:srgbClr val="66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2255" autoAdjust="0"/>
  </p:normalViewPr>
  <p:slideViewPr>
    <p:cSldViewPr>
      <p:cViewPr varScale="1">
        <p:scale>
          <a:sx n="65" d="100"/>
          <a:sy n="65" d="100"/>
        </p:scale>
        <p:origin x="145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E5FA52B-713E-EBBC-956F-44E86486FF3C}"/>
              </a:ext>
            </a:extLst>
          </p:cNvPr>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charset="0"/>
              </a:defRPr>
            </a:lvl1pPr>
          </a:lstStyle>
          <a:p>
            <a:pPr>
              <a:defRPr/>
            </a:pPr>
            <a:endParaRPr lang="es-CO"/>
          </a:p>
        </p:txBody>
      </p:sp>
      <p:sp>
        <p:nvSpPr>
          <p:cNvPr id="13315" name="Rectangle 3">
            <a:extLst>
              <a:ext uri="{FF2B5EF4-FFF2-40B4-BE49-F238E27FC236}">
                <a16:creationId xmlns:a16="http://schemas.microsoft.com/office/drawing/2014/main" id="{CC78AAA6-F2C2-2D4E-5135-D562E6F92F08}"/>
              </a:ext>
            </a:extLst>
          </p:cNvPr>
          <p:cNvSpPr>
            <a:spLocks noGrp="1" noChangeArrowheads="1"/>
          </p:cNvSpPr>
          <p:nvPr>
            <p:ph type="dt" idx="1"/>
          </p:nvPr>
        </p:nvSpPr>
        <p:spPr bwMode="auto">
          <a:xfrm>
            <a:off x="3773488" y="0"/>
            <a:ext cx="2887662"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charset="0"/>
              </a:defRPr>
            </a:lvl1pPr>
          </a:lstStyle>
          <a:p>
            <a:pPr>
              <a:defRPr/>
            </a:pPr>
            <a:endParaRPr lang="es-CO"/>
          </a:p>
        </p:txBody>
      </p:sp>
      <p:sp>
        <p:nvSpPr>
          <p:cNvPr id="2052" name="Rectangle 4">
            <a:extLst>
              <a:ext uri="{FF2B5EF4-FFF2-40B4-BE49-F238E27FC236}">
                <a16:creationId xmlns:a16="http://schemas.microsoft.com/office/drawing/2014/main" id="{1CCE2962-00E2-F81F-8A12-0976187DFA52}"/>
              </a:ext>
            </a:extLst>
          </p:cNvPr>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B3D83E53-499A-4249-18C8-9C3FC8049485}"/>
              </a:ext>
            </a:extLst>
          </p:cNvPr>
          <p:cNvSpPr>
            <a:spLocks noGrp="1" noChangeArrowheads="1"/>
          </p:cNvSpPr>
          <p:nvPr>
            <p:ph type="body" sz="quarter" idx="3"/>
          </p:nvPr>
        </p:nvSpPr>
        <p:spPr bwMode="auto">
          <a:xfrm>
            <a:off x="666750" y="4670425"/>
            <a:ext cx="5329238" cy="4424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CO" noProof="0"/>
              <a:t>Haga clic para modificar el estilo de texto del patrón</a:t>
            </a:r>
          </a:p>
          <a:p>
            <a:pPr lvl="1"/>
            <a:r>
              <a:rPr lang="es-CO" noProof="0"/>
              <a:t>Segundo nivel</a:t>
            </a:r>
          </a:p>
          <a:p>
            <a:pPr lvl="2"/>
            <a:r>
              <a:rPr lang="es-CO" noProof="0"/>
              <a:t>Tercer nivel</a:t>
            </a:r>
          </a:p>
          <a:p>
            <a:pPr lvl="3"/>
            <a:r>
              <a:rPr lang="es-CO" noProof="0"/>
              <a:t>Cuarto nivel</a:t>
            </a:r>
          </a:p>
          <a:p>
            <a:pPr lvl="4"/>
            <a:r>
              <a:rPr lang="es-CO" noProof="0"/>
              <a:t>Quinto nivel</a:t>
            </a:r>
          </a:p>
        </p:txBody>
      </p:sp>
      <p:sp>
        <p:nvSpPr>
          <p:cNvPr id="13318" name="Rectangle 6">
            <a:extLst>
              <a:ext uri="{FF2B5EF4-FFF2-40B4-BE49-F238E27FC236}">
                <a16:creationId xmlns:a16="http://schemas.microsoft.com/office/drawing/2014/main" id="{23F0653F-1D95-DFB1-4B7B-75D58E1520FE}"/>
              </a:ext>
            </a:extLst>
          </p:cNvPr>
          <p:cNvSpPr>
            <a:spLocks noGrp="1" noChangeArrowheads="1"/>
          </p:cNvSpPr>
          <p:nvPr>
            <p:ph type="ftr" sz="quarter" idx="4"/>
          </p:nvPr>
        </p:nvSpPr>
        <p:spPr bwMode="auto">
          <a:xfrm>
            <a:off x="0" y="9339263"/>
            <a:ext cx="28876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charset="0"/>
              </a:defRPr>
            </a:lvl1pPr>
          </a:lstStyle>
          <a:p>
            <a:pPr>
              <a:defRPr/>
            </a:pPr>
            <a:endParaRPr lang="es-CO"/>
          </a:p>
        </p:txBody>
      </p:sp>
      <p:sp>
        <p:nvSpPr>
          <p:cNvPr id="13319" name="Rectangle 7">
            <a:extLst>
              <a:ext uri="{FF2B5EF4-FFF2-40B4-BE49-F238E27FC236}">
                <a16:creationId xmlns:a16="http://schemas.microsoft.com/office/drawing/2014/main" id="{AF9D429D-9F67-CF88-3F14-9CD85A165513}"/>
              </a:ext>
            </a:extLst>
          </p:cNvPr>
          <p:cNvSpPr>
            <a:spLocks noGrp="1" noChangeArrowheads="1"/>
          </p:cNvSpPr>
          <p:nvPr>
            <p:ph type="sldNum" sz="quarter" idx="5"/>
          </p:nvPr>
        </p:nvSpPr>
        <p:spPr bwMode="auto">
          <a:xfrm>
            <a:off x="3773488" y="9339263"/>
            <a:ext cx="2887662"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6F55FFE-802C-4471-8D71-29D1B338AD3C}" type="slidenum">
              <a:rPr lang="es-CO" altLang="es-AR"/>
              <a:pPr/>
              <a:t>‹Nº›</a:t>
            </a:fld>
            <a:endParaRPr lang="es-CO"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75E44AC-8043-39D6-077F-448048F55B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96E79E-169B-4FE1-8268-2C4C43480E6C}" type="slidenum">
              <a:rPr lang="es-CO" altLang="es-AR"/>
              <a:pPr>
                <a:spcBef>
                  <a:spcPct val="0"/>
                </a:spcBef>
              </a:pPr>
              <a:t>2</a:t>
            </a:fld>
            <a:endParaRPr lang="es-CO" altLang="es-AR"/>
          </a:p>
        </p:txBody>
      </p:sp>
      <p:sp>
        <p:nvSpPr>
          <p:cNvPr id="7171" name="Rectangle 2">
            <a:extLst>
              <a:ext uri="{FF2B5EF4-FFF2-40B4-BE49-F238E27FC236}">
                <a16:creationId xmlns:a16="http://schemas.microsoft.com/office/drawing/2014/main" id="{756A48BA-EB73-0EEB-5714-353D2DA42C14}"/>
              </a:ext>
            </a:extLst>
          </p:cNvPr>
          <p:cNvSpPr>
            <a:spLocks noGrp="1" noRot="1" noChangeAspect="1" noChangeArrowheads="1" noTextEdit="1"/>
          </p:cNvSpPr>
          <p:nvPr>
            <p:ph type="sldImg"/>
          </p:nvPr>
        </p:nvSpPr>
        <p:spPr>
          <a:xfrm>
            <a:off x="874713" y="738188"/>
            <a:ext cx="4916487" cy="3687762"/>
          </a:xfrm>
          <a:ln/>
        </p:spPr>
      </p:sp>
      <p:sp>
        <p:nvSpPr>
          <p:cNvPr id="7172" name="Rectangle 3">
            <a:extLst>
              <a:ext uri="{FF2B5EF4-FFF2-40B4-BE49-F238E27FC236}">
                <a16:creationId xmlns:a16="http://schemas.microsoft.com/office/drawing/2014/main" id="{B22DF266-93A6-F75A-B7AE-52739EB2A1E6}"/>
              </a:ext>
            </a:extLst>
          </p:cNvPr>
          <p:cNvSpPr>
            <a:spLocks noGrp="1" noChangeArrowheads="1"/>
          </p:cNvSpPr>
          <p:nvPr>
            <p:ph type="body" idx="1"/>
          </p:nvPr>
        </p:nvSpPr>
        <p:spPr>
          <a:xfrm>
            <a:off x="889000" y="4672013"/>
            <a:ext cx="4884738" cy="442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A8970F8-A65E-FFF0-8F82-1E8C0FAD62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108D25-55A4-45E7-AAF1-39F517D22668}" type="slidenum">
              <a:rPr lang="es-CO" altLang="es-AR"/>
              <a:pPr>
                <a:spcBef>
                  <a:spcPct val="0"/>
                </a:spcBef>
              </a:pPr>
              <a:t>12</a:t>
            </a:fld>
            <a:endParaRPr lang="es-CO" altLang="es-AR"/>
          </a:p>
        </p:txBody>
      </p:sp>
      <p:sp>
        <p:nvSpPr>
          <p:cNvPr id="24579" name="Rectangle 2">
            <a:extLst>
              <a:ext uri="{FF2B5EF4-FFF2-40B4-BE49-F238E27FC236}">
                <a16:creationId xmlns:a16="http://schemas.microsoft.com/office/drawing/2014/main" id="{A98679B5-78F0-D4D3-613B-7E91A9CD38F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92A28963-0334-8910-5492-2ED48BF9D855}"/>
              </a:ext>
            </a:extLst>
          </p:cNvPr>
          <p:cNvSpPr>
            <a:spLocks noGrp="1" noChangeArrowheads="1"/>
          </p:cNvSpPr>
          <p:nvPr>
            <p:ph type="body" idx="1"/>
          </p:nvPr>
        </p:nvSpPr>
        <p:spPr>
          <a:xfrm>
            <a:off x="889000" y="4670425"/>
            <a:ext cx="4884738" cy="4424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D1B86ABB-1E6F-ACCA-C9F2-A8502883CC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5504C6-FDD3-4A1C-B41C-51FC5A859702}" type="slidenum">
              <a:rPr lang="es-CO" altLang="es-AR"/>
              <a:pPr>
                <a:spcBef>
                  <a:spcPct val="0"/>
                </a:spcBef>
              </a:pPr>
              <a:t>13</a:t>
            </a:fld>
            <a:endParaRPr lang="es-CO" altLang="es-AR"/>
          </a:p>
        </p:txBody>
      </p:sp>
      <p:sp>
        <p:nvSpPr>
          <p:cNvPr id="26627" name="Rectangle 2">
            <a:extLst>
              <a:ext uri="{FF2B5EF4-FFF2-40B4-BE49-F238E27FC236}">
                <a16:creationId xmlns:a16="http://schemas.microsoft.com/office/drawing/2014/main" id="{709A9574-F6A4-2A7C-540E-483797E5EB92}"/>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875F3768-E529-B7F6-9AC5-06692BC972F3}"/>
              </a:ext>
            </a:extLst>
          </p:cNvPr>
          <p:cNvSpPr>
            <a:spLocks noGrp="1" noChangeArrowheads="1"/>
          </p:cNvSpPr>
          <p:nvPr>
            <p:ph type="body" idx="1"/>
          </p:nvPr>
        </p:nvSpPr>
        <p:spPr>
          <a:xfrm>
            <a:off x="889000" y="4670425"/>
            <a:ext cx="4884738" cy="4424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F269B3-0E2E-8403-DB8F-B16DF697FF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712408-4085-4CC3-AC66-D09B5BFE53A5}" type="slidenum">
              <a:rPr lang="es-CO" altLang="es-AR"/>
              <a:pPr>
                <a:spcBef>
                  <a:spcPct val="0"/>
                </a:spcBef>
              </a:pPr>
              <a:t>14</a:t>
            </a:fld>
            <a:endParaRPr lang="es-CO" altLang="es-AR"/>
          </a:p>
        </p:txBody>
      </p:sp>
      <p:sp>
        <p:nvSpPr>
          <p:cNvPr id="28675" name="Rectangle 2">
            <a:extLst>
              <a:ext uri="{FF2B5EF4-FFF2-40B4-BE49-F238E27FC236}">
                <a16:creationId xmlns:a16="http://schemas.microsoft.com/office/drawing/2014/main" id="{C3E857E5-40DD-20DA-C209-13B28C63553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DAD3929-517F-DADB-48CB-80A90824F143}"/>
              </a:ext>
            </a:extLst>
          </p:cNvPr>
          <p:cNvSpPr>
            <a:spLocks noGrp="1" noChangeArrowheads="1"/>
          </p:cNvSpPr>
          <p:nvPr>
            <p:ph type="body" idx="1"/>
          </p:nvPr>
        </p:nvSpPr>
        <p:spPr>
          <a:xfrm>
            <a:off x="889000" y="4670425"/>
            <a:ext cx="4884738" cy="4424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B8B20BB-92F4-71BC-B65D-D5D8AE0A73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B08B35-A6C7-4729-B2BD-560D0728A844}" type="slidenum">
              <a:rPr lang="es-CO" altLang="es-AR"/>
              <a:pPr>
                <a:spcBef>
                  <a:spcPct val="0"/>
                </a:spcBef>
              </a:pPr>
              <a:t>3</a:t>
            </a:fld>
            <a:endParaRPr lang="es-CO" altLang="es-AR"/>
          </a:p>
        </p:txBody>
      </p:sp>
      <p:sp>
        <p:nvSpPr>
          <p:cNvPr id="9219" name="Rectangle 2">
            <a:extLst>
              <a:ext uri="{FF2B5EF4-FFF2-40B4-BE49-F238E27FC236}">
                <a16:creationId xmlns:a16="http://schemas.microsoft.com/office/drawing/2014/main" id="{98FE91BD-00B4-1D2E-51B7-A267ECB19A1A}"/>
              </a:ext>
            </a:extLst>
          </p:cNvPr>
          <p:cNvSpPr>
            <a:spLocks noGrp="1" noRot="1" noChangeAspect="1" noChangeArrowheads="1" noTextEdit="1"/>
          </p:cNvSpPr>
          <p:nvPr>
            <p:ph type="sldImg"/>
          </p:nvPr>
        </p:nvSpPr>
        <p:spPr>
          <a:xfrm>
            <a:off x="874713" y="738188"/>
            <a:ext cx="4916487" cy="3687762"/>
          </a:xfrm>
          <a:ln/>
        </p:spPr>
      </p:sp>
      <p:sp>
        <p:nvSpPr>
          <p:cNvPr id="9220" name="Rectangle 3">
            <a:extLst>
              <a:ext uri="{FF2B5EF4-FFF2-40B4-BE49-F238E27FC236}">
                <a16:creationId xmlns:a16="http://schemas.microsoft.com/office/drawing/2014/main" id="{82AB0627-52D8-DA3E-5B03-91EF2A5EE69C}"/>
              </a:ext>
            </a:extLst>
          </p:cNvPr>
          <p:cNvSpPr>
            <a:spLocks noGrp="1" noChangeArrowheads="1"/>
          </p:cNvSpPr>
          <p:nvPr>
            <p:ph type="body" idx="1"/>
          </p:nvPr>
        </p:nvSpPr>
        <p:spPr>
          <a:xfrm>
            <a:off x="889000" y="4672013"/>
            <a:ext cx="4884738" cy="442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11AC12D-5FE0-D5A3-0667-36612184B6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8EE03C-ED84-465B-A156-E3089595EF2C}" type="slidenum">
              <a:rPr lang="es-CO" altLang="es-AR"/>
              <a:pPr>
                <a:spcBef>
                  <a:spcPct val="0"/>
                </a:spcBef>
              </a:pPr>
              <a:t>4</a:t>
            </a:fld>
            <a:endParaRPr lang="es-CO" altLang="es-AR"/>
          </a:p>
        </p:txBody>
      </p:sp>
      <p:sp>
        <p:nvSpPr>
          <p:cNvPr id="11267" name="Rectangle 2">
            <a:extLst>
              <a:ext uri="{FF2B5EF4-FFF2-40B4-BE49-F238E27FC236}">
                <a16:creationId xmlns:a16="http://schemas.microsoft.com/office/drawing/2014/main" id="{C3A947E7-3358-7C1A-7B36-5D8818A20D49}"/>
              </a:ext>
            </a:extLst>
          </p:cNvPr>
          <p:cNvSpPr>
            <a:spLocks noGrp="1" noRot="1" noChangeAspect="1" noChangeArrowheads="1" noTextEdit="1"/>
          </p:cNvSpPr>
          <p:nvPr>
            <p:ph type="sldImg"/>
          </p:nvPr>
        </p:nvSpPr>
        <p:spPr>
          <a:xfrm>
            <a:off x="874713" y="738188"/>
            <a:ext cx="4916487" cy="3687762"/>
          </a:xfrm>
          <a:ln/>
        </p:spPr>
      </p:sp>
      <p:sp>
        <p:nvSpPr>
          <p:cNvPr id="11268" name="Rectangle 3">
            <a:extLst>
              <a:ext uri="{FF2B5EF4-FFF2-40B4-BE49-F238E27FC236}">
                <a16:creationId xmlns:a16="http://schemas.microsoft.com/office/drawing/2014/main" id="{D0AF901C-D3CB-BE81-E41E-C18107D7FEE8}"/>
              </a:ext>
            </a:extLst>
          </p:cNvPr>
          <p:cNvSpPr>
            <a:spLocks noGrp="1" noChangeArrowheads="1"/>
          </p:cNvSpPr>
          <p:nvPr>
            <p:ph type="body" idx="1"/>
          </p:nvPr>
        </p:nvSpPr>
        <p:spPr>
          <a:xfrm>
            <a:off x="889000" y="4672013"/>
            <a:ext cx="4884738" cy="442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38F3A3D-5001-6322-39EB-E6AD5DED65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C36A0E-F407-45FE-A20F-B6561F5B6564}" type="slidenum">
              <a:rPr lang="es-CO" altLang="es-AR"/>
              <a:pPr>
                <a:spcBef>
                  <a:spcPct val="0"/>
                </a:spcBef>
              </a:pPr>
              <a:t>5</a:t>
            </a:fld>
            <a:endParaRPr lang="es-CO" altLang="es-AR"/>
          </a:p>
        </p:txBody>
      </p:sp>
      <p:sp>
        <p:nvSpPr>
          <p:cNvPr id="13315" name="Rectangle 2">
            <a:extLst>
              <a:ext uri="{FF2B5EF4-FFF2-40B4-BE49-F238E27FC236}">
                <a16:creationId xmlns:a16="http://schemas.microsoft.com/office/drawing/2014/main" id="{3C5CCA6A-0AF3-6FF3-F84B-B7D682335300}"/>
              </a:ext>
            </a:extLst>
          </p:cNvPr>
          <p:cNvSpPr>
            <a:spLocks noGrp="1" noRot="1" noChangeAspect="1" noChangeArrowheads="1" noTextEdit="1"/>
          </p:cNvSpPr>
          <p:nvPr>
            <p:ph type="sldImg"/>
          </p:nvPr>
        </p:nvSpPr>
        <p:spPr>
          <a:xfrm>
            <a:off x="874713" y="738188"/>
            <a:ext cx="4916487" cy="3687762"/>
          </a:xfrm>
          <a:ln/>
        </p:spPr>
      </p:sp>
      <p:sp>
        <p:nvSpPr>
          <p:cNvPr id="13316" name="Rectangle 3">
            <a:extLst>
              <a:ext uri="{FF2B5EF4-FFF2-40B4-BE49-F238E27FC236}">
                <a16:creationId xmlns:a16="http://schemas.microsoft.com/office/drawing/2014/main" id="{888E63CE-9404-3683-02E2-3D5BD4CA3123}"/>
              </a:ext>
            </a:extLst>
          </p:cNvPr>
          <p:cNvSpPr>
            <a:spLocks noGrp="1" noChangeArrowheads="1"/>
          </p:cNvSpPr>
          <p:nvPr>
            <p:ph type="body" idx="1"/>
          </p:nvPr>
        </p:nvSpPr>
        <p:spPr>
          <a:xfrm>
            <a:off x="889000" y="4672013"/>
            <a:ext cx="4884738" cy="442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6D23E02-48B9-D7F1-F691-B937A22D27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90404C-0BB9-44DB-AEAE-261BEA3F9847}" type="slidenum">
              <a:rPr lang="es-CO" altLang="es-AR"/>
              <a:pPr>
                <a:spcBef>
                  <a:spcPct val="0"/>
                </a:spcBef>
              </a:pPr>
              <a:t>6</a:t>
            </a:fld>
            <a:endParaRPr lang="es-CO" altLang="es-AR"/>
          </a:p>
        </p:txBody>
      </p:sp>
      <p:sp>
        <p:nvSpPr>
          <p:cNvPr id="15363" name="Rectangle 2">
            <a:extLst>
              <a:ext uri="{FF2B5EF4-FFF2-40B4-BE49-F238E27FC236}">
                <a16:creationId xmlns:a16="http://schemas.microsoft.com/office/drawing/2014/main" id="{C9DD549D-A46D-4075-E10D-D8FAE5AC58AF}"/>
              </a:ext>
            </a:extLst>
          </p:cNvPr>
          <p:cNvSpPr>
            <a:spLocks noGrp="1" noRot="1" noChangeAspect="1" noChangeArrowheads="1" noTextEdit="1"/>
          </p:cNvSpPr>
          <p:nvPr>
            <p:ph type="sldImg"/>
          </p:nvPr>
        </p:nvSpPr>
        <p:spPr>
          <a:xfrm>
            <a:off x="874713" y="738188"/>
            <a:ext cx="4916487" cy="3687762"/>
          </a:xfrm>
          <a:ln/>
        </p:spPr>
      </p:sp>
      <p:sp>
        <p:nvSpPr>
          <p:cNvPr id="15364" name="Rectangle 3">
            <a:extLst>
              <a:ext uri="{FF2B5EF4-FFF2-40B4-BE49-F238E27FC236}">
                <a16:creationId xmlns:a16="http://schemas.microsoft.com/office/drawing/2014/main" id="{521F1623-22C4-134E-D881-8512A8BADE2E}"/>
              </a:ext>
            </a:extLst>
          </p:cNvPr>
          <p:cNvSpPr>
            <a:spLocks noGrp="1" noChangeArrowheads="1"/>
          </p:cNvSpPr>
          <p:nvPr>
            <p:ph type="body" idx="1"/>
          </p:nvPr>
        </p:nvSpPr>
        <p:spPr>
          <a:xfrm>
            <a:off x="889000" y="4672013"/>
            <a:ext cx="4884738" cy="442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87B911A-71E9-DEA5-287E-FFCE5FED6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407A0F-93E7-4211-B21B-2CF11CA54EB7}" type="slidenum">
              <a:rPr lang="es-CO" altLang="es-AR"/>
              <a:pPr>
                <a:spcBef>
                  <a:spcPct val="0"/>
                </a:spcBef>
              </a:pPr>
              <a:t>7</a:t>
            </a:fld>
            <a:endParaRPr lang="es-CO" altLang="es-AR"/>
          </a:p>
        </p:txBody>
      </p:sp>
      <p:sp>
        <p:nvSpPr>
          <p:cNvPr id="17411" name="Rectangle 2">
            <a:extLst>
              <a:ext uri="{FF2B5EF4-FFF2-40B4-BE49-F238E27FC236}">
                <a16:creationId xmlns:a16="http://schemas.microsoft.com/office/drawing/2014/main" id="{F7B6828D-BF1D-3D05-4936-B03DA26DD9B7}"/>
              </a:ext>
            </a:extLst>
          </p:cNvPr>
          <p:cNvSpPr>
            <a:spLocks noGrp="1" noRot="1" noChangeAspect="1" noChangeArrowheads="1" noTextEdit="1"/>
          </p:cNvSpPr>
          <p:nvPr>
            <p:ph type="sldImg"/>
          </p:nvPr>
        </p:nvSpPr>
        <p:spPr>
          <a:xfrm>
            <a:off x="874713" y="738188"/>
            <a:ext cx="4916487" cy="3687762"/>
          </a:xfrm>
          <a:ln/>
        </p:spPr>
      </p:sp>
      <p:sp>
        <p:nvSpPr>
          <p:cNvPr id="17412" name="Rectangle 3">
            <a:extLst>
              <a:ext uri="{FF2B5EF4-FFF2-40B4-BE49-F238E27FC236}">
                <a16:creationId xmlns:a16="http://schemas.microsoft.com/office/drawing/2014/main" id="{218B7FAE-312A-6582-BCF1-53BC4C535D44}"/>
              </a:ext>
            </a:extLst>
          </p:cNvPr>
          <p:cNvSpPr>
            <a:spLocks noGrp="1" noChangeArrowheads="1"/>
          </p:cNvSpPr>
          <p:nvPr>
            <p:ph type="body" idx="1"/>
          </p:nvPr>
        </p:nvSpPr>
        <p:spPr>
          <a:xfrm>
            <a:off x="889000" y="4672013"/>
            <a:ext cx="4884738" cy="442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C4346879-BC8C-080F-F459-02531EE03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6B06C3-512E-4E33-B11B-CAA824E97ED4}" type="slidenum">
              <a:rPr lang="es-CO" altLang="es-AR"/>
              <a:pPr>
                <a:spcBef>
                  <a:spcPct val="0"/>
                </a:spcBef>
              </a:pPr>
              <a:t>8</a:t>
            </a:fld>
            <a:endParaRPr lang="es-CO" altLang="es-AR"/>
          </a:p>
        </p:txBody>
      </p:sp>
      <p:sp>
        <p:nvSpPr>
          <p:cNvPr id="19459" name="Rectangle 2">
            <a:extLst>
              <a:ext uri="{FF2B5EF4-FFF2-40B4-BE49-F238E27FC236}">
                <a16:creationId xmlns:a16="http://schemas.microsoft.com/office/drawing/2014/main" id="{3FDD27AB-5B2F-5555-02AF-0A58F68593BF}"/>
              </a:ext>
            </a:extLst>
          </p:cNvPr>
          <p:cNvSpPr>
            <a:spLocks noGrp="1" noRot="1" noChangeAspect="1" noChangeArrowheads="1" noTextEdit="1"/>
          </p:cNvSpPr>
          <p:nvPr>
            <p:ph type="sldImg"/>
          </p:nvPr>
        </p:nvSpPr>
        <p:spPr>
          <a:xfrm>
            <a:off x="874713" y="738188"/>
            <a:ext cx="4916487" cy="3687762"/>
          </a:xfrm>
          <a:ln/>
        </p:spPr>
      </p:sp>
      <p:sp>
        <p:nvSpPr>
          <p:cNvPr id="19460" name="Rectangle 3">
            <a:extLst>
              <a:ext uri="{FF2B5EF4-FFF2-40B4-BE49-F238E27FC236}">
                <a16:creationId xmlns:a16="http://schemas.microsoft.com/office/drawing/2014/main" id="{63DDFE12-711F-2022-FD23-A49E3D1FEFEA}"/>
              </a:ext>
            </a:extLst>
          </p:cNvPr>
          <p:cNvSpPr>
            <a:spLocks noGrp="1" noChangeArrowheads="1"/>
          </p:cNvSpPr>
          <p:nvPr>
            <p:ph type="body" idx="1"/>
          </p:nvPr>
        </p:nvSpPr>
        <p:spPr>
          <a:xfrm>
            <a:off x="889000" y="4672013"/>
            <a:ext cx="4884738" cy="442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58E2120-52AC-576B-2931-DA19A5DFEE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D794DC-8F2B-4A60-81F5-66F51A7ED2BD}" type="slidenum">
              <a:rPr lang="es-CO" altLang="es-AR"/>
              <a:pPr>
                <a:spcBef>
                  <a:spcPct val="0"/>
                </a:spcBef>
              </a:pPr>
              <a:t>9</a:t>
            </a:fld>
            <a:endParaRPr lang="es-CO" altLang="es-AR"/>
          </a:p>
        </p:txBody>
      </p:sp>
      <p:sp>
        <p:nvSpPr>
          <p:cNvPr id="5123" name="Rectangle 2">
            <a:extLst>
              <a:ext uri="{FF2B5EF4-FFF2-40B4-BE49-F238E27FC236}">
                <a16:creationId xmlns:a16="http://schemas.microsoft.com/office/drawing/2014/main" id="{EC5609AA-A6B5-E1FB-3B48-54BB318D92D7}"/>
              </a:ext>
            </a:extLst>
          </p:cNvPr>
          <p:cNvSpPr>
            <a:spLocks noGrp="1" noRot="1" noChangeAspect="1" noChangeArrowheads="1" noTextEdit="1"/>
          </p:cNvSpPr>
          <p:nvPr>
            <p:ph type="sldImg"/>
          </p:nvPr>
        </p:nvSpPr>
        <p:spPr>
          <a:xfrm>
            <a:off x="874713" y="738188"/>
            <a:ext cx="4916487" cy="3687762"/>
          </a:xfrm>
          <a:ln/>
        </p:spPr>
      </p:sp>
      <p:sp>
        <p:nvSpPr>
          <p:cNvPr id="5124" name="Rectangle 3">
            <a:extLst>
              <a:ext uri="{FF2B5EF4-FFF2-40B4-BE49-F238E27FC236}">
                <a16:creationId xmlns:a16="http://schemas.microsoft.com/office/drawing/2014/main" id="{AB5B2758-28CB-E158-A0BB-C99D5A643E1C}"/>
              </a:ext>
            </a:extLst>
          </p:cNvPr>
          <p:cNvSpPr>
            <a:spLocks noGrp="1" noChangeArrowheads="1"/>
          </p:cNvSpPr>
          <p:nvPr>
            <p:ph type="body" idx="1"/>
          </p:nvPr>
        </p:nvSpPr>
        <p:spPr>
          <a:xfrm>
            <a:off x="889000" y="4672013"/>
            <a:ext cx="4884738" cy="442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altLang="es-A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0EA59CD-F848-7D67-7C4F-8EEDEF837E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31E348-5B36-4EA5-B6F8-FECC05CEA1CA}" type="slidenum">
              <a:rPr lang="es-CO" altLang="es-AR"/>
              <a:pPr>
                <a:spcBef>
                  <a:spcPct val="0"/>
                </a:spcBef>
              </a:pPr>
              <a:t>10</a:t>
            </a:fld>
            <a:endParaRPr lang="es-CO" altLang="es-AR"/>
          </a:p>
        </p:txBody>
      </p:sp>
      <p:sp>
        <p:nvSpPr>
          <p:cNvPr id="21507" name="Rectangle 2">
            <a:extLst>
              <a:ext uri="{FF2B5EF4-FFF2-40B4-BE49-F238E27FC236}">
                <a16:creationId xmlns:a16="http://schemas.microsoft.com/office/drawing/2014/main" id="{2721465F-FBEF-FE0C-0233-4E357916613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8356ABA-EE80-CBA3-D138-1B7A9B6413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CO" altLang="es-AR">
                <a:latin typeface="Arial" panose="020B0604020202020204" pitchFamily="34" charset="0"/>
              </a:rPr>
              <a:t>Generalmente las bases de datos manejan transacciones que deben cumplir una serie de propiedades, a las que, comúnmente, se les suele denominar como propiedades ACID (Atomicity, Consistency, Isolation, Durability): </a:t>
            </a:r>
          </a:p>
          <a:p>
            <a:pPr eaLnBrk="1" hangingPunct="1"/>
            <a:r>
              <a:rPr lang="es-CO" altLang="es-AR">
                <a:latin typeface="Arial" panose="020B0604020202020204" pitchFamily="34" charset="0"/>
              </a:rPr>
              <a:t> </a:t>
            </a:r>
            <a:r>
              <a:rPr lang="es-CO" altLang="es-AR" b="1">
                <a:latin typeface="Arial" panose="020B0604020202020204" pitchFamily="34" charset="0"/>
              </a:rPr>
              <a:t>Atomicidad</a:t>
            </a:r>
            <a:r>
              <a:rPr lang="es-CO" altLang="es-AR">
                <a:latin typeface="Arial" panose="020B0604020202020204" pitchFamily="34" charset="0"/>
              </a:rPr>
              <a:t>: garantiza que se ejecutan todas las acciones o que no se haga ninguna. </a:t>
            </a:r>
          </a:p>
          <a:p>
            <a:pPr eaLnBrk="1" hangingPunct="1"/>
            <a:r>
              <a:rPr lang="es-CO" altLang="es-AR">
                <a:latin typeface="Arial" panose="020B0604020202020204" pitchFamily="34" charset="0"/>
              </a:rPr>
              <a:t> </a:t>
            </a:r>
            <a:r>
              <a:rPr lang="es-CO" altLang="es-AR" b="1">
                <a:latin typeface="Arial" panose="020B0604020202020204" pitchFamily="34" charset="0"/>
              </a:rPr>
              <a:t>Consistencia</a:t>
            </a:r>
            <a:r>
              <a:rPr lang="es-CO" altLang="es-AR">
                <a:latin typeface="Arial" panose="020B0604020202020204" pitchFamily="34" charset="0"/>
              </a:rPr>
              <a:t>: garantiza que, aunque haya muchos usuarios accediendo a la base de datos de manera concurrente, se mantenga la integridad de la información.  </a:t>
            </a:r>
          </a:p>
          <a:p>
            <a:pPr eaLnBrk="1" hangingPunct="1"/>
            <a:r>
              <a:rPr lang="es-CO" altLang="es-AR">
                <a:latin typeface="Arial" panose="020B0604020202020204" pitchFamily="34" charset="0"/>
              </a:rPr>
              <a:t> </a:t>
            </a:r>
            <a:r>
              <a:rPr lang="es-CO" altLang="es-AR" b="1">
                <a:latin typeface="Arial" panose="020B0604020202020204" pitchFamily="34" charset="0"/>
              </a:rPr>
              <a:t>Aislamiento</a:t>
            </a:r>
            <a:r>
              <a:rPr lang="es-CO" altLang="es-AR">
                <a:latin typeface="Arial" panose="020B0604020202020204" pitchFamily="34" charset="0"/>
              </a:rPr>
              <a:t>: garantiza que las transacciones que se están realizando concurrentemente en el sistema no interfieran entre ellas. </a:t>
            </a:r>
          </a:p>
          <a:p>
            <a:pPr eaLnBrk="1" hangingPunct="1"/>
            <a:r>
              <a:rPr lang="es-CO" altLang="es-AR">
                <a:latin typeface="Arial" panose="020B0604020202020204" pitchFamily="34" charset="0"/>
              </a:rPr>
              <a:t> </a:t>
            </a:r>
            <a:r>
              <a:rPr lang="es-CO" altLang="es-AR" b="1">
                <a:latin typeface="Arial" panose="020B0604020202020204" pitchFamily="34" charset="0"/>
              </a:rPr>
              <a:t>Durabilidad</a:t>
            </a:r>
            <a:r>
              <a:rPr lang="es-CO" altLang="es-AR">
                <a:latin typeface="Arial" panose="020B0604020202020204" pitchFamily="34" charset="0"/>
              </a:rPr>
              <a:t>: garantiza que una transacción que finaliza correctamente queda adecuadamente reflejada. Además, el sistema será capaz de recordar todas la transacciones que han sido realizadas. </a:t>
            </a:r>
          </a:p>
          <a:p>
            <a:pPr eaLnBrk="1" hangingPunct="1"/>
            <a:endParaRPr lang="es-CO"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42D15-94A9-C9BD-C7D8-337E84CF8D78}"/>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F3DA8E7A-5349-6244-8671-C9F30ABF2DD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CD029CFD-CC24-42E1-B629-251626288EF5}"/>
              </a:ext>
            </a:extLst>
          </p:cNvPr>
          <p:cNvSpPr>
            <a:spLocks noGrp="1"/>
          </p:cNvSpPr>
          <p:nvPr>
            <p:ph type="dt" sz="half" idx="10"/>
          </p:nvPr>
        </p:nvSpPr>
        <p:spPr/>
        <p:txBody>
          <a:bodyPr/>
          <a:lstStyle/>
          <a:p>
            <a:pPr>
              <a:defRPr/>
            </a:pPr>
            <a:r>
              <a:rPr lang="es-AR"/>
              <a:t>Estructuras y Base de datos</a:t>
            </a:r>
            <a:endParaRPr lang="es-CO" altLang="en-US"/>
          </a:p>
        </p:txBody>
      </p:sp>
      <p:sp>
        <p:nvSpPr>
          <p:cNvPr id="5" name="Marcador de pie de página 4">
            <a:extLst>
              <a:ext uri="{FF2B5EF4-FFF2-40B4-BE49-F238E27FC236}">
                <a16:creationId xmlns:a16="http://schemas.microsoft.com/office/drawing/2014/main" id="{AD86579E-90A6-6D18-F5C3-49D07AF5819A}"/>
              </a:ext>
            </a:extLst>
          </p:cNvPr>
          <p:cNvSpPr>
            <a:spLocks noGrp="1"/>
          </p:cNvSpPr>
          <p:nvPr>
            <p:ph type="ftr" sz="quarter" idx="11"/>
          </p:nvPr>
        </p:nvSpPr>
        <p:spPr/>
        <p:txBody>
          <a:bodyPr/>
          <a:lstStyle/>
          <a:p>
            <a:pPr>
              <a:defRPr/>
            </a:pPr>
            <a:r>
              <a:rPr lang="es-CO" altLang="en-US"/>
              <a:t>INSPT-UTN</a:t>
            </a:r>
          </a:p>
        </p:txBody>
      </p:sp>
      <p:sp>
        <p:nvSpPr>
          <p:cNvPr id="6" name="Marcador de número de diapositiva 5">
            <a:extLst>
              <a:ext uri="{FF2B5EF4-FFF2-40B4-BE49-F238E27FC236}">
                <a16:creationId xmlns:a16="http://schemas.microsoft.com/office/drawing/2014/main" id="{F88A4529-A2F2-14DF-B01E-8F0E94414ADB}"/>
              </a:ext>
            </a:extLst>
          </p:cNvPr>
          <p:cNvSpPr>
            <a:spLocks noGrp="1"/>
          </p:cNvSpPr>
          <p:nvPr>
            <p:ph type="sldNum" sz="quarter" idx="12"/>
          </p:nvPr>
        </p:nvSpPr>
        <p:spPr/>
        <p:txBody>
          <a:bodyPr/>
          <a:lstStyle/>
          <a:p>
            <a:fld id="{7C70C258-4EAD-418F-A3B6-CDF3A6C99507}" type="slidenum">
              <a:rPr lang="es-CO" altLang="en-US" smtClean="0"/>
              <a:pPr/>
              <a:t>‹Nº›</a:t>
            </a:fld>
            <a:endParaRPr lang="es-CO" altLang="en-US"/>
          </a:p>
        </p:txBody>
      </p:sp>
    </p:spTree>
    <p:extLst>
      <p:ext uri="{BB962C8B-B14F-4D97-AF65-F5344CB8AC3E}">
        <p14:creationId xmlns:p14="http://schemas.microsoft.com/office/powerpoint/2010/main" val="211173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046D2-7261-9433-5213-83EF030AB2C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0D27F44-18B2-694D-DB38-641484B568A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AA22CE5-DF0C-6A2E-6726-6C50F0855CC0}"/>
              </a:ext>
            </a:extLst>
          </p:cNvPr>
          <p:cNvSpPr>
            <a:spLocks noGrp="1"/>
          </p:cNvSpPr>
          <p:nvPr>
            <p:ph type="dt" sz="half" idx="10"/>
          </p:nvPr>
        </p:nvSpPr>
        <p:spPr/>
        <p:txBody>
          <a:bodyPr/>
          <a:lstStyle/>
          <a:p>
            <a:pPr>
              <a:defRPr/>
            </a:pPr>
            <a:r>
              <a:rPr lang="es-AR"/>
              <a:t>Estructuras y Base de datos</a:t>
            </a:r>
            <a:endParaRPr lang="es-CO" altLang="en-US"/>
          </a:p>
        </p:txBody>
      </p:sp>
      <p:sp>
        <p:nvSpPr>
          <p:cNvPr id="5" name="Marcador de pie de página 4">
            <a:extLst>
              <a:ext uri="{FF2B5EF4-FFF2-40B4-BE49-F238E27FC236}">
                <a16:creationId xmlns:a16="http://schemas.microsoft.com/office/drawing/2014/main" id="{8546DA55-4D98-2CCB-C9AD-26096C1E9BB5}"/>
              </a:ext>
            </a:extLst>
          </p:cNvPr>
          <p:cNvSpPr>
            <a:spLocks noGrp="1"/>
          </p:cNvSpPr>
          <p:nvPr>
            <p:ph type="ftr" sz="quarter" idx="11"/>
          </p:nvPr>
        </p:nvSpPr>
        <p:spPr/>
        <p:txBody>
          <a:bodyPr/>
          <a:lstStyle/>
          <a:p>
            <a:pPr>
              <a:defRPr/>
            </a:pPr>
            <a:r>
              <a:rPr lang="es-CO" altLang="en-US"/>
              <a:t>INSPT-UTN</a:t>
            </a:r>
          </a:p>
        </p:txBody>
      </p:sp>
      <p:sp>
        <p:nvSpPr>
          <p:cNvPr id="6" name="Marcador de número de diapositiva 5">
            <a:extLst>
              <a:ext uri="{FF2B5EF4-FFF2-40B4-BE49-F238E27FC236}">
                <a16:creationId xmlns:a16="http://schemas.microsoft.com/office/drawing/2014/main" id="{0168FEBF-412C-C36B-434C-B56FC4881E71}"/>
              </a:ext>
            </a:extLst>
          </p:cNvPr>
          <p:cNvSpPr>
            <a:spLocks noGrp="1"/>
          </p:cNvSpPr>
          <p:nvPr>
            <p:ph type="sldNum" sz="quarter" idx="12"/>
          </p:nvPr>
        </p:nvSpPr>
        <p:spPr/>
        <p:txBody>
          <a:bodyPr/>
          <a:lstStyle/>
          <a:p>
            <a:fld id="{41A5CD95-48B5-498B-8428-4C68CB2246F8}" type="slidenum">
              <a:rPr lang="es-CO" altLang="en-US" smtClean="0"/>
              <a:pPr/>
              <a:t>‹Nº›</a:t>
            </a:fld>
            <a:endParaRPr lang="es-CO" altLang="en-US"/>
          </a:p>
        </p:txBody>
      </p:sp>
    </p:spTree>
    <p:extLst>
      <p:ext uri="{BB962C8B-B14F-4D97-AF65-F5344CB8AC3E}">
        <p14:creationId xmlns:p14="http://schemas.microsoft.com/office/powerpoint/2010/main" val="35858789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D8BF00-CEA9-F77A-D3DB-2DAD97285176}"/>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63442F2-6F9B-D2DD-9D17-44F2974E5B8F}"/>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E16BE9C-5914-B974-03A7-2CB9339FE2DB}"/>
              </a:ext>
            </a:extLst>
          </p:cNvPr>
          <p:cNvSpPr>
            <a:spLocks noGrp="1"/>
          </p:cNvSpPr>
          <p:nvPr>
            <p:ph type="dt" sz="half" idx="10"/>
          </p:nvPr>
        </p:nvSpPr>
        <p:spPr/>
        <p:txBody>
          <a:bodyPr/>
          <a:lstStyle/>
          <a:p>
            <a:pPr>
              <a:defRPr/>
            </a:pPr>
            <a:r>
              <a:rPr lang="es-AR"/>
              <a:t>Estructuras y Base de datos</a:t>
            </a:r>
            <a:endParaRPr lang="es-CO" altLang="en-US"/>
          </a:p>
        </p:txBody>
      </p:sp>
      <p:sp>
        <p:nvSpPr>
          <p:cNvPr id="5" name="Marcador de pie de página 4">
            <a:extLst>
              <a:ext uri="{FF2B5EF4-FFF2-40B4-BE49-F238E27FC236}">
                <a16:creationId xmlns:a16="http://schemas.microsoft.com/office/drawing/2014/main" id="{B0558E96-81D3-21E6-B4A6-E306573A4463}"/>
              </a:ext>
            </a:extLst>
          </p:cNvPr>
          <p:cNvSpPr>
            <a:spLocks noGrp="1"/>
          </p:cNvSpPr>
          <p:nvPr>
            <p:ph type="ftr" sz="quarter" idx="11"/>
          </p:nvPr>
        </p:nvSpPr>
        <p:spPr/>
        <p:txBody>
          <a:bodyPr/>
          <a:lstStyle/>
          <a:p>
            <a:pPr>
              <a:defRPr/>
            </a:pPr>
            <a:r>
              <a:rPr lang="es-CO" altLang="en-US"/>
              <a:t>INSPT-UTN</a:t>
            </a:r>
          </a:p>
        </p:txBody>
      </p:sp>
      <p:sp>
        <p:nvSpPr>
          <p:cNvPr id="6" name="Marcador de número de diapositiva 5">
            <a:extLst>
              <a:ext uri="{FF2B5EF4-FFF2-40B4-BE49-F238E27FC236}">
                <a16:creationId xmlns:a16="http://schemas.microsoft.com/office/drawing/2014/main" id="{28667E94-D576-D3DA-18F5-E84A72F9F7B9}"/>
              </a:ext>
            </a:extLst>
          </p:cNvPr>
          <p:cNvSpPr>
            <a:spLocks noGrp="1"/>
          </p:cNvSpPr>
          <p:nvPr>
            <p:ph type="sldNum" sz="quarter" idx="12"/>
          </p:nvPr>
        </p:nvSpPr>
        <p:spPr/>
        <p:txBody>
          <a:bodyPr/>
          <a:lstStyle/>
          <a:p>
            <a:fld id="{5881E4BF-89AB-47A1-B8FE-FFA45F28DFB5}" type="slidenum">
              <a:rPr lang="es-CO" altLang="en-US" smtClean="0"/>
              <a:pPr/>
              <a:t>‹Nº›</a:t>
            </a:fld>
            <a:endParaRPr lang="es-CO" altLang="en-US"/>
          </a:p>
        </p:txBody>
      </p:sp>
    </p:spTree>
    <p:extLst>
      <p:ext uri="{BB962C8B-B14F-4D97-AF65-F5344CB8AC3E}">
        <p14:creationId xmlns:p14="http://schemas.microsoft.com/office/powerpoint/2010/main" val="172632240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457200" y="277813"/>
            <a:ext cx="8229600" cy="1139825"/>
          </a:xfrm>
        </p:spPr>
        <p:txBody>
          <a:bodyPr/>
          <a:lstStyle/>
          <a:p>
            <a:r>
              <a:rPr lang="es-ES"/>
              <a:t>Haga clic para modificar el estilo de título del patrón</a:t>
            </a:r>
            <a:endParaRPr lang="es-VE"/>
          </a:p>
        </p:txBody>
      </p:sp>
      <p:sp>
        <p:nvSpPr>
          <p:cNvPr id="3" name="2 Marcador de contenido"/>
          <p:cNvSpPr>
            <a:spLocks noGrp="1"/>
          </p:cNvSpPr>
          <p:nvPr>
            <p:ph sz="quarter" idx="1"/>
          </p:nvPr>
        </p:nvSpPr>
        <p:spPr>
          <a:xfrm>
            <a:off x="457200" y="1600200"/>
            <a:ext cx="40386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3 Marcador de contenido"/>
          <p:cNvSpPr>
            <a:spLocks noGrp="1"/>
          </p:cNvSpPr>
          <p:nvPr>
            <p:ph sz="quarter" idx="2"/>
          </p:nvPr>
        </p:nvSpPr>
        <p:spPr>
          <a:xfrm>
            <a:off x="4648200" y="1600200"/>
            <a:ext cx="40386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4 Marcador de contenido"/>
          <p:cNvSpPr>
            <a:spLocks noGrp="1"/>
          </p:cNvSpPr>
          <p:nvPr>
            <p:ph sz="quarter" idx="3"/>
          </p:nvPr>
        </p:nvSpPr>
        <p:spPr>
          <a:xfrm>
            <a:off x="457200" y="3941763"/>
            <a:ext cx="40386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5 Marcador de contenido"/>
          <p:cNvSpPr>
            <a:spLocks noGrp="1"/>
          </p:cNvSpPr>
          <p:nvPr>
            <p:ph sz="quarter" idx="4"/>
          </p:nvPr>
        </p:nvSpPr>
        <p:spPr>
          <a:xfrm>
            <a:off x="4648200" y="3941763"/>
            <a:ext cx="40386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7" name="Marcador de fecha 3">
            <a:extLst>
              <a:ext uri="{FF2B5EF4-FFF2-40B4-BE49-F238E27FC236}">
                <a16:creationId xmlns:a16="http://schemas.microsoft.com/office/drawing/2014/main" id="{FDC81781-3FB8-0E3A-3705-2FC2BC26A9AF}"/>
              </a:ext>
            </a:extLst>
          </p:cNvPr>
          <p:cNvSpPr>
            <a:spLocks noGrp="1"/>
          </p:cNvSpPr>
          <p:nvPr>
            <p:ph type="dt" sz="half" idx="10"/>
          </p:nvPr>
        </p:nvSpPr>
        <p:spPr/>
        <p:txBody>
          <a:bodyPr/>
          <a:lstStyle>
            <a:lvl1pPr>
              <a:defRPr/>
            </a:lvl1pPr>
          </a:lstStyle>
          <a:p>
            <a:pPr>
              <a:defRPr/>
            </a:pPr>
            <a:r>
              <a:rPr lang="es-AR"/>
              <a:t>Estructuras y Base de datos</a:t>
            </a:r>
            <a:endParaRPr lang="es-CO" altLang="en-US"/>
          </a:p>
        </p:txBody>
      </p:sp>
      <p:sp>
        <p:nvSpPr>
          <p:cNvPr id="8" name="Marcador de pie de página 4">
            <a:extLst>
              <a:ext uri="{FF2B5EF4-FFF2-40B4-BE49-F238E27FC236}">
                <a16:creationId xmlns:a16="http://schemas.microsoft.com/office/drawing/2014/main" id="{3F8CC14B-3A8D-2C42-3CB2-DFECFA52D1E8}"/>
              </a:ext>
            </a:extLst>
          </p:cNvPr>
          <p:cNvSpPr>
            <a:spLocks noGrp="1"/>
          </p:cNvSpPr>
          <p:nvPr>
            <p:ph type="ftr" sz="quarter" idx="11"/>
          </p:nvPr>
        </p:nvSpPr>
        <p:spPr/>
        <p:txBody>
          <a:bodyPr/>
          <a:lstStyle>
            <a:lvl1pPr>
              <a:defRPr/>
            </a:lvl1pPr>
          </a:lstStyle>
          <a:p>
            <a:pPr>
              <a:defRPr/>
            </a:pPr>
            <a:r>
              <a:rPr lang="es-CO" altLang="en-US"/>
              <a:t>INSPT-UTN</a:t>
            </a:r>
          </a:p>
        </p:txBody>
      </p:sp>
      <p:sp>
        <p:nvSpPr>
          <p:cNvPr id="9" name="Marcador de número de diapositiva 5">
            <a:extLst>
              <a:ext uri="{FF2B5EF4-FFF2-40B4-BE49-F238E27FC236}">
                <a16:creationId xmlns:a16="http://schemas.microsoft.com/office/drawing/2014/main" id="{E221B8DD-B3D2-C87E-D027-5307FCDFFC5F}"/>
              </a:ext>
            </a:extLst>
          </p:cNvPr>
          <p:cNvSpPr>
            <a:spLocks noGrp="1"/>
          </p:cNvSpPr>
          <p:nvPr>
            <p:ph type="sldNum" sz="quarter" idx="12"/>
          </p:nvPr>
        </p:nvSpPr>
        <p:spPr/>
        <p:txBody>
          <a:bodyPr/>
          <a:lstStyle>
            <a:lvl1pPr>
              <a:defRPr/>
            </a:lvl1pPr>
          </a:lstStyle>
          <a:p>
            <a:fld id="{4D3C4444-781E-4946-8800-6DE235E4CB5A}" type="slidenum">
              <a:rPr lang="es-CO" altLang="en-US"/>
              <a:pPr/>
              <a:t>‹Nº›</a:t>
            </a:fld>
            <a:endParaRPr lang="es-CO" altLang="en-US"/>
          </a:p>
        </p:txBody>
      </p:sp>
    </p:spTree>
    <p:extLst>
      <p:ext uri="{BB962C8B-B14F-4D97-AF65-F5344CB8AC3E}">
        <p14:creationId xmlns:p14="http://schemas.microsoft.com/office/powerpoint/2010/main" val="197445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FD832-D3DD-9F7F-543D-0175CCDF3EB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D4C1E87-06EC-5ED4-9F11-9F906F33BA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E2D2C32-0A46-ED64-0930-FC718F8B0694}"/>
              </a:ext>
            </a:extLst>
          </p:cNvPr>
          <p:cNvSpPr>
            <a:spLocks noGrp="1"/>
          </p:cNvSpPr>
          <p:nvPr>
            <p:ph type="dt" sz="half" idx="10"/>
          </p:nvPr>
        </p:nvSpPr>
        <p:spPr/>
        <p:txBody>
          <a:bodyPr/>
          <a:lstStyle/>
          <a:p>
            <a:pPr>
              <a:defRPr/>
            </a:pPr>
            <a:r>
              <a:rPr lang="es-AR"/>
              <a:t>Estructuras y Base de datos</a:t>
            </a:r>
            <a:endParaRPr lang="es-CO" altLang="en-US"/>
          </a:p>
        </p:txBody>
      </p:sp>
      <p:sp>
        <p:nvSpPr>
          <p:cNvPr id="5" name="Marcador de pie de página 4">
            <a:extLst>
              <a:ext uri="{FF2B5EF4-FFF2-40B4-BE49-F238E27FC236}">
                <a16:creationId xmlns:a16="http://schemas.microsoft.com/office/drawing/2014/main" id="{281C7EF9-89EF-DE71-4DE6-A7E18190734A}"/>
              </a:ext>
            </a:extLst>
          </p:cNvPr>
          <p:cNvSpPr>
            <a:spLocks noGrp="1"/>
          </p:cNvSpPr>
          <p:nvPr>
            <p:ph type="ftr" sz="quarter" idx="11"/>
          </p:nvPr>
        </p:nvSpPr>
        <p:spPr/>
        <p:txBody>
          <a:bodyPr/>
          <a:lstStyle/>
          <a:p>
            <a:pPr>
              <a:defRPr/>
            </a:pPr>
            <a:r>
              <a:rPr lang="es-CO" altLang="en-US"/>
              <a:t>INSPT-UTN</a:t>
            </a:r>
          </a:p>
        </p:txBody>
      </p:sp>
      <p:sp>
        <p:nvSpPr>
          <p:cNvPr id="6" name="Marcador de número de diapositiva 5">
            <a:extLst>
              <a:ext uri="{FF2B5EF4-FFF2-40B4-BE49-F238E27FC236}">
                <a16:creationId xmlns:a16="http://schemas.microsoft.com/office/drawing/2014/main" id="{FDFCAF37-C850-05F0-AF0C-32940C78B931}"/>
              </a:ext>
            </a:extLst>
          </p:cNvPr>
          <p:cNvSpPr>
            <a:spLocks noGrp="1"/>
          </p:cNvSpPr>
          <p:nvPr>
            <p:ph type="sldNum" sz="quarter" idx="12"/>
          </p:nvPr>
        </p:nvSpPr>
        <p:spPr/>
        <p:txBody>
          <a:bodyPr/>
          <a:lstStyle/>
          <a:p>
            <a:fld id="{0A01FB61-A31E-4E37-A0F1-D890F9401C93}" type="slidenum">
              <a:rPr lang="es-CO" altLang="en-US" smtClean="0"/>
              <a:pPr/>
              <a:t>‹Nº›</a:t>
            </a:fld>
            <a:endParaRPr lang="es-CO" altLang="en-US"/>
          </a:p>
        </p:txBody>
      </p:sp>
    </p:spTree>
    <p:extLst>
      <p:ext uri="{BB962C8B-B14F-4D97-AF65-F5344CB8AC3E}">
        <p14:creationId xmlns:p14="http://schemas.microsoft.com/office/powerpoint/2010/main" val="416301577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CB1FF-5BFD-98A3-6DF7-B4B3E9D45F0D}"/>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9D77FC1-5024-9F2F-6A65-BFFB26380C10}"/>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D57D9F5-013E-D83C-3B05-BCDE5ED705BA}"/>
              </a:ext>
            </a:extLst>
          </p:cNvPr>
          <p:cNvSpPr>
            <a:spLocks noGrp="1"/>
          </p:cNvSpPr>
          <p:nvPr>
            <p:ph type="dt" sz="half" idx="10"/>
          </p:nvPr>
        </p:nvSpPr>
        <p:spPr/>
        <p:txBody>
          <a:bodyPr/>
          <a:lstStyle/>
          <a:p>
            <a:pPr>
              <a:defRPr/>
            </a:pPr>
            <a:r>
              <a:rPr lang="es-AR"/>
              <a:t>Estructuras y Base de datos</a:t>
            </a:r>
            <a:endParaRPr lang="es-CO" altLang="en-US"/>
          </a:p>
        </p:txBody>
      </p:sp>
      <p:sp>
        <p:nvSpPr>
          <p:cNvPr id="5" name="Marcador de pie de página 4">
            <a:extLst>
              <a:ext uri="{FF2B5EF4-FFF2-40B4-BE49-F238E27FC236}">
                <a16:creationId xmlns:a16="http://schemas.microsoft.com/office/drawing/2014/main" id="{0144FDC5-BA58-D91B-CF28-C5AE3CCB75EB}"/>
              </a:ext>
            </a:extLst>
          </p:cNvPr>
          <p:cNvSpPr>
            <a:spLocks noGrp="1"/>
          </p:cNvSpPr>
          <p:nvPr>
            <p:ph type="ftr" sz="quarter" idx="11"/>
          </p:nvPr>
        </p:nvSpPr>
        <p:spPr/>
        <p:txBody>
          <a:bodyPr/>
          <a:lstStyle/>
          <a:p>
            <a:pPr>
              <a:defRPr/>
            </a:pPr>
            <a:r>
              <a:rPr lang="es-CO" altLang="en-US"/>
              <a:t>INSPT-UTN</a:t>
            </a:r>
          </a:p>
        </p:txBody>
      </p:sp>
      <p:sp>
        <p:nvSpPr>
          <p:cNvPr id="6" name="Marcador de número de diapositiva 5">
            <a:extLst>
              <a:ext uri="{FF2B5EF4-FFF2-40B4-BE49-F238E27FC236}">
                <a16:creationId xmlns:a16="http://schemas.microsoft.com/office/drawing/2014/main" id="{35FE9E45-F138-43FF-8A4B-353E8B21220E}"/>
              </a:ext>
            </a:extLst>
          </p:cNvPr>
          <p:cNvSpPr>
            <a:spLocks noGrp="1"/>
          </p:cNvSpPr>
          <p:nvPr>
            <p:ph type="sldNum" sz="quarter" idx="12"/>
          </p:nvPr>
        </p:nvSpPr>
        <p:spPr/>
        <p:txBody>
          <a:bodyPr/>
          <a:lstStyle/>
          <a:p>
            <a:fld id="{C623FFF5-FD54-4559-B551-CE0E6767E81A}" type="slidenum">
              <a:rPr lang="es-CO" altLang="en-US" smtClean="0"/>
              <a:pPr/>
              <a:t>‹Nº›</a:t>
            </a:fld>
            <a:endParaRPr lang="es-CO" altLang="en-US"/>
          </a:p>
        </p:txBody>
      </p:sp>
    </p:spTree>
    <p:extLst>
      <p:ext uri="{BB962C8B-B14F-4D97-AF65-F5344CB8AC3E}">
        <p14:creationId xmlns:p14="http://schemas.microsoft.com/office/powerpoint/2010/main" val="324801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8A359-6EAA-0017-0D4F-14658BEC9D3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E9A5C7F-4DF7-78F7-8774-061CFE644288}"/>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B623475-92B0-0C98-1D93-2AE2239EFFA9}"/>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64DA6E81-ACD8-6CEB-3CAC-2AB507113919}"/>
              </a:ext>
            </a:extLst>
          </p:cNvPr>
          <p:cNvSpPr>
            <a:spLocks noGrp="1"/>
          </p:cNvSpPr>
          <p:nvPr>
            <p:ph type="dt" sz="half" idx="10"/>
          </p:nvPr>
        </p:nvSpPr>
        <p:spPr/>
        <p:txBody>
          <a:bodyPr/>
          <a:lstStyle/>
          <a:p>
            <a:pPr>
              <a:defRPr/>
            </a:pPr>
            <a:r>
              <a:rPr lang="es-AR"/>
              <a:t>Estructuras y Base de datos</a:t>
            </a:r>
            <a:endParaRPr lang="es-CO" altLang="en-US"/>
          </a:p>
        </p:txBody>
      </p:sp>
      <p:sp>
        <p:nvSpPr>
          <p:cNvPr id="6" name="Marcador de pie de página 5">
            <a:extLst>
              <a:ext uri="{FF2B5EF4-FFF2-40B4-BE49-F238E27FC236}">
                <a16:creationId xmlns:a16="http://schemas.microsoft.com/office/drawing/2014/main" id="{D88CF6A9-2276-E652-CFCF-0C34F028C738}"/>
              </a:ext>
            </a:extLst>
          </p:cNvPr>
          <p:cNvSpPr>
            <a:spLocks noGrp="1"/>
          </p:cNvSpPr>
          <p:nvPr>
            <p:ph type="ftr" sz="quarter" idx="11"/>
          </p:nvPr>
        </p:nvSpPr>
        <p:spPr/>
        <p:txBody>
          <a:bodyPr/>
          <a:lstStyle/>
          <a:p>
            <a:pPr>
              <a:defRPr/>
            </a:pPr>
            <a:r>
              <a:rPr lang="es-CO" altLang="en-US"/>
              <a:t>INSPT-UTN</a:t>
            </a:r>
          </a:p>
        </p:txBody>
      </p:sp>
      <p:sp>
        <p:nvSpPr>
          <p:cNvPr id="7" name="Marcador de número de diapositiva 6">
            <a:extLst>
              <a:ext uri="{FF2B5EF4-FFF2-40B4-BE49-F238E27FC236}">
                <a16:creationId xmlns:a16="http://schemas.microsoft.com/office/drawing/2014/main" id="{1F46A029-0540-2FC5-CDA4-6C2DEE900B1B}"/>
              </a:ext>
            </a:extLst>
          </p:cNvPr>
          <p:cNvSpPr>
            <a:spLocks noGrp="1"/>
          </p:cNvSpPr>
          <p:nvPr>
            <p:ph type="sldNum" sz="quarter" idx="12"/>
          </p:nvPr>
        </p:nvSpPr>
        <p:spPr/>
        <p:txBody>
          <a:bodyPr/>
          <a:lstStyle/>
          <a:p>
            <a:fld id="{7DFC4FB4-5D98-4629-9D37-6CEBF774D78A}" type="slidenum">
              <a:rPr lang="es-CO" altLang="en-US" smtClean="0"/>
              <a:pPr/>
              <a:t>‹Nº›</a:t>
            </a:fld>
            <a:endParaRPr lang="es-CO" altLang="en-US"/>
          </a:p>
        </p:txBody>
      </p:sp>
    </p:spTree>
    <p:extLst>
      <p:ext uri="{BB962C8B-B14F-4D97-AF65-F5344CB8AC3E}">
        <p14:creationId xmlns:p14="http://schemas.microsoft.com/office/powerpoint/2010/main" val="83391343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15814-8C6E-6C9D-426C-E85BB8C84E7B}"/>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C773D9C-6B7A-B971-9555-8A997F8ABCF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38462B-9DD8-F06A-C0F6-C7A6D4F545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DD76911D-5FEA-EDC6-3B77-16722BF4D07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D3BF22E-41CB-FB86-6CCE-42F3E715ABEB}"/>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BD057D00-E58F-3006-BC51-685D3D666396}"/>
              </a:ext>
            </a:extLst>
          </p:cNvPr>
          <p:cNvSpPr>
            <a:spLocks noGrp="1"/>
          </p:cNvSpPr>
          <p:nvPr>
            <p:ph type="dt" sz="half" idx="10"/>
          </p:nvPr>
        </p:nvSpPr>
        <p:spPr/>
        <p:txBody>
          <a:bodyPr/>
          <a:lstStyle/>
          <a:p>
            <a:pPr>
              <a:defRPr/>
            </a:pPr>
            <a:r>
              <a:rPr lang="es-AR"/>
              <a:t>Estructuras y Base de datos</a:t>
            </a:r>
            <a:endParaRPr lang="es-CO" altLang="en-US"/>
          </a:p>
        </p:txBody>
      </p:sp>
      <p:sp>
        <p:nvSpPr>
          <p:cNvPr id="8" name="Marcador de pie de página 7">
            <a:extLst>
              <a:ext uri="{FF2B5EF4-FFF2-40B4-BE49-F238E27FC236}">
                <a16:creationId xmlns:a16="http://schemas.microsoft.com/office/drawing/2014/main" id="{776501DF-B389-2D77-EBFF-DB0828A7A1F9}"/>
              </a:ext>
            </a:extLst>
          </p:cNvPr>
          <p:cNvSpPr>
            <a:spLocks noGrp="1"/>
          </p:cNvSpPr>
          <p:nvPr>
            <p:ph type="ftr" sz="quarter" idx="11"/>
          </p:nvPr>
        </p:nvSpPr>
        <p:spPr/>
        <p:txBody>
          <a:bodyPr/>
          <a:lstStyle/>
          <a:p>
            <a:pPr>
              <a:defRPr/>
            </a:pPr>
            <a:r>
              <a:rPr lang="es-CO" altLang="en-US"/>
              <a:t>INSPT-UTN</a:t>
            </a:r>
          </a:p>
        </p:txBody>
      </p:sp>
      <p:sp>
        <p:nvSpPr>
          <p:cNvPr id="9" name="Marcador de número de diapositiva 8">
            <a:extLst>
              <a:ext uri="{FF2B5EF4-FFF2-40B4-BE49-F238E27FC236}">
                <a16:creationId xmlns:a16="http://schemas.microsoft.com/office/drawing/2014/main" id="{E0F50D12-05FB-40C7-4BB4-8749AF6FCD5D}"/>
              </a:ext>
            </a:extLst>
          </p:cNvPr>
          <p:cNvSpPr>
            <a:spLocks noGrp="1"/>
          </p:cNvSpPr>
          <p:nvPr>
            <p:ph type="sldNum" sz="quarter" idx="12"/>
          </p:nvPr>
        </p:nvSpPr>
        <p:spPr/>
        <p:txBody>
          <a:bodyPr/>
          <a:lstStyle/>
          <a:p>
            <a:fld id="{13224103-BDDB-4689-AF7B-87FFAC83CC85}" type="slidenum">
              <a:rPr lang="es-CO" altLang="en-US" smtClean="0"/>
              <a:pPr/>
              <a:t>‹Nº›</a:t>
            </a:fld>
            <a:endParaRPr lang="es-CO" altLang="en-US"/>
          </a:p>
        </p:txBody>
      </p:sp>
    </p:spTree>
    <p:extLst>
      <p:ext uri="{BB962C8B-B14F-4D97-AF65-F5344CB8AC3E}">
        <p14:creationId xmlns:p14="http://schemas.microsoft.com/office/powerpoint/2010/main" val="4261717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98ED3-1285-5F5E-5C43-049AD52C647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943BFC7-37C2-A2E4-CAB3-0E490F5C5E3D}"/>
              </a:ext>
            </a:extLst>
          </p:cNvPr>
          <p:cNvSpPr>
            <a:spLocks noGrp="1"/>
          </p:cNvSpPr>
          <p:nvPr>
            <p:ph type="dt" sz="half" idx="10"/>
          </p:nvPr>
        </p:nvSpPr>
        <p:spPr/>
        <p:txBody>
          <a:bodyPr/>
          <a:lstStyle/>
          <a:p>
            <a:pPr>
              <a:defRPr/>
            </a:pPr>
            <a:r>
              <a:rPr lang="es-AR"/>
              <a:t>Estructuras y Base de datos</a:t>
            </a:r>
            <a:endParaRPr lang="es-CO" altLang="en-US"/>
          </a:p>
        </p:txBody>
      </p:sp>
      <p:sp>
        <p:nvSpPr>
          <p:cNvPr id="4" name="Marcador de pie de página 3">
            <a:extLst>
              <a:ext uri="{FF2B5EF4-FFF2-40B4-BE49-F238E27FC236}">
                <a16:creationId xmlns:a16="http://schemas.microsoft.com/office/drawing/2014/main" id="{2D1B1CA5-E66B-4D9C-924B-ECA32EB7A77E}"/>
              </a:ext>
            </a:extLst>
          </p:cNvPr>
          <p:cNvSpPr>
            <a:spLocks noGrp="1"/>
          </p:cNvSpPr>
          <p:nvPr>
            <p:ph type="ftr" sz="quarter" idx="11"/>
          </p:nvPr>
        </p:nvSpPr>
        <p:spPr/>
        <p:txBody>
          <a:bodyPr/>
          <a:lstStyle/>
          <a:p>
            <a:pPr>
              <a:defRPr/>
            </a:pPr>
            <a:r>
              <a:rPr lang="es-CO" altLang="en-US"/>
              <a:t>INSPT-UTN</a:t>
            </a:r>
          </a:p>
        </p:txBody>
      </p:sp>
      <p:sp>
        <p:nvSpPr>
          <p:cNvPr id="5" name="Marcador de número de diapositiva 4">
            <a:extLst>
              <a:ext uri="{FF2B5EF4-FFF2-40B4-BE49-F238E27FC236}">
                <a16:creationId xmlns:a16="http://schemas.microsoft.com/office/drawing/2014/main" id="{69E8CB2A-A49A-0785-0172-FF297A0BA192}"/>
              </a:ext>
            </a:extLst>
          </p:cNvPr>
          <p:cNvSpPr>
            <a:spLocks noGrp="1"/>
          </p:cNvSpPr>
          <p:nvPr>
            <p:ph type="sldNum" sz="quarter" idx="12"/>
          </p:nvPr>
        </p:nvSpPr>
        <p:spPr/>
        <p:txBody>
          <a:bodyPr/>
          <a:lstStyle/>
          <a:p>
            <a:fld id="{A35C7FBE-B963-4A3D-9C58-913CF032959C}" type="slidenum">
              <a:rPr lang="es-CO" altLang="en-US" smtClean="0"/>
              <a:pPr/>
              <a:t>‹Nº›</a:t>
            </a:fld>
            <a:endParaRPr lang="es-CO" altLang="en-US"/>
          </a:p>
        </p:txBody>
      </p:sp>
    </p:spTree>
    <p:extLst>
      <p:ext uri="{BB962C8B-B14F-4D97-AF65-F5344CB8AC3E}">
        <p14:creationId xmlns:p14="http://schemas.microsoft.com/office/powerpoint/2010/main" val="395217811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3B9DDE-30E0-2511-73C8-1B7089BBBFC3}"/>
              </a:ext>
            </a:extLst>
          </p:cNvPr>
          <p:cNvSpPr>
            <a:spLocks noGrp="1"/>
          </p:cNvSpPr>
          <p:nvPr>
            <p:ph type="dt" sz="half" idx="10"/>
          </p:nvPr>
        </p:nvSpPr>
        <p:spPr/>
        <p:txBody>
          <a:bodyPr/>
          <a:lstStyle/>
          <a:p>
            <a:pPr>
              <a:defRPr/>
            </a:pPr>
            <a:r>
              <a:rPr lang="es-AR"/>
              <a:t>Estructuras y Base de datos</a:t>
            </a:r>
            <a:endParaRPr lang="es-CO" altLang="en-US"/>
          </a:p>
        </p:txBody>
      </p:sp>
      <p:sp>
        <p:nvSpPr>
          <p:cNvPr id="3" name="Marcador de pie de página 2">
            <a:extLst>
              <a:ext uri="{FF2B5EF4-FFF2-40B4-BE49-F238E27FC236}">
                <a16:creationId xmlns:a16="http://schemas.microsoft.com/office/drawing/2014/main" id="{B83A5679-1DD2-824B-10B8-5EF85567B95C}"/>
              </a:ext>
            </a:extLst>
          </p:cNvPr>
          <p:cNvSpPr>
            <a:spLocks noGrp="1"/>
          </p:cNvSpPr>
          <p:nvPr>
            <p:ph type="ftr" sz="quarter" idx="11"/>
          </p:nvPr>
        </p:nvSpPr>
        <p:spPr/>
        <p:txBody>
          <a:bodyPr/>
          <a:lstStyle/>
          <a:p>
            <a:pPr>
              <a:defRPr/>
            </a:pPr>
            <a:r>
              <a:rPr lang="es-CO" altLang="en-US"/>
              <a:t>INSPT-UTN</a:t>
            </a:r>
          </a:p>
        </p:txBody>
      </p:sp>
      <p:sp>
        <p:nvSpPr>
          <p:cNvPr id="4" name="Marcador de número de diapositiva 3">
            <a:extLst>
              <a:ext uri="{FF2B5EF4-FFF2-40B4-BE49-F238E27FC236}">
                <a16:creationId xmlns:a16="http://schemas.microsoft.com/office/drawing/2014/main" id="{0C1E1F18-46C3-E9C1-74E4-6C5C55C8ED49}"/>
              </a:ext>
            </a:extLst>
          </p:cNvPr>
          <p:cNvSpPr>
            <a:spLocks noGrp="1"/>
          </p:cNvSpPr>
          <p:nvPr>
            <p:ph type="sldNum" sz="quarter" idx="12"/>
          </p:nvPr>
        </p:nvSpPr>
        <p:spPr/>
        <p:txBody>
          <a:bodyPr/>
          <a:lstStyle/>
          <a:p>
            <a:fld id="{019DF169-9EFB-42F8-849C-EB5E21E51614}" type="slidenum">
              <a:rPr lang="es-CO" altLang="en-US" smtClean="0"/>
              <a:pPr/>
              <a:t>‹Nº›</a:t>
            </a:fld>
            <a:endParaRPr lang="es-CO" altLang="en-US"/>
          </a:p>
        </p:txBody>
      </p:sp>
    </p:spTree>
    <p:extLst>
      <p:ext uri="{BB962C8B-B14F-4D97-AF65-F5344CB8AC3E}">
        <p14:creationId xmlns:p14="http://schemas.microsoft.com/office/powerpoint/2010/main" val="214169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BC06B-A530-6807-7FF6-23A10DD604DB}"/>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9FE5992-2039-6939-32C8-826DC757678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DEA6C52-DF9E-B833-8108-2AEA14A8566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D1D537-DD3D-53EB-D7EB-3B7A5FA5FF91}"/>
              </a:ext>
            </a:extLst>
          </p:cNvPr>
          <p:cNvSpPr>
            <a:spLocks noGrp="1"/>
          </p:cNvSpPr>
          <p:nvPr>
            <p:ph type="dt" sz="half" idx="10"/>
          </p:nvPr>
        </p:nvSpPr>
        <p:spPr/>
        <p:txBody>
          <a:bodyPr/>
          <a:lstStyle/>
          <a:p>
            <a:pPr>
              <a:defRPr/>
            </a:pPr>
            <a:r>
              <a:rPr lang="es-AR"/>
              <a:t>Estructuras y Base de datos</a:t>
            </a:r>
            <a:endParaRPr lang="es-CO" altLang="en-US"/>
          </a:p>
        </p:txBody>
      </p:sp>
      <p:sp>
        <p:nvSpPr>
          <p:cNvPr id="6" name="Marcador de pie de página 5">
            <a:extLst>
              <a:ext uri="{FF2B5EF4-FFF2-40B4-BE49-F238E27FC236}">
                <a16:creationId xmlns:a16="http://schemas.microsoft.com/office/drawing/2014/main" id="{274379A6-1DCC-A7A3-4199-B36DF738842D}"/>
              </a:ext>
            </a:extLst>
          </p:cNvPr>
          <p:cNvSpPr>
            <a:spLocks noGrp="1"/>
          </p:cNvSpPr>
          <p:nvPr>
            <p:ph type="ftr" sz="quarter" idx="11"/>
          </p:nvPr>
        </p:nvSpPr>
        <p:spPr/>
        <p:txBody>
          <a:bodyPr/>
          <a:lstStyle/>
          <a:p>
            <a:pPr>
              <a:defRPr/>
            </a:pPr>
            <a:r>
              <a:rPr lang="es-CO" altLang="en-US"/>
              <a:t>INSPT-UTN</a:t>
            </a:r>
          </a:p>
        </p:txBody>
      </p:sp>
      <p:sp>
        <p:nvSpPr>
          <p:cNvPr id="7" name="Marcador de número de diapositiva 6">
            <a:extLst>
              <a:ext uri="{FF2B5EF4-FFF2-40B4-BE49-F238E27FC236}">
                <a16:creationId xmlns:a16="http://schemas.microsoft.com/office/drawing/2014/main" id="{F183407C-D815-64E1-C9C4-50677232E560}"/>
              </a:ext>
            </a:extLst>
          </p:cNvPr>
          <p:cNvSpPr>
            <a:spLocks noGrp="1"/>
          </p:cNvSpPr>
          <p:nvPr>
            <p:ph type="sldNum" sz="quarter" idx="12"/>
          </p:nvPr>
        </p:nvSpPr>
        <p:spPr/>
        <p:txBody>
          <a:bodyPr/>
          <a:lstStyle/>
          <a:p>
            <a:fld id="{EBDE9B8A-484F-40A3-B61A-6C16B65FE578}" type="slidenum">
              <a:rPr lang="es-CO" altLang="en-US" smtClean="0"/>
              <a:pPr/>
              <a:t>‹Nº›</a:t>
            </a:fld>
            <a:endParaRPr lang="es-CO" altLang="en-US"/>
          </a:p>
        </p:txBody>
      </p:sp>
    </p:spTree>
    <p:extLst>
      <p:ext uri="{BB962C8B-B14F-4D97-AF65-F5344CB8AC3E}">
        <p14:creationId xmlns:p14="http://schemas.microsoft.com/office/powerpoint/2010/main" val="212107268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62A3A-55F6-AF42-D4D6-CF3EB728932E}"/>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D3BA2666-2A70-86A1-48BF-6AAAD0A4CA3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a:extLst>
              <a:ext uri="{FF2B5EF4-FFF2-40B4-BE49-F238E27FC236}">
                <a16:creationId xmlns:a16="http://schemas.microsoft.com/office/drawing/2014/main" id="{66F6D4AC-3133-2DEB-B364-9B14EE10A3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519C89-8C69-5AB3-1AB2-5881F2E4A59B}"/>
              </a:ext>
            </a:extLst>
          </p:cNvPr>
          <p:cNvSpPr>
            <a:spLocks noGrp="1"/>
          </p:cNvSpPr>
          <p:nvPr>
            <p:ph type="dt" sz="half" idx="10"/>
          </p:nvPr>
        </p:nvSpPr>
        <p:spPr/>
        <p:txBody>
          <a:bodyPr/>
          <a:lstStyle/>
          <a:p>
            <a:pPr>
              <a:defRPr/>
            </a:pPr>
            <a:r>
              <a:rPr lang="es-AR"/>
              <a:t>Estructuras y Base de datos</a:t>
            </a:r>
            <a:endParaRPr lang="es-CO" altLang="en-US"/>
          </a:p>
        </p:txBody>
      </p:sp>
      <p:sp>
        <p:nvSpPr>
          <p:cNvPr id="6" name="Marcador de pie de página 5">
            <a:extLst>
              <a:ext uri="{FF2B5EF4-FFF2-40B4-BE49-F238E27FC236}">
                <a16:creationId xmlns:a16="http://schemas.microsoft.com/office/drawing/2014/main" id="{8AC729FA-5CEE-4D2C-137E-844E4894C1A8}"/>
              </a:ext>
            </a:extLst>
          </p:cNvPr>
          <p:cNvSpPr>
            <a:spLocks noGrp="1"/>
          </p:cNvSpPr>
          <p:nvPr>
            <p:ph type="ftr" sz="quarter" idx="11"/>
          </p:nvPr>
        </p:nvSpPr>
        <p:spPr/>
        <p:txBody>
          <a:bodyPr/>
          <a:lstStyle/>
          <a:p>
            <a:pPr>
              <a:defRPr/>
            </a:pPr>
            <a:r>
              <a:rPr lang="es-CO" altLang="en-US"/>
              <a:t>INSPT-UTN</a:t>
            </a:r>
          </a:p>
        </p:txBody>
      </p:sp>
      <p:sp>
        <p:nvSpPr>
          <p:cNvPr id="7" name="Marcador de número de diapositiva 6">
            <a:extLst>
              <a:ext uri="{FF2B5EF4-FFF2-40B4-BE49-F238E27FC236}">
                <a16:creationId xmlns:a16="http://schemas.microsoft.com/office/drawing/2014/main" id="{4EFF15FE-05F3-3350-CCFD-74BCB51FFE7A}"/>
              </a:ext>
            </a:extLst>
          </p:cNvPr>
          <p:cNvSpPr>
            <a:spLocks noGrp="1"/>
          </p:cNvSpPr>
          <p:nvPr>
            <p:ph type="sldNum" sz="quarter" idx="12"/>
          </p:nvPr>
        </p:nvSpPr>
        <p:spPr/>
        <p:txBody>
          <a:bodyPr/>
          <a:lstStyle/>
          <a:p>
            <a:fld id="{B6719A5D-3195-4E29-8EA3-CD9FC02742BD}" type="slidenum">
              <a:rPr lang="es-CO" altLang="en-US" smtClean="0"/>
              <a:pPr/>
              <a:t>‹Nº›</a:t>
            </a:fld>
            <a:endParaRPr lang="es-CO" altLang="en-US"/>
          </a:p>
        </p:txBody>
      </p:sp>
    </p:spTree>
    <p:extLst>
      <p:ext uri="{BB962C8B-B14F-4D97-AF65-F5344CB8AC3E}">
        <p14:creationId xmlns:p14="http://schemas.microsoft.com/office/powerpoint/2010/main" val="3126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EA6B8B2-815E-4E8B-6011-0FDF913C097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B3EB093-1146-C914-0460-C27B008532E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1B10B60-A3DE-16DB-53C9-E204DE1AE5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pPr>
              <a:defRPr/>
            </a:pPr>
            <a:r>
              <a:rPr lang="es-AR"/>
              <a:t>Estructuras y Base de datos</a:t>
            </a:r>
            <a:endParaRPr lang="es-CO" altLang="en-US"/>
          </a:p>
        </p:txBody>
      </p:sp>
      <p:sp>
        <p:nvSpPr>
          <p:cNvPr id="5" name="Marcador de pie de página 4">
            <a:extLst>
              <a:ext uri="{FF2B5EF4-FFF2-40B4-BE49-F238E27FC236}">
                <a16:creationId xmlns:a16="http://schemas.microsoft.com/office/drawing/2014/main" id="{2B410827-2595-4E17-FFDC-438121473EA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pPr>
              <a:defRPr/>
            </a:pPr>
            <a:r>
              <a:rPr lang="es-CO" altLang="en-US"/>
              <a:t>INSPT-UTN</a:t>
            </a:r>
          </a:p>
        </p:txBody>
      </p:sp>
      <p:sp>
        <p:nvSpPr>
          <p:cNvPr id="6" name="Marcador de número de diapositiva 5">
            <a:extLst>
              <a:ext uri="{FF2B5EF4-FFF2-40B4-BE49-F238E27FC236}">
                <a16:creationId xmlns:a16="http://schemas.microsoft.com/office/drawing/2014/main" id="{FF09B4BC-709C-6B39-1862-42F56B5205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BAD631AF-72FE-4E27-B444-3E921500E6BC}" type="slidenum">
              <a:rPr lang="es-CO" altLang="en-US" smtClean="0"/>
              <a:pPr/>
              <a:t>‹Nº›</a:t>
            </a:fld>
            <a:endParaRPr lang="es-CO" altLang="en-US"/>
          </a:p>
        </p:txBody>
      </p:sp>
    </p:spTree>
    <p:extLst>
      <p:ext uri="{BB962C8B-B14F-4D97-AF65-F5344CB8AC3E}">
        <p14:creationId xmlns:p14="http://schemas.microsoft.com/office/powerpoint/2010/main" val="148779666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A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4.wmf"/><Relationship Id="rId9"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8.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11.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14.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ECA3BAE-26DD-A63F-63BC-12DBCACF5C0E}"/>
              </a:ext>
            </a:extLst>
          </p:cNvPr>
          <p:cNvSpPr>
            <a:spLocks noGrp="1"/>
          </p:cNvSpPr>
          <p:nvPr>
            <p:ph type="ctrTitle"/>
          </p:nvPr>
        </p:nvSpPr>
        <p:spPr>
          <a:xfrm>
            <a:off x="1201316" y="1066007"/>
            <a:ext cx="6741368" cy="2362993"/>
          </a:xfrm>
        </p:spPr>
        <p:txBody>
          <a:bodyPr/>
          <a:lstStyle/>
          <a:p>
            <a:pPr eaLnBrk="1" hangingPunct="1"/>
            <a:r>
              <a:rPr lang="es-CO" altLang="es-AR" sz="4600" dirty="0"/>
              <a:t>BASE DE DATOS</a:t>
            </a:r>
            <a:br>
              <a:rPr lang="es-CO" altLang="es-AR" sz="4600" dirty="0"/>
            </a:br>
            <a:endParaRPr lang="es-CO" altLang="es-AR" sz="4600" dirty="0"/>
          </a:p>
        </p:txBody>
      </p:sp>
      <p:sp>
        <p:nvSpPr>
          <p:cNvPr id="3075" name="Rectangle 3">
            <a:extLst>
              <a:ext uri="{FF2B5EF4-FFF2-40B4-BE49-F238E27FC236}">
                <a16:creationId xmlns:a16="http://schemas.microsoft.com/office/drawing/2014/main" id="{7BFB43BB-B7FC-01BA-FB4C-3D381CA7043C}"/>
              </a:ext>
            </a:extLst>
          </p:cNvPr>
          <p:cNvSpPr>
            <a:spLocks noGrp="1" noChangeArrowheads="1"/>
          </p:cNvSpPr>
          <p:nvPr>
            <p:ph type="subTitle" idx="1"/>
          </p:nvPr>
        </p:nvSpPr>
        <p:spPr>
          <a:xfrm>
            <a:off x="1433513" y="3407568"/>
            <a:ext cx="6075363" cy="1312863"/>
          </a:xfrm>
        </p:spPr>
        <p:txBody>
          <a:bodyPr>
            <a:normAutofit/>
          </a:bodyPr>
          <a:lstStyle/>
          <a:p>
            <a:pPr eaLnBrk="1" hangingPunct="1">
              <a:lnSpc>
                <a:spcPct val="80000"/>
              </a:lnSpc>
            </a:pPr>
            <a:r>
              <a:rPr lang="es-CO" altLang="es-AR" sz="4000" dirty="0"/>
              <a:t>Introducción a las bases de datos</a:t>
            </a:r>
          </a:p>
        </p:txBody>
      </p:sp>
      <p:sp>
        <p:nvSpPr>
          <p:cNvPr id="4" name="Rectangle 4">
            <a:extLst>
              <a:ext uri="{FF2B5EF4-FFF2-40B4-BE49-F238E27FC236}">
                <a16:creationId xmlns:a16="http://schemas.microsoft.com/office/drawing/2014/main" id="{2160E489-9E1C-C8AB-FAF8-40442514775A}"/>
              </a:ext>
            </a:extLst>
          </p:cNvPr>
          <p:cNvSpPr>
            <a:spLocks noGrp="1" noChangeArrowheads="1"/>
          </p:cNvSpPr>
          <p:nvPr>
            <p:ph type="dt" sz="half" idx="10"/>
          </p:nvPr>
        </p:nvSpPr>
        <p:spPr/>
        <p:txBody>
          <a:bodyPr/>
          <a:lstStyle/>
          <a:p>
            <a:pPr>
              <a:defRPr/>
            </a:pPr>
            <a:r>
              <a:rPr lang="es-AR" dirty="0"/>
              <a:t>Estructuras y Base de datos</a:t>
            </a:r>
            <a:endParaRPr lang="es-CO" altLang="en-US" dirty="0"/>
          </a:p>
        </p:txBody>
      </p:sp>
      <p:sp>
        <p:nvSpPr>
          <p:cNvPr id="5" name="Rectangle 5">
            <a:extLst>
              <a:ext uri="{FF2B5EF4-FFF2-40B4-BE49-F238E27FC236}">
                <a16:creationId xmlns:a16="http://schemas.microsoft.com/office/drawing/2014/main" id="{EC067F2A-3E14-78AF-AB01-E07324EB5694}"/>
              </a:ext>
            </a:extLst>
          </p:cNvPr>
          <p:cNvSpPr>
            <a:spLocks noGrp="1" noChangeArrowheads="1"/>
          </p:cNvSpPr>
          <p:nvPr>
            <p:ph type="ftr" sz="quarter" idx="11"/>
          </p:nvPr>
        </p:nvSpPr>
        <p:spPr/>
        <p:txBody>
          <a:bodyPr/>
          <a:lstStyle/>
          <a:p>
            <a:pPr>
              <a:defRPr/>
            </a:pPr>
            <a:r>
              <a:rPr lang="es-CO" altLang="en-US" dirty="0"/>
              <a:t>INSPT-UTN</a:t>
            </a:r>
          </a:p>
        </p:txBody>
      </p:sp>
      <p:sp>
        <p:nvSpPr>
          <p:cNvPr id="3078" name="Rectangle 6">
            <a:extLst>
              <a:ext uri="{FF2B5EF4-FFF2-40B4-BE49-F238E27FC236}">
                <a16:creationId xmlns:a16="http://schemas.microsoft.com/office/drawing/2014/main" id="{646D9A93-A63F-AC57-89F8-6F283522EEB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069EBD4-8EA8-473E-9180-536B84531B32}" type="slidenum">
              <a:rPr lang="es-CO" altLang="en-US">
                <a:latin typeface="Garamond" panose="02020404030301010803" pitchFamily="18" charset="0"/>
              </a:rPr>
              <a:pPr/>
              <a:t>1</a:t>
            </a:fld>
            <a:endParaRPr lang="es-CO" altLang="en-US">
              <a:latin typeface="Garamond" panose="02020404030301010803" pitchFamily="18" charset="0"/>
            </a:endParaRPr>
          </a:p>
        </p:txBody>
      </p:sp>
      <p:pic>
        <p:nvPicPr>
          <p:cNvPr id="3079" name="Imagen 6">
            <a:extLst>
              <a:ext uri="{FF2B5EF4-FFF2-40B4-BE49-F238E27FC236}">
                <a16:creationId xmlns:a16="http://schemas.microsoft.com/office/drawing/2014/main" id="{FE82D46D-52C8-7645-00EB-C4DB1B8DD3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65113"/>
            <a:ext cx="66436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Imagen 7">
            <a:extLst>
              <a:ext uri="{FF2B5EF4-FFF2-40B4-BE49-F238E27FC236}">
                <a16:creationId xmlns:a16="http://schemas.microsoft.com/office/drawing/2014/main" id="{5C60575E-8E62-2F75-C3CF-FF4D8CD3B4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288925"/>
            <a:ext cx="600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CuadroTexto 1">
            <a:extLst>
              <a:ext uri="{FF2B5EF4-FFF2-40B4-BE49-F238E27FC236}">
                <a16:creationId xmlns:a16="http://schemas.microsoft.com/office/drawing/2014/main" id="{58358B15-3B91-704B-7453-D3D3CE2D04C6}"/>
              </a:ext>
            </a:extLst>
          </p:cNvPr>
          <p:cNvSpPr txBox="1">
            <a:spLocks noChangeArrowheads="1"/>
          </p:cNvSpPr>
          <p:nvPr/>
        </p:nvSpPr>
        <p:spPr bwMode="auto">
          <a:xfrm>
            <a:off x="5578475" y="4878388"/>
            <a:ext cx="31702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s-MX" altLang="es-AR"/>
          </a:p>
          <a:p>
            <a:r>
              <a:rPr lang="es-MX" altLang="es-AR"/>
              <a:t>Prof. Juan Capia</a:t>
            </a:r>
          </a:p>
          <a:p>
            <a:endParaRPr lang="es-AR" altLang="es-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6E7648F-AF73-EAD2-7003-F4607A2E35BC}"/>
              </a:ext>
            </a:extLst>
          </p:cNvPr>
          <p:cNvSpPr>
            <a:spLocks noGrp="1"/>
          </p:cNvSpPr>
          <p:nvPr>
            <p:ph type="title"/>
          </p:nvPr>
        </p:nvSpPr>
        <p:spPr/>
        <p:txBody>
          <a:bodyPr/>
          <a:lstStyle/>
          <a:p>
            <a:pPr eaLnBrk="1" hangingPunct="1"/>
            <a:r>
              <a:rPr lang="es-CO" altLang="es-AR"/>
              <a:t>Sistema de Gestión de Bases de Datos</a:t>
            </a:r>
          </a:p>
        </p:txBody>
      </p:sp>
      <p:sp>
        <p:nvSpPr>
          <p:cNvPr id="20483" name="Rectangle 3">
            <a:extLst>
              <a:ext uri="{FF2B5EF4-FFF2-40B4-BE49-F238E27FC236}">
                <a16:creationId xmlns:a16="http://schemas.microsoft.com/office/drawing/2014/main" id="{DA43BF6B-33CD-00ED-CE5E-5D9714F1443E}"/>
              </a:ext>
            </a:extLst>
          </p:cNvPr>
          <p:cNvSpPr>
            <a:spLocks noGrp="1" noChangeArrowheads="1"/>
          </p:cNvSpPr>
          <p:nvPr>
            <p:ph idx="1"/>
          </p:nvPr>
        </p:nvSpPr>
        <p:spPr>
          <a:xfrm>
            <a:off x="395288" y="1354138"/>
            <a:ext cx="8353425" cy="5184775"/>
          </a:xfrm>
        </p:spPr>
        <p:txBody>
          <a:bodyPr/>
          <a:lstStyle/>
          <a:p>
            <a:pPr defTabSz="215900" eaLnBrk="1" hangingPunct="1">
              <a:lnSpc>
                <a:spcPct val="80000"/>
              </a:lnSpc>
            </a:pPr>
            <a:r>
              <a:rPr lang="es-CO" altLang="es-AR" sz="2400"/>
              <a:t>Propiedades fundamentales</a:t>
            </a:r>
          </a:p>
          <a:p>
            <a:pPr lvl="2" algn="just" defTabSz="215900" eaLnBrk="1" hangingPunct="1">
              <a:lnSpc>
                <a:spcPct val="80000"/>
              </a:lnSpc>
              <a:buClr>
                <a:schemeClr val="tx1"/>
              </a:buClr>
              <a:buFont typeface="Wingdings" panose="05000000000000000000" pitchFamily="2" charset="2"/>
              <a:buChar char="§"/>
            </a:pPr>
            <a:r>
              <a:rPr lang="es-CO" altLang="es-AR" sz="2400"/>
              <a:t>Independencia de los datos (muy importante !!!)</a:t>
            </a:r>
          </a:p>
          <a:p>
            <a:pPr lvl="2" algn="just" defTabSz="215900" eaLnBrk="1" hangingPunct="1">
              <a:lnSpc>
                <a:spcPct val="80000"/>
              </a:lnSpc>
              <a:buClr>
                <a:schemeClr val="tx1"/>
              </a:buClr>
              <a:buFont typeface="Wingdings" panose="05000000000000000000" pitchFamily="2" charset="2"/>
              <a:buChar char="§"/>
            </a:pPr>
            <a:r>
              <a:rPr lang="es-CO" altLang="es-AR" sz="2400"/>
              <a:t>Acceso eficiente a los datos</a:t>
            </a:r>
          </a:p>
          <a:p>
            <a:pPr lvl="2" algn="just" defTabSz="215900" eaLnBrk="1" hangingPunct="1">
              <a:lnSpc>
                <a:spcPct val="80000"/>
              </a:lnSpc>
              <a:buClr>
                <a:schemeClr val="tx1"/>
              </a:buClr>
              <a:buFont typeface="Wingdings" panose="05000000000000000000" pitchFamily="2" charset="2"/>
              <a:buChar char="§"/>
            </a:pPr>
            <a:r>
              <a:rPr lang="es-CO" altLang="es-AR" sz="2400"/>
              <a:t>Integridad y seguridad de los datos</a:t>
            </a:r>
          </a:p>
          <a:p>
            <a:pPr lvl="2" algn="just" defTabSz="215900" eaLnBrk="1" hangingPunct="1">
              <a:lnSpc>
                <a:spcPct val="80000"/>
              </a:lnSpc>
              <a:buClr>
                <a:schemeClr val="tx1"/>
              </a:buClr>
              <a:buFont typeface="Wingdings" panose="05000000000000000000" pitchFamily="2" charset="2"/>
              <a:buChar char="§"/>
            </a:pPr>
            <a:r>
              <a:rPr lang="es-CO" altLang="es-AR" sz="2400"/>
              <a:t>Administración de los datos </a:t>
            </a:r>
          </a:p>
          <a:p>
            <a:pPr lvl="2" algn="just" defTabSz="215900" eaLnBrk="1" hangingPunct="1">
              <a:lnSpc>
                <a:spcPct val="80000"/>
              </a:lnSpc>
              <a:buClr>
                <a:schemeClr val="tx1"/>
              </a:buClr>
              <a:buFont typeface="Wingdings" panose="05000000000000000000" pitchFamily="2" charset="2"/>
              <a:buChar char="§"/>
            </a:pPr>
            <a:r>
              <a:rPr lang="es-CO" altLang="es-AR" sz="2400"/>
              <a:t>Acceso concurrente y recuperación en caso de colisión</a:t>
            </a:r>
          </a:p>
          <a:p>
            <a:pPr lvl="2" algn="just" defTabSz="215900" eaLnBrk="1" hangingPunct="1">
              <a:lnSpc>
                <a:spcPct val="80000"/>
              </a:lnSpc>
              <a:buClr>
                <a:schemeClr val="tx1"/>
              </a:buClr>
              <a:buFont typeface="Wingdings" panose="05000000000000000000" pitchFamily="2" charset="2"/>
              <a:buNone/>
            </a:pPr>
            <a:endParaRPr lang="es-CO" altLang="es-AR" sz="1800"/>
          </a:p>
        </p:txBody>
      </p:sp>
      <p:sp>
        <p:nvSpPr>
          <p:cNvPr id="4" name="3 Marcador de fecha">
            <a:extLst>
              <a:ext uri="{FF2B5EF4-FFF2-40B4-BE49-F238E27FC236}">
                <a16:creationId xmlns:a16="http://schemas.microsoft.com/office/drawing/2014/main" id="{8697ACB6-000B-2F97-D556-7C6A524E7CD8}"/>
              </a:ext>
            </a:extLst>
          </p:cNvPr>
          <p:cNvSpPr>
            <a:spLocks noGrp="1"/>
          </p:cNvSpPr>
          <p:nvPr>
            <p:ph type="dt" sz="half" idx="10"/>
          </p:nvPr>
        </p:nvSpPr>
        <p:spPr/>
        <p:txBody>
          <a:bodyPr/>
          <a:lstStyle/>
          <a:p>
            <a:pPr>
              <a:defRPr/>
            </a:pPr>
            <a:r>
              <a:rPr lang="es-AR"/>
              <a:t>Estructuras y Base de datos</a:t>
            </a:r>
            <a:endParaRPr lang="es-CO" altLang="en-US"/>
          </a:p>
        </p:txBody>
      </p:sp>
      <p:sp>
        <p:nvSpPr>
          <p:cNvPr id="5" name="4 Marcador de pie de página">
            <a:extLst>
              <a:ext uri="{FF2B5EF4-FFF2-40B4-BE49-F238E27FC236}">
                <a16:creationId xmlns:a16="http://schemas.microsoft.com/office/drawing/2014/main" id="{8EC0E035-EC58-6866-8F29-6400315F0F9B}"/>
              </a:ext>
            </a:extLst>
          </p:cNvPr>
          <p:cNvSpPr>
            <a:spLocks noGrp="1"/>
          </p:cNvSpPr>
          <p:nvPr>
            <p:ph type="ftr" sz="quarter" idx="11"/>
          </p:nvPr>
        </p:nvSpPr>
        <p:spPr/>
        <p:txBody>
          <a:bodyPr/>
          <a:lstStyle/>
          <a:p>
            <a:pPr>
              <a:defRPr/>
            </a:pPr>
            <a:r>
              <a:rPr lang="es-CO" altLang="en-US"/>
              <a:t>INSPT-UTN</a:t>
            </a:r>
          </a:p>
        </p:txBody>
      </p:sp>
      <p:sp>
        <p:nvSpPr>
          <p:cNvPr id="20486" name="5 Marcador de número de diapositiva">
            <a:extLst>
              <a:ext uri="{FF2B5EF4-FFF2-40B4-BE49-F238E27FC236}">
                <a16:creationId xmlns:a16="http://schemas.microsoft.com/office/drawing/2014/main" id="{C3B88D7B-C5D1-2A1C-825C-12A915D4FD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6E83875-50C2-4E49-A83C-E99D2BC0A23F}" type="slidenum">
              <a:rPr lang="es-CO" altLang="en-US">
                <a:latin typeface="Garamond" panose="02020404030301010803" pitchFamily="18" charset="0"/>
              </a:rPr>
              <a:pPr/>
              <a:t>10</a:t>
            </a:fld>
            <a:endParaRPr lang="es-CO" altLang="en-US">
              <a:latin typeface="Garamond" panose="02020404030301010803"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a:extLst>
              <a:ext uri="{FF2B5EF4-FFF2-40B4-BE49-F238E27FC236}">
                <a16:creationId xmlns:a16="http://schemas.microsoft.com/office/drawing/2014/main" id="{F0F40FFF-10D6-CEEB-415E-C9CE3C4E43A5}"/>
              </a:ext>
            </a:extLst>
          </p:cNvPr>
          <p:cNvSpPr>
            <a:spLocks noGrp="1"/>
          </p:cNvSpPr>
          <p:nvPr>
            <p:ph type="title"/>
          </p:nvPr>
        </p:nvSpPr>
        <p:spPr/>
        <p:txBody>
          <a:bodyPr/>
          <a:lstStyle/>
          <a:p>
            <a:pPr eaLnBrk="1" hangingPunct="1"/>
            <a:endParaRPr lang="es-AR" altLang="es-AR"/>
          </a:p>
        </p:txBody>
      </p:sp>
      <p:sp>
        <p:nvSpPr>
          <p:cNvPr id="22531" name="2 Marcador de contenido">
            <a:extLst>
              <a:ext uri="{FF2B5EF4-FFF2-40B4-BE49-F238E27FC236}">
                <a16:creationId xmlns:a16="http://schemas.microsoft.com/office/drawing/2014/main" id="{B766E1D8-D93B-4F9A-346B-F3EC378E97E8}"/>
              </a:ext>
            </a:extLst>
          </p:cNvPr>
          <p:cNvSpPr>
            <a:spLocks noGrp="1" noChangeArrowheads="1"/>
          </p:cNvSpPr>
          <p:nvPr>
            <p:ph idx="1"/>
          </p:nvPr>
        </p:nvSpPr>
        <p:spPr/>
        <p:txBody>
          <a:bodyPr>
            <a:normAutofit/>
          </a:bodyPr>
          <a:lstStyle/>
          <a:p>
            <a:pPr eaLnBrk="1" hangingPunct="1"/>
            <a:r>
              <a:rPr lang="es-AR" altLang="es-AR" sz="2400" dirty="0"/>
              <a:t>Un ejemplo habitual de transacción es el traspaso de una cantidad de dinero entre cuentas bancarias. Normalmente se realiza mediante dos operaciones distintas, una en la que se decrementa el saldo de la cuenta origen y otra en la que incrementamos el saldo de la cuenta destino. Para garantizar la atomicidad del sistema (es decir, para que no aparezca o desaparezca dinero), las dos operaciones deben ser atómicas, es decir, el sistema debe garantizar que, bajo cualquier circunstancia (incluso una caída del sistema), el resultado final es que, o bien se han realizado las dos operaciones, o bien no se ha realizado ninguna.</a:t>
            </a:r>
          </a:p>
        </p:txBody>
      </p:sp>
      <p:sp>
        <p:nvSpPr>
          <p:cNvPr id="4" name="3 Marcador de fecha">
            <a:extLst>
              <a:ext uri="{FF2B5EF4-FFF2-40B4-BE49-F238E27FC236}">
                <a16:creationId xmlns:a16="http://schemas.microsoft.com/office/drawing/2014/main" id="{2137C25A-66E4-3C7A-EBAA-D7802EE771B8}"/>
              </a:ext>
            </a:extLst>
          </p:cNvPr>
          <p:cNvSpPr>
            <a:spLocks noGrp="1"/>
          </p:cNvSpPr>
          <p:nvPr>
            <p:ph type="dt" sz="half" idx="10"/>
          </p:nvPr>
        </p:nvSpPr>
        <p:spPr/>
        <p:txBody>
          <a:bodyPr/>
          <a:lstStyle/>
          <a:p>
            <a:pPr>
              <a:defRPr/>
            </a:pPr>
            <a:r>
              <a:rPr lang="es-AR"/>
              <a:t>Estructuras y Base de datos</a:t>
            </a:r>
            <a:endParaRPr lang="es-CO" altLang="en-US"/>
          </a:p>
        </p:txBody>
      </p:sp>
      <p:sp>
        <p:nvSpPr>
          <p:cNvPr id="5" name="4 Marcador de pie de página">
            <a:extLst>
              <a:ext uri="{FF2B5EF4-FFF2-40B4-BE49-F238E27FC236}">
                <a16:creationId xmlns:a16="http://schemas.microsoft.com/office/drawing/2014/main" id="{FF02D936-E11F-35A8-6505-F625BA5AEB03}"/>
              </a:ext>
            </a:extLst>
          </p:cNvPr>
          <p:cNvSpPr>
            <a:spLocks noGrp="1"/>
          </p:cNvSpPr>
          <p:nvPr>
            <p:ph type="ftr" sz="quarter" idx="11"/>
          </p:nvPr>
        </p:nvSpPr>
        <p:spPr/>
        <p:txBody>
          <a:bodyPr/>
          <a:lstStyle/>
          <a:p>
            <a:pPr>
              <a:defRPr/>
            </a:pPr>
            <a:r>
              <a:rPr lang="es-CO" altLang="en-US"/>
              <a:t>INSPT-UTN</a:t>
            </a:r>
          </a:p>
        </p:txBody>
      </p:sp>
      <p:sp>
        <p:nvSpPr>
          <p:cNvPr id="22534" name="5 Marcador de número de diapositiva">
            <a:extLst>
              <a:ext uri="{FF2B5EF4-FFF2-40B4-BE49-F238E27FC236}">
                <a16:creationId xmlns:a16="http://schemas.microsoft.com/office/drawing/2014/main" id="{C2AF663E-5EAB-1935-4557-AA24518D1C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DC391CA-840E-430F-97A9-AF4E5C600941}" type="slidenum">
              <a:rPr lang="es-CO" altLang="en-US">
                <a:latin typeface="Garamond" panose="02020404030301010803" pitchFamily="18" charset="0"/>
              </a:rPr>
              <a:pPr/>
              <a:t>11</a:t>
            </a:fld>
            <a:endParaRPr lang="es-CO" altLang="en-US">
              <a:latin typeface="Garamond" panose="020204040303010108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00A68AD-5DF3-0335-68D2-C475163B381F}"/>
              </a:ext>
            </a:extLst>
          </p:cNvPr>
          <p:cNvSpPr>
            <a:spLocks noGrp="1"/>
          </p:cNvSpPr>
          <p:nvPr>
            <p:ph type="title"/>
          </p:nvPr>
        </p:nvSpPr>
        <p:spPr/>
        <p:txBody>
          <a:bodyPr/>
          <a:lstStyle/>
          <a:p>
            <a:pPr eaLnBrk="1" hangingPunct="1"/>
            <a:r>
              <a:rPr lang="es-ES" altLang="es-AR"/>
              <a:t>Ventajas de un SGBD</a:t>
            </a:r>
          </a:p>
        </p:txBody>
      </p:sp>
      <p:sp>
        <p:nvSpPr>
          <p:cNvPr id="23555" name="Rectangle 3">
            <a:extLst>
              <a:ext uri="{FF2B5EF4-FFF2-40B4-BE49-F238E27FC236}">
                <a16:creationId xmlns:a16="http://schemas.microsoft.com/office/drawing/2014/main" id="{A84A31B4-3005-2425-A852-FF5047A1C25E}"/>
              </a:ext>
            </a:extLst>
          </p:cNvPr>
          <p:cNvSpPr>
            <a:spLocks noGrp="1" noChangeArrowheads="1"/>
          </p:cNvSpPr>
          <p:nvPr>
            <p:ph idx="1"/>
          </p:nvPr>
        </p:nvSpPr>
        <p:spPr/>
        <p:txBody>
          <a:bodyPr/>
          <a:lstStyle/>
          <a:p>
            <a:pPr marL="571500" indent="-571500" eaLnBrk="1" hangingPunct="1">
              <a:buFont typeface="Wingdings" panose="05000000000000000000" pitchFamily="2" charset="2"/>
              <a:buAutoNum type="arabicPeriod"/>
            </a:pPr>
            <a:r>
              <a:rPr lang="es-ES_tradnl" altLang="es-AR" sz="2400"/>
              <a:t>Reutilización de datos y programas </a:t>
            </a:r>
          </a:p>
          <a:p>
            <a:pPr marL="571500" indent="-571500" eaLnBrk="1" hangingPunct="1">
              <a:buFont typeface="Wingdings" panose="05000000000000000000" pitchFamily="2" charset="2"/>
              <a:buAutoNum type="arabicPeriod"/>
            </a:pPr>
            <a:r>
              <a:rPr lang="es-ES_tradnl" altLang="es-AR" sz="2400"/>
              <a:t>Control de redundancia</a:t>
            </a:r>
          </a:p>
          <a:p>
            <a:pPr marL="571500" indent="-571500" eaLnBrk="1" hangingPunct="1">
              <a:buFont typeface="Wingdings" panose="05000000000000000000" pitchFamily="2" charset="2"/>
              <a:buAutoNum type="arabicPeriod"/>
            </a:pPr>
            <a:r>
              <a:rPr lang="es-ES_tradnl" altLang="es-AR" sz="2400"/>
              <a:t>Estandarización </a:t>
            </a:r>
          </a:p>
          <a:p>
            <a:pPr marL="571500" indent="-571500" eaLnBrk="1" hangingPunct="1">
              <a:buFont typeface="Wingdings" panose="05000000000000000000" pitchFamily="2" charset="2"/>
              <a:buAutoNum type="arabicPeriod"/>
            </a:pPr>
            <a:r>
              <a:rPr lang="es-ES_tradnl" altLang="es-AR" sz="2400"/>
              <a:t>Consistencia (No hay redundancia) </a:t>
            </a:r>
          </a:p>
          <a:p>
            <a:pPr marL="571500" indent="-571500" eaLnBrk="1" hangingPunct="1">
              <a:buFont typeface="Wingdings" panose="05000000000000000000" pitchFamily="2" charset="2"/>
              <a:buAutoNum type="arabicPeriod"/>
            </a:pPr>
            <a:r>
              <a:rPr lang="es-ES_tradnl" altLang="es-AR" sz="2400"/>
              <a:t>Es posible equilibrar las cargas de los requerimientos (establecer prioridades)</a:t>
            </a:r>
            <a:endParaRPr lang="es-ES" altLang="es-AR" sz="2400"/>
          </a:p>
        </p:txBody>
      </p:sp>
      <p:sp>
        <p:nvSpPr>
          <p:cNvPr id="4" name="3 Marcador de fecha">
            <a:extLst>
              <a:ext uri="{FF2B5EF4-FFF2-40B4-BE49-F238E27FC236}">
                <a16:creationId xmlns:a16="http://schemas.microsoft.com/office/drawing/2014/main" id="{86623FA3-494E-ACE3-8D3B-943EEE6B8976}"/>
              </a:ext>
            </a:extLst>
          </p:cNvPr>
          <p:cNvSpPr>
            <a:spLocks noGrp="1"/>
          </p:cNvSpPr>
          <p:nvPr>
            <p:ph type="dt" sz="half" idx="10"/>
          </p:nvPr>
        </p:nvSpPr>
        <p:spPr/>
        <p:txBody>
          <a:bodyPr/>
          <a:lstStyle/>
          <a:p>
            <a:pPr>
              <a:defRPr/>
            </a:pPr>
            <a:r>
              <a:rPr lang="es-AR"/>
              <a:t>Estructuras y Base de datos</a:t>
            </a:r>
            <a:endParaRPr lang="es-CO" altLang="en-US"/>
          </a:p>
        </p:txBody>
      </p:sp>
      <p:sp>
        <p:nvSpPr>
          <p:cNvPr id="5" name="4 Marcador de pie de página">
            <a:extLst>
              <a:ext uri="{FF2B5EF4-FFF2-40B4-BE49-F238E27FC236}">
                <a16:creationId xmlns:a16="http://schemas.microsoft.com/office/drawing/2014/main" id="{F7926B5F-E460-6545-FCB7-4A3D7DFFAF31}"/>
              </a:ext>
            </a:extLst>
          </p:cNvPr>
          <p:cNvSpPr>
            <a:spLocks noGrp="1"/>
          </p:cNvSpPr>
          <p:nvPr>
            <p:ph type="ftr" sz="quarter" idx="11"/>
          </p:nvPr>
        </p:nvSpPr>
        <p:spPr/>
        <p:txBody>
          <a:bodyPr/>
          <a:lstStyle/>
          <a:p>
            <a:pPr>
              <a:defRPr/>
            </a:pPr>
            <a:r>
              <a:rPr lang="es-CO" altLang="en-US"/>
              <a:t>INSPT-UTN</a:t>
            </a:r>
          </a:p>
        </p:txBody>
      </p:sp>
      <p:sp>
        <p:nvSpPr>
          <p:cNvPr id="23558" name="5 Marcador de número de diapositiva">
            <a:extLst>
              <a:ext uri="{FF2B5EF4-FFF2-40B4-BE49-F238E27FC236}">
                <a16:creationId xmlns:a16="http://schemas.microsoft.com/office/drawing/2014/main" id="{0782514B-BECE-E9DF-407F-5B0EF318E7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13AF3CD-E4D1-41EA-AE5D-FFFAF42D3C25}" type="slidenum">
              <a:rPr lang="es-CO" altLang="en-US">
                <a:latin typeface="Garamond" panose="02020404030301010803" pitchFamily="18" charset="0"/>
              </a:rPr>
              <a:pPr/>
              <a:t>12</a:t>
            </a:fld>
            <a:endParaRPr lang="es-CO" altLang="en-US">
              <a:latin typeface="Garamond" panose="02020404030301010803"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62D1E11-8D14-8681-0F69-463794E1CD2A}"/>
              </a:ext>
            </a:extLst>
          </p:cNvPr>
          <p:cNvSpPr>
            <a:spLocks noGrp="1"/>
          </p:cNvSpPr>
          <p:nvPr>
            <p:ph type="title"/>
          </p:nvPr>
        </p:nvSpPr>
        <p:spPr/>
        <p:txBody>
          <a:bodyPr/>
          <a:lstStyle/>
          <a:p>
            <a:pPr eaLnBrk="1" hangingPunct="1"/>
            <a:r>
              <a:rPr lang="es-ES" altLang="es-AR"/>
              <a:t>Ventajas de un SGBD</a:t>
            </a:r>
          </a:p>
        </p:txBody>
      </p:sp>
      <p:sp>
        <p:nvSpPr>
          <p:cNvPr id="25603" name="Rectangle 3">
            <a:extLst>
              <a:ext uri="{FF2B5EF4-FFF2-40B4-BE49-F238E27FC236}">
                <a16:creationId xmlns:a16="http://schemas.microsoft.com/office/drawing/2014/main" id="{C37031AE-C708-00A5-1D73-FFDFBF8DCBA3}"/>
              </a:ext>
            </a:extLst>
          </p:cNvPr>
          <p:cNvSpPr>
            <a:spLocks noGrp="1" noChangeArrowheads="1"/>
          </p:cNvSpPr>
          <p:nvPr>
            <p:ph idx="1"/>
          </p:nvPr>
        </p:nvSpPr>
        <p:spPr>
          <a:xfrm>
            <a:off x="457200" y="1690688"/>
            <a:ext cx="8229600" cy="4256087"/>
          </a:xfrm>
        </p:spPr>
        <p:txBody>
          <a:bodyPr/>
          <a:lstStyle/>
          <a:p>
            <a:pPr marL="571500" indent="-571500" eaLnBrk="1" hangingPunct="1">
              <a:buFont typeface="Wingdings" panose="05000000000000000000" pitchFamily="2" charset="2"/>
              <a:buAutoNum type="arabicPeriod" startAt="6"/>
            </a:pPr>
            <a:r>
              <a:rPr lang="es-ES_tradnl" altLang="es-AR" sz="2400"/>
              <a:t>Integridad (Se cumplen las reglas establecidas)</a:t>
            </a:r>
          </a:p>
          <a:p>
            <a:pPr marL="571500" indent="-571500" eaLnBrk="1" hangingPunct="1">
              <a:buFont typeface="Wingdings" panose="05000000000000000000" pitchFamily="2" charset="2"/>
              <a:buAutoNum type="arabicPeriod" startAt="6"/>
            </a:pPr>
            <a:r>
              <a:rPr lang="es-ES_tradnl" altLang="es-AR" sz="2400"/>
              <a:t>Seguridad</a:t>
            </a:r>
          </a:p>
          <a:p>
            <a:pPr marL="571500" indent="-571500" eaLnBrk="1" hangingPunct="1">
              <a:buFont typeface="Wingdings" panose="05000000000000000000" pitchFamily="2" charset="2"/>
              <a:buAutoNum type="arabicPeriod" startAt="6"/>
            </a:pPr>
            <a:r>
              <a:rPr lang="es-ES_tradnl" altLang="es-AR" sz="2400"/>
              <a:t>Rapidez de desarrollo</a:t>
            </a:r>
          </a:p>
          <a:p>
            <a:pPr marL="571500" indent="-571500" eaLnBrk="1" hangingPunct="1">
              <a:buFont typeface="Wingdings" panose="05000000000000000000" pitchFamily="2" charset="2"/>
              <a:buAutoNum type="arabicPeriod" startAt="6"/>
            </a:pPr>
            <a:r>
              <a:rPr lang="es-ES_tradnl" altLang="es-AR" sz="2400"/>
              <a:t>Mantenimiento y reingeniería: cambios en la estructura de datos sin cambiar los programas que los usan (hasta cierto punto)</a:t>
            </a:r>
          </a:p>
        </p:txBody>
      </p:sp>
      <p:sp>
        <p:nvSpPr>
          <p:cNvPr id="4" name="3 Marcador de fecha">
            <a:extLst>
              <a:ext uri="{FF2B5EF4-FFF2-40B4-BE49-F238E27FC236}">
                <a16:creationId xmlns:a16="http://schemas.microsoft.com/office/drawing/2014/main" id="{ACFF4E5A-B10E-4998-A630-8878D39C0627}"/>
              </a:ext>
            </a:extLst>
          </p:cNvPr>
          <p:cNvSpPr>
            <a:spLocks noGrp="1"/>
          </p:cNvSpPr>
          <p:nvPr>
            <p:ph type="dt" sz="half" idx="10"/>
          </p:nvPr>
        </p:nvSpPr>
        <p:spPr/>
        <p:txBody>
          <a:bodyPr/>
          <a:lstStyle/>
          <a:p>
            <a:pPr>
              <a:defRPr/>
            </a:pPr>
            <a:r>
              <a:rPr lang="es-AR"/>
              <a:t>Estructuras y Base de datos</a:t>
            </a:r>
            <a:endParaRPr lang="es-CO" altLang="en-US"/>
          </a:p>
        </p:txBody>
      </p:sp>
      <p:sp>
        <p:nvSpPr>
          <p:cNvPr id="5" name="4 Marcador de pie de página">
            <a:extLst>
              <a:ext uri="{FF2B5EF4-FFF2-40B4-BE49-F238E27FC236}">
                <a16:creationId xmlns:a16="http://schemas.microsoft.com/office/drawing/2014/main" id="{4E3185D8-F28F-DFED-1A38-99409FD737E5}"/>
              </a:ext>
            </a:extLst>
          </p:cNvPr>
          <p:cNvSpPr>
            <a:spLocks noGrp="1"/>
          </p:cNvSpPr>
          <p:nvPr>
            <p:ph type="ftr" sz="quarter" idx="11"/>
          </p:nvPr>
        </p:nvSpPr>
        <p:spPr/>
        <p:txBody>
          <a:bodyPr/>
          <a:lstStyle/>
          <a:p>
            <a:pPr>
              <a:defRPr/>
            </a:pPr>
            <a:r>
              <a:rPr lang="es-CO" altLang="en-US"/>
              <a:t>INSPT-UTN</a:t>
            </a:r>
          </a:p>
        </p:txBody>
      </p:sp>
      <p:sp>
        <p:nvSpPr>
          <p:cNvPr id="25606" name="5 Marcador de número de diapositiva">
            <a:extLst>
              <a:ext uri="{FF2B5EF4-FFF2-40B4-BE49-F238E27FC236}">
                <a16:creationId xmlns:a16="http://schemas.microsoft.com/office/drawing/2014/main" id="{1442B08E-5CB9-B61B-2492-7F0BEB8BE1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ED5ED76-FD4B-4ADE-BF14-9A36FC8E7711}" type="slidenum">
              <a:rPr lang="es-CO" altLang="en-US">
                <a:latin typeface="Garamond" panose="02020404030301010803" pitchFamily="18" charset="0"/>
              </a:rPr>
              <a:pPr/>
              <a:t>13</a:t>
            </a:fld>
            <a:endParaRPr lang="es-CO" altLang="en-US">
              <a:latin typeface="Garamond" panose="02020404030301010803"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67720-9ED6-1DAF-2E6D-8E73AB09355F}"/>
              </a:ext>
            </a:extLst>
          </p:cNvPr>
          <p:cNvSpPr>
            <a:spLocks noGrp="1"/>
          </p:cNvSpPr>
          <p:nvPr>
            <p:ph type="title"/>
          </p:nvPr>
        </p:nvSpPr>
        <p:spPr>
          <a:xfrm>
            <a:off x="628650" y="320675"/>
            <a:ext cx="7886700" cy="1325563"/>
          </a:xfrm>
        </p:spPr>
        <p:txBody>
          <a:bodyPr/>
          <a:lstStyle/>
          <a:p>
            <a:pPr eaLnBrk="1" hangingPunct="1"/>
            <a:r>
              <a:rPr lang="es-ES" altLang="es-AR" dirty="0"/>
              <a:t>Desventajas de un SGBD</a:t>
            </a:r>
          </a:p>
        </p:txBody>
      </p:sp>
      <p:sp>
        <p:nvSpPr>
          <p:cNvPr id="27651" name="Rectangle 3">
            <a:extLst>
              <a:ext uri="{FF2B5EF4-FFF2-40B4-BE49-F238E27FC236}">
                <a16:creationId xmlns:a16="http://schemas.microsoft.com/office/drawing/2014/main" id="{EC8A0C21-21D1-FA68-3C96-648B6ADF71BE}"/>
              </a:ext>
            </a:extLst>
          </p:cNvPr>
          <p:cNvSpPr>
            <a:spLocks noGrp="1" noChangeArrowheads="1"/>
          </p:cNvSpPr>
          <p:nvPr>
            <p:ph idx="1"/>
          </p:nvPr>
        </p:nvSpPr>
        <p:spPr/>
        <p:txBody>
          <a:bodyPr/>
          <a:lstStyle/>
          <a:p>
            <a:pPr marL="571500" indent="-571500" eaLnBrk="1" hangingPunct="1">
              <a:buFont typeface="Wingdings" panose="05000000000000000000" pitchFamily="2" charset="2"/>
              <a:buAutoNum type="arabicPeriod"/>
            </a:pPr>
            <a:r>
              <a:rPr lang="es-ES_tradnl" altLang="es-AR" sz="2400" dirty="0"/>
              <a:t>Tamaño</a:t>
            </a:r>
          </a:p>
          <a:p>
            <a:pPr marL="571500" indent="-571500" eaLnBrk="1" hangingPunct="1">
              <a:buFont typeface="Wingdings" panose="05000000000000000000" pitchFamily="2" charset="2"/>
              <a:buAutoNum type="arabicPeriod"/>
            </a:pPr>
            <a:r>
              <a:rPr lang="es-ES_tradnl" altLang="es-AR" sz="2400" dirty="0"/>
              <a:t>Susceptibilidad a fallas </a:t>
            </a:r>
          </a:p>
          <a:p>
            <a:pPr marL="571500" indent="-571500" eaLnBrk="1" hangingPunct="1">
              <a:buFont typeface="Wingdings" panose="05000000000000000000" pitchFamily="2" charset="2"/>
              <a:buAutoNum type="arabicPeriod"/>
            </a:pPr>
            <a:r>
              <a:rPr lang="es-ES_tradnl" altLang="es-AR" sz="2400" dirty="0"/>
              <a:t>Complejidad en la recuperación a fallas </a:t>
            </a:r>
          </a:p>
          <a:p>
            <a:pPr marL="571500" indent="-571500" eaLnBrk="1" hangingPunct="1">
              <a:buFont typeface="Wingdings" panose="05000000000000000000" pitchFamily="2" charset="2"/>
              <a:buAutoNum type="arabicPeriod"/>
            </a:pPr>
            <a:r>
              <a:rPr lang="es-ES_tradnl" altLang="es-AR" sz="2400" dirty="0"/>
              <a:t>Puede llegar a trabajar en forma “lenta” debido a la cantidad de </a:t>
            </a:r>
            <a:r>
              <a:rPr lang="es-ES_tradnl" altLang="es-AR" sz="2400" b="1" dirty="0"/>
              <a:t>verificaciones</a:t>
            </a:r>
            <a:r>
              <a:rPr lang="es-ES_tradnl" altLang="es-AR" sz="2400" dirty="0"/>
              <a:t> que debe hacer.</a:t>
            </a:r>
          </a:p>
        </p:txBody>
      </p:sp>
      <p:sp>
        <p:nvSpPr>
          <p:cNvPr id="4" name="3 Marcador de fecha">
            <a:extLst>
              <a:ext uri="{FF2B5EF4-FFF2-40B4-BE49-F238E27FC236}">
                <a16:creationId xmlns:a16="http://schemas.microsoft.com/office/drawing/2014/main" id="{9E0282BC-B585-7637-8F11-26F7F1487F69}"/>
              </a:ext>
            </a:extLst>
          </p:cNvPr>
          <p:cNvSpPr>
            <a:spLocks noGrp="1"/>
          </p:cNvSpPr>
          <p:nvPr>
            <p:ph type="dt" sz="half" idx="10"/>
          </p:nvPr>
        </p:nvSpPr>
        <p:spPr/>
        <p:txBody>
          <a:bodyPr/>
          <a:lstStyle/>
          <a:p>
            <a:pPr>
              <a:defRPr/>
            </a:pPr>
            <a:r>
              <a:rPr lang="es-AR"/>
              <a:t>Estructuras y Base de datos</a:t>
            </a:r>
            <a:endParaRPr lang="es-CO" altLang="en-US"/>
          </a:p>
        </p:txBody>
      </p:sp>
      <p:sp>
        <p:nvSpPr>
          <p:cNvPr id="5" name="4 Marcador de pie de página">
            <a:extLst>
              <a:ext uri="{FF2B5EF4-FFF2-40B4-BE49-F238E27FC236}">
                <a16:creationId xmlns:a16="http://schemas.microsoft.com/office/drawing/2014/main" id="{E95C86B9-0E53-5AFF-EC52-8C043C20CED7}"/>
              </a:ext>
            </a:extLst>
          </p:cNvPr>
          <p:cNvSpPr>
            <a:spLocks noGrp="1"/>
          </p:cNvSpPr>
          <p:nvPr>
            <p:ph type="ftr" sz="quarter" idx="11"/>
          </p:nvPr>
        </p:nvSpPr>
        <p:spPr/>
        <p:txBody>
          <a:bodyPr/>
          <a:lstStyle/>
          <a:p>
            <a:pPr>
              <a:defRPr/>
            </a:pPr>
            <a:r>
              <a:rPr lang="es-CO" altLang="en-US"/>
              <a:t>INSPT-UTN</a:t>
            </a:r>
          </a:p>
        </p:txBody>
      </p:sp>
      <p:sp>
        <p:nvSpPr>
          <p:cNvPr id="27654" name="5 Marcador de número de diapositiva">
            <a:extLst>
              <a:ext uri="{FF2B5EF4-FFF2-40B4-BE49-F238E27FC236}">
                <a16:creationId xmlns:a16="http://schemas.microsoft.com/office/drawing/2014/main" id="{D9FC098C-562B-D32F-28FF-9A7D172D18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4E7D927-74F4-4995-8C68-F9BF89BF6823}" type="slidenum">
              <a:rPr lang="es-CO" altLang="en-US">
                <a:latin typeface="Garamond" panose="02020404030301010803" pitchFamily="18" charset="0"/>
              </a:rPr>
              <a:pPr/>
              <a:t>14</a:t>
            </a:fld>
            <a:endParaRPr lang="es-CO" altLang="en-US">
              <a:latin typeface="Garamond" panose="02020404030301010803"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D1F9859-9C2E-06D4-A144-27F441D1393E}"/>
              </a:ext>
            </a:extLst>
          </p:cNvPr>
          <p:cNvSpPr>
            <a:spLocks noGrp="1"/>
          </p:cNvSpPr>
          <p:nvPr>
            <p:ph type="title"/>
          </p:nvPr>
        </p:nvSpPr>
        <p:spPr/>
        <p:txBody>
          <a:bodyPr/>
          <a:lstStyle/>
          <a:p>
            <a:pPr eaLnBrk="1" hangingPunct="1"/>
            <a:r>
              <a:rPr lang="es-CO" altLang="es-AR"/>
              <a:t>Modelo de datos</a:t>
            </a:r>
          </a:p>
        </p:txBody>
      </p:sp>
      <p:sp>
        <p:nvSpPr>
          <p:cNvPr id="29699" name="Rectangle 3">
            <a:extLst>
              <a:ext uri="{FF2B5EF4-FFF2-40B4-BE49-F238E27FC236}">
                <a16:creationId xmlns:a16="http://schemas.microsoft.com/office/drawing/2014/main" id="{949619C5-D5DD-6228-20DA-AB8DD9017F50}"/>
              </a:ext>
            </a:extLst>
          </p:cNvPr>
          <p:cNvSpPr>
            <a:spLocks noGrp="1" noChangeArrowheads="1"/>
          </p:cNvSpPr>
          <p:nvPr>
            <p:ph idx="1"/>
          </p:nvPr>
        </p:nvSpPr>
        <p:spPr/>
        <p:txBody>
          <a:bodyPr>
            <a:normAutofit/>
          </a:bodyPr>
          <a:lstStyle/>
          <a:p>
            <a:pPr eaLnBrk="1" hangingPunct="1"/>
            <a:r>
              <a:rPr lang="es-CO" altLang="es-AR" sz="2400"/>
              <a:t>Modelo de datos .</a:t>
            </a:r>
            <a:r>
              <a:rPr lang="es-MX" altLang="es-AR" sz="2400">
                <a:solidFill>
                  <a:srgbClr val="3C3C3C"/>
                </a:solidFill>
              </a:rPr>
              <a:t> Un modelo de datos integral y optimizado ayuda a crear una base de datos lógica simplificada que elimina la redundancia, reduce los requisitos de almacenamiento y permite una recuperación eficiente. </a:t>
            </a:r>
            <a:endParaRPr lang="es-CO" altLang="es-AR" sz="2400"/>
          </a:p>
          <a:p>
            <a:pPr eaLnBrk="1" hangingPunct="1"/>
            <a:endParaRPr lang="es-CO" altLang="es-AR" sz="2000"/>
          </a:p>
          <a:p>
            <a:pPr marL="685800" lvl="2" indent="0" eaLnBrk="1" hangingPunct="1">
              <a:buFont typeface="Arial" panose="020B0604020202020204" pitchFamily="34" charset="0"/>
              <a:buNone/>
            </a:pPr>
            <a:r>
              <a:rPr lang="es-CO" altLang="es-AR" sz="2000"/>
              <a:t>Distintos tipos:</a:t>
            </a:r>
          </a:p>
          <a:p>
            <a:pPr lvl="4" eaLnBrk="1" hangingPunct="1"/>
            <a:r>
              <a:rPr lang="es-CO" altLang="es-AR" sz="2000"/>
              <a:t>Modelos conceptuales: E/R</a:t>
            </a:r>
          </a:p>
          <a:p>
            <a:pPr lvl="4" eaLnBrk="1" hangingPunct="1"/>
            <a:r>
              <a:rPr lang="es-CO" altLang="es-AR" sz="2000"/>
              <a:t>Modelos Lógicos: Relacional</a:t>
            </a:r>
          </a:p>
          <a:p>
            <a:pPr lvl="4" eaLnBrk="1" hangingPunct="1"/>
            <a:r>
              <a:rPr lang="es-CO" altLang="es-AR" sz="2000"/>
              <a:t>Modelos físicos: dependientes del SGBD.</a:t>
            </a:r>
          </a:p>
        </p:txBody>
      </p:sp>
      <p:sp>
        <p:nvSpPr>
          <p:cNvPr id="4" name="3 Marcador de fecha">
            <a:extLst>
              <a:ext uri="{FF2B5EF4-FFF2-40B4-BE49-F238E27FC236}">
                <a16:creationId xmlns:a16="http://schemas.microsoft.com/office/drawing/2014/main" id="{6414739C-39CE-2DAA-5C35-F956E1CF34D0}"/>
              </a:ext>
            </a:extLst>
          </p:cNvPr>
          <p:cNvSpPr>
            <a:spLocks noGrp="1"/>
          </p:cNvSpPr>
          <p:nvPr>
            <p:ph type="dt" sz="half" idx="10"/>
          </p:nvPr>
        </p:nvSpPr>
        <p:spPr/>
        <p:txBody>
          <a:bodyPr/>
          <a:lstStyle/>
          <a:p>
            <a:pPr>
              <a:defRPr/>
            </a:pPr>
            <a:r>
              <a:rPr lang="es-AR" dirty="0"/>
              <a:t>Estructuras y Base de datos</a:t>
            </a:r>
            <a:endParaRPr lang="es-CO" altLang="en-US" dirty="0"/>
          </a:p>
        </p:txBody>
      </p:sp>
      <p:sp>
        <p:nvSpPr>
          <p:cNvPr id="5" name="4 Marcador de pie de página">
            <a:extLst>
              <a:ext uri="{FF2B5EF4-FFF2-40B4-BE49-F238E27FC236}">
                <a16:creationId xmlns:a16="http://schemas.microsoft.com/office/drawing/2014/main" id="{612779F3-6702-0B6C-8235-4A6B486402E4}"/>
              </a:ext>
            </a:extLst>
          </p:cNvPr>
          <p:cNvSpPr>
            <a:spLocks noGrp="1"/>
          </p:cNvSpPr>
          <p:nvPr>
            <p:ph type="ftr" sz="quarter" idx="11"/>
          </p:nvPr>
        </p:nvSpPr>
        <p:spPr/>
        <p:txBody>
          <a:bodyPr/>
          <a:lstStyle/>
          <a:p>
            <a:pPr>
              <a:defRPr/>
            </a:pPr>
            <a:r>
              <a:rPr lang="es-CO" altLang="en-US"/>
              <a:t>INSPT-UTN</a:t>
            </a:r>
          </a:p>
        </p:txBody>
      </p:sp>
      <p:sp>
        <p:nvSpPr>
          <p:cNvPr id="29702" name="5 Marcador de número de diapositiva">
            <a:extLst>
              <a:ext uri="{FF2B5EF4-FFF2-40B4-BE49-F238E27FC236}">
                <a16:creationId xmlns:a16="http://schemas.microsoft.com/office/drawing/2014/main" id="{A8FAB728-32B6-EABD-58CB-84B7AD7E7F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C8A17F6-018E-44AA-9092-70D7F126278C}" type="slidenum">
              <a:rPr lang="es-CO" altLang="en-US">
                <a:latin typeface="Garamond" panose="02020404030301010803" pitchFamily="18" charset="0"/>
              </a:rPr>
              <a:pPr/>
              <a:t>15</a:t>
            </a:fld>
            <a:endParaRPr lang="es-CO" altLang="en-US">
              <a:latin typeface="Garamond" panose="02020404030301010803"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a:extLst>
              <a:ext uri="{FF2B5EF4-FFF2-40B4-BE49-F238E27FC236}">
                <a16:creationId xmlns:a16="http://schemas.microsoft.com/office/drawing/2014/main" id="{8B4E4308-E950-638E-E5F9-CB29C3206062}"/>
              </a:ext>
            </a:extLst>
          </p:cNvPr>
          <p:cNvSpPr>
            <a:spLocks noGrp="1"/>
          </p:cNvSpPr>
          <p:nvPr>
            <p:ph type="title"/>
          </p:nvPr>
        </p:nvSpPr>
        <p:spPr>
          <a:xfrm>
            <a:off x="628650" y="365125"/>
            <a:ext cx="7886700" cy="904875"/>
          </a:xfrm>
          <a:noFill/>
        </p:spPr>
        <p:txBody>
          <a:bodyPr anchor="b"/>
          <a:lstStyle/>
          <a:p>
            <a:pPr eaLnBrk="1" hangingPunct="1"/>
            <a:r>
              <a:rPr lang="es-CO" altLang="es-AR"/>
              <a:t>Un poco de historia …</a:t>
            </a:r>
          </a:p>
        </p:txBody>
      </p:sp>
      <p:sp>
        <p:nvSpPr>
          <p:cNvPr id="16" name="3 Marcador de fecha">
            <a:extLst>
              <a:ext uri="{FF2B5EF4-FFF2-40B4-BE49-F238E27FC236}">
                <a16:creationId xmlns:a16="http://schemas.microsoft.com/office/drawing/2014/main" id="{92944EB6-4325-520E-0F54-0EF46C40D19B}"/>
              </a:ext>
            </a:extLst>
          </p:cNvPr>
          <p:cNvSpPr>
            <a:spLocks noGrp="1"/>
          </p:cNvSpPr>
          <p:nvPr>
            <p:ph type="dt" sz="half" idx="10"/>
          </p:nvPr>
        </p:nvSpPr>
        <p:spPr/>
        <p:txBody>
          <a:bodyPr/>
          <a:lstStyle/>
          <a:p>
            <a:pPr>
              <a:defRPr/>
            </a:pPr>
            <a:r>
              <a:rPr lang="es-AR"/>
              <a:t>Estructuras y Base de datos</a:t>
            </a:r>
            <a:endParaRPr lang="es-CO" altLang="en-US"/>
          </a:p>
        </p:txBody>
      </p:sp>
      <p:sp>
        <p:nvSpPr>
          <p:cNvPr id="17" name="4 Marcador de pie de página">
            <a:extLst>
              <a:ext uri="{FF2B5EF4-FFF2-40B4-BE49-F238E27FC236}">
                <a16:creationId xmlns:a16="http://schemas.microsoft.com/office/drawing/2014/main" id="{78D648B1-B4DE-896C-E9EA-0E100E71182D}"/>
              </a:ext>
            </a:extLst>
          </p:cNvPr>
          <p:cNvSpPr>
            <a:spLocks noGrp="1"/>
          </p:cNvSpPr>
          <p:nvPr>
            <p:ph type="ftr" sz="quarter" idx="11"/>
          </p:nvPr>
        </p:nvSpPr>
        <p:spPr/>
        <p:txBody>
          <a:bodyPr/>
          <a:lstStyle/>
          <a:p>
            <a:pPr>
              <a:defRPr/>
            </a:pPr>
            <a:r>
              <a:rPr lang="es-CO" altLang="en-US"/>
              <a:t>INSPT-UTN</a:t>
            </a:r>
          </a:p>
        </p:txBody>
      </p:sp>
      <p:sp>
        <p:nvSpPr>
          <p:cNvPr id="6149" name="5 Marcador de número de diapositiva">
            <a:extLst>
              <a:ext uri="{FF2B5EF4-FFF2-40B4-BE49-F238E27FC236}">
                <a16:creationId xmlns:a16="http://schemas.microsoft.com/office/drawing/2014/main" id="{446A1936-99C8-FEB9-0E97-682A16CE98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59CA0F-232B-48ED-8F0B-2D82976C6AFD}" type="slidenum">
              <a:rPr lang="es-CO" altLang="en-US">
                <a:latin typeface="Garamond" panose="02020404030301010803" pitchFamily="18" charset="0"/>
              </a:rPr>
              <a:pPr/>
              <a:t>2</a:t>
            </a:fld>
            <a:endParaRPr lang="es-CO" altLang="en-US">
              <a:latin typeface="Garamond" panose="02020404030301010803" pitchFamily="18" charset="0"/>
            </a:endParaRPr>
          </a:p>
        </p:txBody>
      </p:sp>
      <p:sp>
        <p:nvSpPr>
          <p:cNvPr id="98306" name="Text Box 2">
            <a:extLst>
              <a:ext uri="{FF2B5EF4-FFF2-40B4-BE49-F238E27FC236}">
                <a16:creationId xmlns:a16="http://schemas.microsoft.com/office/drawing/2014/main" id="{EACC93E5-BC97-29B7-AC9E-9A3B928D100D}"/>
              </a:ext>
            </a:extLst>
          </p:cNvPr>
          <p:cNvSpPr txBox="1">
            <a:spLocks noChangeArrowheads="1"/>
          </p:cNvSpPr>
          <p:nvPr/>
        </p:nvSpPr>
        <p:spPr bwMode="auto">
          <a:xfrm>
            <a:off x="3337923" y="1851818"/>
            <a:ext cx="2376488" cy="1201738"/>
          </a:xfrm>
          <a:prstGeom prst="rect">
            <a:avLst/>
          </a:prstGeom>
          <a:solidFill>
            <a:srgbClr val="CCFFFF"/>
          </a:solidFill>
          <a:ln w="9525">
            <a:solidFill>
              <a:schemeClr val="accent1"/>
            </a:solidFill>
            <a:miter lim="800000"/>
            <a:headEnd/>
            <a:tailEnd/>
          </a:ln>
          <a:effectLst/>
        </p:spPr>
        <p:txBody>
          <a:bodyPr>
            <a:spAutoFit/>
          </a:bodyPr>
          <a:lstStyle/>
          <a:p>
            <a:pPr algn="ctr" eaLnBrk="1" fontAlgn="auto" hangingPunct="1">
              <a:spcBef>
                <a:spcPct val="50000"/>
              </a:spcBef>
              <a:spcAft>
                <a:spcPts val="0"/>
              </a:spcAft>
              <a:defRPr/>
            </a:pPr>
            <a:r>
              <a:rPr lang="es-MX" b="1" dirty="0">
                <a:effectLst>
                  <a:outerShdw blurRad="38100" dist="38100" dir="2700000" algn="tl">
                    <a:srgbClr val="FFFFFF"/>
                  </a:outerShdw>
                </a:effectLst>
                <a:latin typeface="Arial" charset="0"/>
              </a:rPr>
              <a:t>Procesamiento </a:t>
            </a:r>
          </a:p>
          <a:p>
            <a:pPr algn="ctr" eaLnBrk="1" fontAlgn="auto" hangingPunct="1">
              <a:spcBef>
                <a:spcPct val="50000"/>
              </a:spcBef>
              <a:spcAft>
                <a:spcPts val="0"/>
              </a:spcAft>
              <a:defRPr/>
            </a:pPr>
            <a:r>
              <a:rPr lang="es-MX" b="1" dirty="0">
                <a:effectLst>
                  <a:outerShdw blurRad="38100" dist="38100" dir="2700000" algn="tl">
                    <a:srgbClr val="FFFFFF"/>
                  </a:outerShdw>
                </a:effectLst>
                <a:latin typeface="Arial" charset="0"/>
              </a:rPr>
              <a:t>de</a:t>
            </a:r>
          </a:p>
          <a:p>
            <a:pPr algn="ctr" eaLnBrk="1" fontAlgn="auto" hangingPunct="1">
              <a:spcBef>
                <a:spcPct val="50000"/>
              </a:spcBef>
              <a:spcAft>
                <a:spcPts val="0"/>
              </a:spcAft>
              <a:defRPr/>
            </a:pPr>
            <a:r>
              <a:rPr lang="es-MX" b="1" dirty="0">
                <a:effectLst>
                  <a:outerShdw blurRad="38100" dist="38100" dir="2700000" algn="tl">
                    <a:srgbClr val="FFFFFF"/>
                  </a:outerShdw>
                </a:effectLst>
                <a:latin typeface="Arial" charset="0"/>
              </a:rPr>
              <a:t>Clientes</a:t>
            </a:r>
            <a:endParaRPr lang="es-ES" b="1" dirty="0">
              <a:effectLst>
                <a:outerShdw blurRad="38100" dist="38100" dir="2700000" algn="tl">
                  <a:srgbClr val="FFFFFF"/>
                </a:outerShdw>
              </a:effectLst>
              <a:latin typeface="Arial" charset="0"/>
            </a:endParaRPr>
          </a:p>
        </p:txBody>
      </p:sp>
      <p:sp>
        <p:nvSpPr>
          <p:cNvPr id="6151" name="AutoShape 3">
            <a:extLst>
              <a:ext uri="{FF2B5EF4-FFF2-40B4-BE49-F238E27FC236}">
                <a16:creationId xmlns:a16="http://schemas.microsoft.com/office/drawing/2014/main" id="{0ADD6C0D-CF9C-6C97-E22D-6542D9A769F9}"/>
              </a:ext>
            </a:extLst>
          </p:cNvPr>
          <p:cNvSpPr>
            <a:spLocks noChangeArrowheads="1"/>
          </p:cNvSpPr>
          <p:nvPr/>
        </p:nvSpPr>
        <p:spPr bwMode="auto">
          <a:xfrm>
            <a:off x="6793911" y="1564481"/>
            <a:ext cx="1223962" cy="1657350"/>
          </a:xfrm>
          <a:prstGeom prst="can">
            <a:avLst>
              <a:gd name="adj" fmla="val 33852"/>
            </a:avLst>
          </a:prstGeom>
          <a:solidFill>
            <a:schemeClr val="accent1"/>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MX" altLang="es-AR">
                <a:latin typeface="Arial" panose="020B0604020202020204" pitchFamily="34" charset="0"/>
              </a:rPr>
              <a:t>Archivo</a:t>
            </a:r>
          </a:p>
          <a:p>
            <a:pPr algn="ctr" eaLnBrk="1" hangingPunct="1"/>
            <a:r>
              <a:rPr lang="es-MX" altLang="es-AR">
                <a:latin typeface="Arial" panose="020B0604020202020204" pitchFamily="34" charset="0"/>
              </a:rPr>
              <a:t>de </a:t>
            </a:r>
          </a:p>
          <a:p>
            <a:pPr algn="ctr" eaLnBrk="1" hangingPunct="1"/>
            <a:r>
              <a:rPr lang="es-MX" altLang="es-AR">
                <a:latin typeface="Arial" panose="020B0604020202020204" pitchFamily="34" charset="0"/>
              </a:rPr>
              <a:t>Clientes</a:t>
            </a:r>
            <a:endParaRPr lang="es-ES" altLang="es-AR">
              <a:latin typeface="Arial" panose="020B0604020202020204" pitchFamily="34" charset="0"/>
            </a:endParaRPr>
          </a:p>
        </p:txBody>
      </p:sp>
      <p:sp>
        <p:nvSpPr>
          <p:cNvPr id="6152" name="Line 4">
            <a:extLst>
              <a:ext uri="{FF2B5EF4-FFF2-40B4-BE49-F238E27FC236}">
                <a16:creationId xmlns:a16="http://schemas.microsoft.com/office/drawing/2014/main" id="{7603249F-B723-3CA9-7BBA-62797FA873A2}"/>
              </a:ext>
            </a:extLst>
          </p:cNvPr>
          <p:cNvSpPr>
            <a:spLocks noChangeShapeType="1"/>
          </p:cNvSpPr>
          <p:nvPr/>
        </p:nvSpPr>
        <p:spPr bwMode="auto">
          <a:xfrm>
            <a:off x="5714411" y="2212181"/>
            <a:ext cx="93662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98309" name="Text Box 5">
            <a:extLst>
              <a:ext uri="{FF2B5EF4-FFF2-40B4-BE49-F238E27FC236}">
                <a16:creationId xmlns:a16="http://schemas.microsoft.com/office/drawing/2014/main" id="{DDD2E252-0891-5AA9-5C6E-08643A9EC0EF}"/>
              </a:ext>
            </a:extLst>
          </p:cNvPr>
          <p:cNvSpPr txBox="1">
            <a:spLocks noChangeArrowheads="1"/>
          </p:cNvSpPr>
          <p:nvPr/>
        </p:nvSpPr>
        <p:spPr bwMode="auto">
          <a:xfrm>
            <a:off x="3337923" y="3509168"/>
            <a:ext cx="2376488" cy="1201738"/>
          </a:xfrm>
          <a:prstGeom prst="rect">
            <a:avLst/>
          </a:prstGeom>
          <a:solidFill>
            <a:srgbClr val="CCFFFF"/>
          </a:solidFill>
          <a:ln w="9525" algn="ctr">
            <a:solidFill>
              <a:schemeClr val="accent1"/>
            </a:solidFill>
            <a:miter lim="800000"/>
            <a:headEnd/>
            <a:tailEnd/>
          </a:ln>
          <a:effectLst/>
        </p:spPr>
        <p:txBody>
          <a:bodyPr>
            <a:spAutoFit/>
          </a:bodyPr>
          <a:lstStyle/>
          <a:p>
            <a:pPr algn="ctr" eaLnBrk="1" fontAlgn="auto" hangingPunct="1">
              <a:spcBef>
                <a:spcPct val="50000"/>
              </a:spcBef>
              <a:spcAft>
                <a:spcPts val="0"/>
              </a:spcAft>
              <a:defRPr/>
            </a:pPr>
            <a:r>
              <a:rPr lang="es-MX" b="1">
                <a:effectLst>
                  <a:outerShdw blurRad="38100" dist="38100" dir="2700000" algn="tl">
                    <a:srgbClr val="FFFFFF"/>
                  </a:outerShdw>
                </a:effectLst>
                <a:latin typeface="Arial" charset="0"/>
              </a:rPr>
              <a:t>Procesamiento </a:t>
            </a:r>
          </a:p>
          <a:p>
            <a:pPr algn="ctr" eaLnBrk="1" fontAlgn="auto" hangingPunct="1">
              <a:spcBef>
                <a:spcPct val="50000"/>
              </a:spcBef>
              <a:spcAft>
                <a:spcPts val="0"/>
              </a:spcAft>
              <a:defRPr/>
            </a:pPr>
            <a:r>
              <a:rPr lang="es-MX" b="1">
                <a:effectLst>
                  <a:outerShdw blurRad="38100" dist="38100" dir="2700000" algn="tl">
                    <a:srgbClr val="FFFFFF"/>
                  </a:outerShdw>
                </a:effectLst>
                <a:latin typeface="Arial" charset="0"/>
              </a:rPr>
              <a:t>de</a:t>
            </a:r>
          </a:p>
          <a:p>
            <a:pPr algn="ctr" eaLnBrk="1" fontAlgn="auto" hangingPunct="1">
              <a:spcBef>
                <a:spcPct val="50000"/>
              </a:spcBef>
              <a:spcAft>
                <a:spcPts val="0"/>
              </a:spcAft>
              <a:defRPr/>
            </a:pPr>
            <a:r>
              <a:rPr lang="es-MX" b="1">
                <a:effectLst>
                  <a:outerShdw blurRad="38100" dist="38100" dir="2700000" algn="tl">
                    <a:srgbClr val="FFFFFF"/>
                  </a:outerShdw>
                </a:effectLst>
                <a:latin typeface="Arial" charset="0"/>
              </a:rPr>
              <a:t>Préstamos</a:t>
            </a:r>
            <a:endParaRPr lang="es-ES" b="1">
              <a:effectLst>
                <a:outerShdw blurRad="38100" dist="38100" dir="2700000" algn="tl">
                  <a:srgbClr val="FFFFFF"/>
                </a:outerShdw>
              </a:effectLst>
              <a:latin typeface="Arial" charset="0"/>
            </a:endParaRPr>
          </a:p>
        </p:txBody>
      </p:sp>
      <p:sp>
        <p:nvSpPr>
          <p:cNvPr id="6154" name="AutoShape 6">
            <a:extLst>
              <a:ext uri="{FF2B5EF4-FFF2-40B4-BE49-F238E27FC236}">
                <a16:creationId xmlns:a16="http://schemas.microsoft.com/office/drawing/2014/main" id="{D26BFAAE-2357-BE71-F4EF-F9C7B6A9DE0C}"/>
              </a:ext>
            </a:extLst>
          </p:cNvPr>
          <p:cNvSpPr>
            <a:spLocks noChangeArrowheads="1"/>
          </p:cNvSpPr>
          <p:nvPr/>
        </p:nvSpPr>
        <p:spPr bwMode="auto">
          <a:xfrm>
            <a:off x="6866936" y="3436143"/>
            <a:ext cx="1223962" cy="1657350"/>
          </a:xfrm>
          <a:prstGeom prst="can">
            <a:avLst>
              <a:gd name="adj" fmla="val 33852"/>
            </a:avLst>
          </a:prstGeom>
          <a:solidFill>
            <a:schemeClr val="accent1"/>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MX" altLang="es-AR">
                <a:latin typeface="Arial" panose="020B0604020202020204" pitchFamily="34" charset="0"/>
              </a:rPr>
              <a:t>Archivo</a:t>
            </a:r>
          </a:p>
          <a:p>
            <a:pPr algn="ctr" eaLnBrk="1" hangingPunct="1"/>
            <a:r>
              <a:rPr lang="es-MX" altLang="es-AR">
                <a:latin typeface="Arial" panose="020B0604020202020204" pitchFamily="34" charset="0"/>
              </a:rPr>
              <a:t>de </a:t>
            </a:r>
          </a:p>
          <a:p>
            <a:pPr algn="ctr" eaLnBrk="1" hangingPunct="1"/>
            <a:r>
              <a:rPr lang="es-MX" altLang="es-AR">
                <a:latin typeface="Arial" panose="020B0604020202020204" pitchFamily="34" charset="0"/>
              </a:rPr>
              <a:t>Préstamos</a:t>
            </a:r>
            <a:endParaRPr lang="es-ES" altLang="es-AR">
              <a:latin typeface="Arial" panose="020B0604020202020204" pitchFamily="34" charset="0"/>
            </a:endParaRPr>
          </a:p>
        </p:txBody>
      </p:sp>
      <p:sp>
        <p:nvSpPr>
          <p:cNvPr id="6155" name="Line 7">
            <a:extLst>
              <a:ext uri="{FF2B5EF4-FFF2-40B4-BE49-F238E27FC236}">
                <a16:creationId xmlns:a16="http://schemas.microsoft.com/office/drawing/2014/main" id="{613A8BCF-11B7-F4A7-917C-DD31291FBD37}"/>
              </a:ext>
            </a:extLst>
          </p:cNvPr>
          <p:cNvSpPr>
            <a:spLocks noChangeShapeType="1"/>
          </p:cNvSpPr>
          <p:nvPr/>
        </p:nvSpPr>
        <p:spPr bwMode="auto">
          <a:xfrm>
            <a:off x="5785848" y="4156868"/>
            <a:ext cx="93662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98312" name="Text Box 8">
            <a:extLst>
              <a:ext uri="{FF2B5EF4-FFF2-40B4-BE49-F238E27FC236}">
                <a16:creationId xmlns:a16="http://schemas.microsoft.com/office/drawing/2014/main" id="{E6F4A5F8-5A58-51B9-FCC3-059731B17BE7}"/>
              </a:ext>
            </a:extLst>
          </p:cNvPr>
          <p:cNvSpPr txBox="1">
            <a:spLocks noChangeArrowheads="1"/>
          </p:cNvSpPr>
          <p:nvPr/>
        </p:nvSpPr>
        <p:spPr bwMode="auto">
          <a:xfrm>
            <a:off x="674098" y="2643981"/>
            <a:ext cx="2152650" cy="641350"/>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s-MX" b="1">
                <a:effectLst>
                  <a:outerShdw blurRad="38100" dist="38100" dir="2700000" algn="tl">
                    <a:srgbClr val="C0C0C0"/>
                  </a:outerShdw>
                </a:effectLst>
                <a:latin typeface="Arial" charset="0"/>
              </a:rPr>
              <a:t>Usuario</a:t>
            </a:r>
            <a:r>
              <a:rPr lang="es-MX">
                <a:latin typeface="Arial" charset="0"/>
              </a:rPr>
              <a:t> del </a:t>
            </a:r>
          </a:p>
          <a:p>
            <a:pPr algn="ctr" eaLnBrk="1" fontAlgn="auto" hangingPunct="1">
              <a:spcBef>
                <a:spcPts val="0"/>
              </a:spcBef>
              <a:spcAft>
                <a:spcPts val="0"/>
              </a:spcAft>
              <a:defRPr/>
            </a:pPr>
            <a:r>
              <a:rPr lang="es-MX">
                <a:latin typeface="Arial" charset="0"/>
              </a:rPr>
              <a:t>Archivo de Clientes</a:t>
            </a:r>
            <a:endParaRPr lang="es-ES">
              <a:latin typeface="Arial" charset="0"/>
            </a:endParaRPr>
          </a:p>
        </p:txBody>
      </p:sp>
      <p:sp>
        <p:nvSpPr>
          <p:cNvPr id="98313" name="Text Box 9">
            <a:extLst>
              <a:ext uri="{FF2B5EF4-FFF2-40B4-BE49-F238E27FC236}">
                <a16:creationId xmlns:a16="http://schemas.microsoft.com/office/drawing/2014/main" id="{829E9707-8223-A82A-8781-FA359EDAB94A}"/>
              </a:ext>
            </a:extLst>
          </p:cNvPr>
          <p:cNvSpPr txBox="1">
            <a:spLocks noChangeArrowheads="1"/>
          </p:cNvSpPr>
          <p:nvPr/>
        </p:nvSpPr>
        <p:spPr bwMode="auto">
          <a:xfrm>
            <a:off x="602661" y="4660106"/>
            <a:ext cx="2419350" cy="641350"/>
          </a:xfrm>
          <a:prstGeom prst="rect">
            <a:avLst/>
          </a:prstGeom>
          <a:noFill/>
          <a:ln w="9525">
            <a:noFill/>
            <a:miter lim="800000"/>
            <a:headEnd/>
            <a:tailEnd/>
          </a:ln>
          <a:effectLst/>
        </p:spPr>
        <p:txBody>
          <a:bodyPr wrap="none">
            <a:spAutoFit/>
          </a:bodyPr>
          <a:lstStyle/>
          <a:p>
            <a:pPr algn="ctr" eaLnBrk="1" fontAlgn="auto" hangingPunct="1">
              <a:spcBef>
                <a:spcPts val="0"/>
              </a:spcBef>
              <a:spcAft>
                <a:spcPts val="0"/>
              </a:spcAft>
              <a:defRPr/>
            </a:pPr>
            <a:r>
              <a:rPr lang="es-MX" b="1">
                <a:effectLst>
                  <a:outerShdw blurRad="38100" dist="38100" dir="2700000" algn="tl">
                    <a:srgbClr val="C0C0C0"/>
                  </a:outerShdw>
                </a:effectLst>
                <a:latin typeface="Arial" charset="0"/>
              </a:rPr>
              <a:t>Usuario</a:t>
            </a:r>
            <a:r>
              <a:rPr lang="es-MX">
                <a:latin typeface="Arial" charset="0"/>
              </a:rPr>
              <a:t> del </a:t>
            </a:r>
          </a:p>
          <a:p>
            <a:pPr algn="ctr" eaLnBrk="1" fontAlgn="auto" hangingPunct="1">
              <a:spcBef>
                <a:spcPts val="0"/>
              </a:spcBef>
              <a:spcAft>
                <a:spcPts val="0"/>
              </a:spcAft>
              <a:defRPr/>
            </a:pPr>
            <a:r>
              <a:rPr lang="es-MX">
                <a:latin typeface="Arial" charset="0"/>
              </a:rPr>
              <a:t>Archivo de Préstamos</a:t>
            </a:r>
            <a:endParaRPr lang="es-ES">
              <a:latin typeface="Arial" charset="0"/>
            </a:endParaRPr>
          </a:p>
        </p:txBody>
      </p:sp>
      <p:sp>
        <p:nvSpPr>
          <p:cNvPr id="6158" name="Line 10">
            <a:extLst>
              <a:ext uri="{FF2B5EF4-FFF2-40B4-BE49-F238E27FC236}">
                <a16:creationId xmlns:a16="http://schemas.microsoft.com/office/drawing/2014/main" id="{1467AF17-EE65-58EF-95FA-D6A6C80DBFC7}"/>
              </a:ext>
            </a:extLst>
          </p:cNvPr>
          <p:cNvSpPr>
            <a:spLocks noChangeShapeType="1"/>
          </p:cNvSpPr>
          <p:nvPr/>
        </p:nvSpPr>
        <p:spPr bwMode="auto">
          <a:xfrm>
            <a:off x="2329861" y="2212181"/>
            <a:ext cx="93662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159" name="Line 11">
            <a:extLst>
              <a:ext uri="{FF2B5EF4-FFF2-40B4-BE49-F238E27FC236}">
                <a16:creationId xmlns:a16="http://schemas.microsoft.com/office/drawing/2014/main" id="{F3014A6A-0BBF-DBA0-F4A3-9F8A52D25443}"/>
              </a:ext>
            </a:extLst>
          </p:cNvPr>
          <p:cNvSpPr>
            <a:spLocks noChangeShapeType="1"/>
          </p:cNvSpPr>
          <p:nvPr/>
        </p:nvSpPr>
        <p:spPr bwMode="auto">
          <a:xfrm>
            <a:off x="2329861" y="4156868"/>
            <a:ext cx="93662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6160" name="Text Box 12">
            <a:extLst>
              <a:ext uri="{FF2B5EF4-FFF2-40B4-BE49-F238E27FC236}">
                <a16:creationId xmlns:a16="http://schemas.microsoft.com/office/drawing/2014/main" id="{66425EBB-4F36-023D-93D4-0C60BB7FBA0B}"/>
              </a:ext>
            </a:extLst>
          </p:cNvPr>
          <p:cNvSpPr txBox="1">
            <a:spLocks noChangeArrowheads="1"/>
          </p:cNvSpPr>
          <p:nvPr/>
        </p:nvSpPr>
        <p:spPr bwMode="auto">
          <a:xfrm>
            <a:off x="2411413" y="5595938"/>
            <a:ext cx="467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MX" altLang="es-AR" i="1">
                <a:latin typeface="Arial" panose="020B0604020202020204" pitchFamily="34" charset="0"/>
              </a:rPr>
              <a:t>Por cada préstamo se guarda la información</a:t>
            </a:r>
          </a:p>
          <a:p>
            <a:pPr eaLnBrk="1" hangingPunct="1"/>
            <a:r>
              <a:rPr lang="es-MX" altLang="es-AR" i="1">
                <a:latin typeface="Arial" panose="020B0604020202020204" pitchFamily="34" charset="0"/>
              </a:rPr>
              <a:t>del cliente correspondiente: Redundancia</a:t>
            </a:r>
            <a:endParaRPr lang="es-ES" altLang="es-AR" i="1">
              <a:latin typeface="Arial" panose="020B0604020202020204" pitchFamily="34" charset="0"/>
            </a:endParaRPr>
          </a:p>
        </p:txBody>
      </p:sp>
      <p:pic>
        <p:nvPicPr>
          <p:cNvPr id="6161" name="Picture 15" descr="user">
            <a:extLst>
              <a:ext uri="{FF2B5EF4-FFF2-40B4-BE49-F238E27FC236}">
                <a16:creationId xmlns:a16="http://schemas.microsoft.com/office/drawing/2014/main" id="{E2661EC6-ACBF-56AC-4D8C-69A866B53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36" y="1780381"/>
            <a:ext cx="12954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2" name="Picture 16" descr="user">
            <a:extLst>
              <a:ext uri="{FF2B5EF4-FFF2-40B4-BE49-F238E27FC236}">
                <a16:creationId xmlns:a16="http://schemas.microsoft.com/office/drawing/2014/main" id="{EE590632-A19C-1F4D-41AA-792E05F87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998" y="3725068"/>
            <a:ext cx="12954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a:extLst>
              <a:ext uri="{FF2B5EF4-FFF2-40B4-BE49-F238E27FC236}">
                <a16:creationId xmlns:a16="http://schemas.microsoft.com/office/drawing/2014/main" id="{36A4E987-844B-51CA-6B9F-23B0167FD752}"/>
              </a:ext>
            </a:extLst>
          </p:cNvPr>
          <p:cNvSpPr>
            <a:spLocks noGrp="1" noChangeArrowheads="1"/>
          </p:cNvSpPr>
          <p:nvPr>
            <p:ph idx="1"/>
          </p:nvPr>
        </p:nvSpPr>
        <p:spPr>
          <a:xfrm>
            <a:off x="396875" y="1628775"/>
            <a:ext cx="8278813" cy="4929188"/>
          </a:xfrm>
        </p:spPr>
        <p:txBody>
          <a:bodyPr rtlCol="0">
            <a:normAutofit/>
          </a:bodyPr>
          <a:lstStyle/>
          <a:p>
            <a:pPr lvl="1" eaLnBrk="1" fontAlgn="auto" hangingPunct="1">
              <a:spcAft>
                <a:spcPts val="0"/>
              </a:spcAft>
              <a:buFont typeface="Wingdings" panose="05000000000000000000" pitchFamily="2" charset="2"/>
              <a:buNone/>
              <a:defRPr/>
            </a:pPr>
            <a:r>
              <a:rPr lang="es-ES_tradnl" sz="2000" dirty="0"/>
              <a:t>¿Por qué surgieron los sistemas de Bases de Datos?</a:t>
            </a:r>
          </a:p>
          <a:p>
            <a:pPr marL="342900" lvl="1" indent="0" eaLnBrk="1" fontAlgn="auto" hangingPunct="1">
              <a:spcAft>
                <a:spcPts val="0"/>
              </a:spcAft>
              <a:buFont typeface="Arial" panose="020B0604020202020204" pitchFamily="34" charset="0"/>
              <a:buNone/>
              <a:defRPr/>
            </a:pPr>
            <a:r>
              <a:rPr lang="es-ES_tradnl" sz="2000" dirty="0"/>
              <a:t>Necesidad de solucionar las debilidades de los sistemas de archivos</a:t>
            </a:r>
          </a:p>
          <a:p>
            <a:pPr marL="342900" lvl="1" indent="0" eaLnBrk="1" fontAlgn="auto" hangingPunct="1">
              <a:spcAft>
                <a:spcPts val="0"/>
              </a:spcAft>
              <a:buFont typeface="Arial" panose="020B0604020202020204" pitchFamily="34" charset="0"/>
              <a:buNone/>
              <a:defRPr/>
            </a:pPr>
            <a:endParaRPr lang="es-ES_tradnl" sz="2000" dirty="0"/>
          </a:p>
          <a:p>
            <a:pPr marL="342900" lvl="1" indent="0" eaLnBrk="1" fontAlgn="auto" hangingPunct="1">
              <a:spcAft>
                <a:spcPts val="0"/>
              </a:spcAft>
              <a:buFont typeface="Arial" panose="020B0604020202020204" pitchFamily="34" charset="0"/>
              <a:buNone/>
              <a:defRPr/>
            </a:pPr>
            <a:r>
              <a:rPr lang="es-ES_tradnl" dirty="0"/>
              <a:t>Capacidades:</a:t>
            </a:r>
          </a:p>
          <a:p>
            <a:pPr marL="1341438" lvl="2" indent="-669925" eaLnBrk="1" fontAlgn="auto" hangingPunct="1">
              <a:spcAft>
                <a:spcPts val="0"/>
              </a:spcAft>
              <a:defRPr/>
            </a:pPr>
            <a:r>
              <a:rPr lang="es-ES_tradnl" sz="2100" dirty="0"/>
              <a:t>Manejo de </a:t>
            </a:r>
            <a:r>
              <a:rPr lang="es-ES_tradnl" sz="2100" dirty="0">
                <a:effectLst>
                  <a:outerShdw blurRad="38100" dist="38100" dir="2700000" algn="tl">
                    <a:srgbClr val="C0C0C0"/>
                  </a:outerShdw>
                </a:effectLst>
              </a:rPr>
              <a:t>persistencia</a:t>
            </a:r>
          </a:p>
          <a:p>
            <a:pPr marL="1341438" lvl="2" indent="-669925" eaLnBrk="1" fontAlgn="auto" hangingPunct="1">
              <a:spcAft>
                <a:spcPts val="0"/>
              </a:spcAft>
              <a:defRPr/>
            </a:pPr>
            <a:r>
              <a:rPr lang="es-ES_tradnl" sz="2100" dirty="0"/>
              <a:t>Soporte por lo menos de un </a:t>
            </a:r>
            <a:r>
              <a:rPr lang="es-ES_tradnl" sz="2100" dirty="0">
                <a:effectLst>
                  <a:outerShdw blurRad="38100" dist="38100" dir="2700000" algn="tl">
                    <a:srgbClr val="C0C0C0"/>
                  </a:outerShdw>
                </a:effectLst>
              </a:rPr>
              <a:t>modelo de datos</a:t>
            </a:r>
          </a:p>
          <a:p>
            <a:pPr marL="1341438" lvl="2" indent="-669925" eaLnBrk="1" fontAlgn="auto" hangingPunct="1">
              <a:spcAft>
                <a:spcPts val="0"/>
              </a:spcAft>
              <a:defRPr/>
            </a:pPr>
            <a:r>
              <a:rPr lang="es-ES_tradnl" sz="2100" dirty="0"/>
              <a:t>Soporte de un </a:t>
            </a:r>
            <a:r>
              <a:rPr lang="es-ES_tradnl" sz="2100" dirty="0">
                <a:effectLst>
                  <a:outerShdw blurRad="38100" dist="38100" dir="2700000" algn="tl">
                    <a:srgbClr val="C0C0C0"/>
                  </a:outerShdw>
                </a:effectLst>
              </a:rPr>
              <a:t>lenguaje de alto nivel</a:t>
            </a:r>
            <a:r>
              <a:rPr lang="es-ES_tradnl" sz="2100" dirty="0"/>
              <a:t> que permita manipular y definir la estructura de la información</a:t>
            </a:r>
          </a:p>
          <a:p>
            <a:pPr marL="1341438" lvl="2" indent="-669925" eaLnBrk="1" fontAlgn="auto" hangingPunct="1">
              <a:spcAft>
                <a:spcPts val="0"/>
              </a:spcAft>
              <a:defRPr/>
            </a:pPr>
            <a:r>
              <a:rPr lang="es-ES_tradnl" sz="2100" dirty="0">
                <a:effectLst>
                  <a:outerShdw blurRad="38100" dist="38100" dir="2700000" algn="tl">
                    <a:srgbClr val="C0C0C0"/>
                  </a:outerShdw>
                </a:effectLst>
              </a:rPr>
              <a:t>Control de acceso  </a:t>
            </a:r>
          </a:p>
          <a:p>
            <a:pPr marL="1341438" lvl="2" indent="-669925" eaLnBrk="1" fontAlgn="auto" hangingPunct="1">
              <a:spcAft>
                <a:spcPts val="0"/>
              </a:spcAft>
              <a:defRPr/>
            </a:pPr>
            <a:r>
              <a:rPr lang="es-ES_tradnl" sz="2100" dirty="0">
                <a:effectLst>
                  <a:outerShdw blurRad="38100" dist="38100" dir="2700000" algn="tl">
                    <a:srgbClr val="C0C0C0"/>
                  </a:outerShdw>
                </a:effectLst>
              </a:rPr>
              <a:t>Evitar inconsistencias</a:t>
            </a:r>
            <a:r>
              <a:rPr lang="es-ES_tradnl" sz="2100" dirty="0"/>
              <a:t> al </a:t>
            </a:r>
            <a:r>
              <a:rPr lang="es-ES_tradnl" sz="2100" b="1" dirty="0">
                <a:effectLst>
                  <a:outerShdw blurRad="38100" dist="38100" dir="2700000" algn="tl">
                    <a:srgbClr val="C0C0C0"/>
                  </a:outerShdw>
                </a:effectLst>
              </a:rPr>
              <a:t>compartir</a:t>
            </a:r>
            <a:r>
              <a:rPr lang="es-ES_tradnl" sz="2100" dirty="0"/>
              <a:t> la información</a:t>
            </a:r>
          </a:p>
        </p:txBody>
      </p:sp>
      <p:sp>
        <p:nvSpPr>
          <p:cNvPr id="4" name="3 Marcador de fecha">
            <a:extLst>
              <a:ext uri="{FF2B5EF4-FFF2-40B4-BE49-F238E27FC236}">
                <a16:creationId xmlns:a16="http://schemas.microsoft.com/office/drawing/2014/main" id="{ADF18CFA-EE5F-8434-8DC3-1DEBFF89B146}"/>
              </a:ext>
            </a:extLst>
          </p:cNvPr>
          <p:cNvSpPr>
            <a:spLocks noGrp="1"/>
          </p:cNvSpPr>
          <p:nvPr>
            <p:ph type="dt" sz="half" idx="10"/>
          </p:nvPr>
        </p:nvSpPr>
        <p:spPr/>
        <p:txBody>
          <a:bodyPr/>
          <a:lstStyle/>
          <a:p>
            <a:pPr>
              <a:defRPr/>
            </a:pPr>
            <a:r>
              <a:rPr lang="es-AR"/>
              <a:t>Estructuras y Base de datos</a:t>
            </a:r>
            <a:endParaRPr lang="es-CO" altLang="en-US"/>
          </a:p>
        </p:txBody>
      </p:sp>
      <p:sp>
        <p:nvSpPr>
          <p:cNvPr id="5" name="4 Marcador de pie de página">
            <a:extLst>
              <a:ext uri="{FF2B5EF4-FFF2-40B4-BE49-F238E27FC236}">
                <a16:creationId xmlns:a16="http://schemas.microsoft.com/office/drawing/2014/main" id="{3884BB71-A2E4-A7E9-F603-34E25147B8EA}"/>
              </a:ext>
            </a:extLst>
          </p:cNvPr>
          <p:cNvSpPr>
            <a:spLocks noGrp="1"/>
          </p:cNvSpPr>
          <p:nvPr>
            <p:ph type="ftr" sz="quarter" idx="11"/>
          </p:nvPr>
        </p:nvSpPr>
        <p:spPr/>
        <p:txBody>
          <a:bodyPr/>
          <a:lstStyle/>
          <a:p>
            <a:pPr>
              <a:defRPr/>
            </a:pPr>
            <a:r>
              <a:rPr lang="es-CO" altLang="en-US"/>
              <a:t>INSPT-UTN</a:t>
            </a:r>
          </a:p>
        </p:txBody>
      </p:sp>
      <p:sp>
        <p:nvSpPr>
          <p:cNvPr id="8197" name="5 Marcador de número de diapositiva">
            <a:extLst>
              <a:ext uri="{FF2B5EF4-FFF2-40B4-BE49-F238E27FC236}">
                <a16:creationId xmlns:a16="http://schemas.microsoft.com/office/drawing/2014/main" id="{BF4396FD-0568-F3E7-73F6-5E5695AB64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124CCBA-CD26-4229-8FFD-B84DB367FE6E}" type="slidenum">
              <a:rPr lang="es-CO" altLang="en-US">
                <a:latin typeface="Garamond" panose="02020404030301010803" pitchFamily="18" charset="0"/>
              </a:rPr>
              <a:pPr/>
              <a:t>3</a:t>
            </a:fld>
            <a:endParaRPr lang="es-CO" altLang="en-US">
              <a:latin typeface="Garamond" panose="02020404030301010803" pitchFamily="18" charset="0"/>
            </a:endParaRPr>
          </a:p>
        </p:txBody>
      </p:sp>
      <p:sp>
        <p:nvSpPr>
          <p:cNvPr id="8198" name="Rectangle 2">
            <a:extLst>
              <a:ext uri="{FF2B5EF4-FFF2-40B4-BE49-F238E27FC236}">
                <a16:creationId xmlns:a16="http://schemas.microsoft.com/office/drawing/2014/main" id="{C9A08FC8-C1D9-7862-5A8B-372FFAC9D05A}"/>
              </a:ext>
            </a:extLst>
          </p:cNvPr>
          <p:cNvSpPr>
            <a:spLocks noChangeArrowheads="1"/>
          </p:cNvSpPr>
          <p:nvPr/>
        </p:nvSpPr>
        <p:spPr bwMode="auto">
          <a:xfrm>
            <a:off x="539750" y="549275"/>
            <a:ext cx="80010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CO" altLang="es-AR" sz="2800">
                <a:latin typeface="Arial" panose="020B0604020202020204" pitchFamily="34" charset="0"/>
                <a:cs typeface="Arial" panose="020B0604020202020204" pitchFamily="34" charset="0"/>
              </a:rPr>
              <a:t>Un poco de historia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68A8B14-4214-BDD1-D78A-7C415891C5B0}"/>
              </a:ext>
            </a:extLst>
          </p:cNvPr>
          <p:cNvSpPr>
            <a:spLocks noGrp="1" noChangeArrowheads="1"/>
          </p:cNvSpPr>
          <p:nvPr>
            <p:ph type="title" sz="quarter"/>
          </p:nvPr>
        </p:nvSpPr>
        <p:spPr>
          <a:xfrm>
            <a:off x="2325688" y="147638"/>
            <a:ext cx="2447925" cy="712787"/>
          </a:xfrm>
        </p:spPr>
        <p:txBody>
          <a:bodyPr/>
          <a:lstStyle/>
          <a:p>
            <a:pPr eaLnBrk="1" hangingPunct="1">
              <a:defRPr/>
            </a:pPr>
            <a:r>
              <a:rPr lang="es-CO" altLang="es-AR" sz="3200" dirty="0">
                <a:latin typeface="+mn-lt"/>
              </a:rPr>
              <a:t>… Antes</a:t>
            </a:r>
          </a:p>
        </p:txBody>
      </p:sp>
      <p:graphicFrame>
        <p:nvGraphicFramePr>
          <p:cNvPr id="10243" name="Object 3">
            <a:hlinkClick r:id="" action="ppaction://ole?verb=0"/>
            <a:extLst>
              <a:ext uri="{FF2B5EF4-FFF2-40B4-BE49-F238E27FC236}">
                <a16:creationId xmlns:a16="http://schemas.microsoft.com/office/drawing/2014/main" id="{68991E89-38AC-2103-E5A5-A3247860B20E}"/>
              </a:ext>
            </a:extLst>
          </p:cNvPr>
          <p:cNvGraphicFramePr>
            <a:graphicFrameLocks noGrp="1"/>
          </p:cNvGraphicFramePr>
          <p:nvPr>
            <p:ph sz="quarter" idx="1"/>
          </p:nvPr>
        </p:nvGraphicFramePr>
        <p:xfrm>
          <a:off x="3751263" y="692150"/>
          <a:ext cx="1528762" cy="957263"/>
        </p:xfrm>
        <a:graphic>
          <a:graphicData uri="http://schemas.openxmlformats.org/presentationml/2006/ole">
            <mc:AlternateContent xmlns:mc="http://schemas.openxmlformats.org/markup-compatibility/2006">
              <mc:Choice xmlns:v="urn:schemas-microsoft-com:vml" Requires="v">
                <p:oleObj name="Microsoft ClipArt Gallery" r:id="rId3" imgW="4054475" imgH="2538413" progId="MS_ClipArt_Gallery">
                  <p:embed/>
                </p:oleObj>
              </mc:Choice>
              <mc:Fallback>
                <p:oleObj name="Microsoft ClipArt Gallery" r:id="rId3" imgW="4054475" imgH="2538413" progId="MS_ClipArt_Gallery">
                  <p:embed/>
                  <p:pic>
                    <p:nvPicPr>
                      <p:cNvPr id="0" name="Object 3"/>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1263" y="692150"/>
                        <a:ext cx="1528762"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4">
            <a:hlinkClick r:id="" action="ppaction://ole?verb=0"/>
            <a:extLst>
              <a:ext uri="{FF2B5EF4-FFF2-40B4-BE49-F238E27FC236}">
                <a16:creationId xmlns:a16="http://schemas.microsoft.com/office/drawing/2014/main" id="{6F642E07-BDBD-DE1B-DC8B-FB7F6C5C41FA}"/>
              </a:ext>
            </a:extLst>
          </p:cNvPr>
          <p:cNvGraphicFramePr>
            <a:graphicFrameLocks noGrp="1"/>
          </p:cNvGraphicFramePr>
          <p:nvPr>
            <p:ph sz="quarter" idx="2"/>
          </p:nvPr>
        </p:nvGraphicFramePr>
        <p:xfrm>
          <a:off x="1081088" y="3990975"/>
          <a:ext cx="1098550" cy="687388"/>
        </p:xfrm>
        <a:graphic>
          <a:graphicData uri="http://schemas.openxmlformats.org/presentationml/2006/ole">
            <mc:AlternateContent xmlns:mc="http://schemas.openxmlformats.org/markup-compatibility/2006">
              <mc:Choice xmlns:v="urn:schemas-microsoft-com:vml" Requires="v">
                <p:oleObj name="Microsoft ClipArt Gallery" r:id="rId5" imgW="4054475" imgH="2538413" progId="MS_ClipArt_Gallery">
                  <p:embed/>
                </p:oleObj>
              </mc:Choice>
              <mc:Fallback>
                <p:oleObj name="Microsoft ClipArt Gallery" r:id="rId5" imgW="4054475" imgH="2538413" progId="MS_ClipArt_Gallery">
                  <p:embed/>
                  <p:pic>
                    <p:nvPicPr>
                      <p:cNvPr id="0" name="Object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8" y="3990975"/>
                        <a:ext cx="1098550"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5">
            <a:hlinkClick r:id="" action="ppaction://ole?verb=0"/>
            <a:extLst>
              <a:ext uri="{FF2B5EF4-FFF2-40B4-BE49-F238E27FC236}">
                <a16:creationId xmlns:a16="http://schemas.microsoft.com/office/drawing/2014/main" id="{8E3B0EDE-EDEF-5BFA-6E00-EC5D58240450}"/>
              </a:ext>
            </a:extLst>
          </p:cNvPr>
          <p:cNvGraphicFramePr>
            <a:graphicFrameLocks noGrp="1"/>
          </p:cNvGraphicFramePr>
          <p:nvPr>
            <p:ph sz="quarter" idx="3"/>
          </p:nvPr>
        </p:nvGraphicFramePr>
        <p:xfrm>
          <a:off x="7175500" y="620713"/>
          <a:ext cx="1528763" cy="957262"/>
        </p:xfrm>
        <a:graphic>
          <a:graphicData uri="http://schemas.openxmlformats.org/presentationml/2006/ole">
            <mc:AlternateContent xmlns:mc="http://schemas.openxmlformats.org/markup-compatibility/2006">
              <mc:Choice xmlns:v="urn:schemas-microsoft-com:vml" Requires="v">
                <p:oleObj name="Microsoft ClipArt Gallery" r:id="rId6" imgW="4054475" imgH="2538413" progId="MS_ClipArt_Gallery">
                  <p:embed/>
                </p:oleObj>
              </mc:Choice>
              <mc:Fallback>
                <p:oleObj name="Microsoft ClipArt Gallery" r:id="rId6" imgW="4054475" imgH="2538413" progId="MS_ClipArt_Gallery">
                  <p:embed/>
                  <p:pic>
                    <p:nvPicPr>
                      <p:cNvPr id="0" name="Object 5"/>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0" y="620713"/>
                        <a:ext cx="1528763"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6 Marcador de fecha">
            <a:extLst>
              <a:ext uri="{FF2B5EF4-FFF2-40B4-BE49-F238E27FC236}">
                <a16:creationId xmlns:a16="http://schemas.microsoft.com/office/drawing/2014/main" id="{0566B877-977F-22D0-94EA-686971922F09}"/>
              </a:ext>
            </a:extLst>
          </p:cNvPr>
          <p:cNvSpPr>
            <a:spLocks noGrp="1"/>
          </p:cNvSpPr>
          <p:nvPr>
            <p:ph type="dt" sz="half" idx="10"/>
          </p:nvPr>
        </p:nvSpPr>
        <p:spPr/>
        <p:txBody>
          <a:bodyPr/>
          <a:lstStyle/>
          <a:p>
            <a:pPr>
              <a:defRPr/>
            </a:pPr>
            <a:r>
              <a:rPr lang="es-AR"/>
              <a:t>Estructuras y Base de datos</a:t>
            </a:r>
            <a:endParaRPr lang="es-CO" altLang="en-US"/>
          </a:p>
        </p:txBody>
      </p:sp>
      <p:sp>
        <p:nvSpPr>
          <p:cNvPr id="35" name="7 Marcador de pie de página">
            <a:extLst>
              <a:ext uri="{FF2B5EF4-FFF2-40B4-BE49-F238E27FC236}">
                <a16:creationId xmlns:a16="http://schemas.microsoft.com/office/drawing/2014/main" id="{31FD2BB6-D4C4-BF71-5960-156A638B378A}"/>
              </a:ext>
            </a:extLst>
          </p:cNvPr>
          <p:cNvSpPr>
            <a:spLocks noGrp="1"/>
          </p:cNvSpPr>
          <p:nvPr>
            <p:ph type="ftr" sz="quarter" idx="11"/>
          </p:nvPr>
        </p:nvSpPr>
        <p:spPr/>
        <p:txBody>
          <a:bodyPr/>
          <a:lstStyle/>
          <a:p>
            <a:pPr>
              <a:defRPr/>
            </a:pPr>
            <a:r>
              <a:rPr lang="es-CO" altLang="en-US"/>
              <a:t>INSPT-UTN</a:t>
            </a:r>
          </a:p>
        </p:txBody>
      </p:sp>
      <p:sp>
        <p:nvSpPr>
          <p:cNvPr id="10248" name="8 Marcador de número de diapositiva">
            <a:extLst>
              <a:ext uri="{FF2B5EF4-FFF2-40B4-BE49-F238E27FC236}">
                <a16:creationId xmlns:a16="http://schemas.microsoft.com/office/drawing/2014/main" id="{228A7745-AB9D-A472-01F9-1D23D06DFA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18927BB-5216-445D-A82F-3E0823893CE7}" type="slidenum">
              <a:rPr lang="es-CO" altLang="en-US">
                <a:latin typeface="Garamond" panose="02020404030301010803" pitchFamily="18" charset="0"/>
              </a:rPr>
              <a:pPr/>
              <a:t>4</a:t>
            </a:fld>
            <a:endParaRPr lang="es-CO" altLang="en-US">
              <a:latin typeface="Garamond" panose="02020404030301010803" pitchFamily="18" charset="0"/>
            </a:endParaRPr>
          </a:p>
        </p:txBody>
      </p:sp>
      <p:graphicFrame>
        <p:nvGraphicFramePr>
          <p:cNvPr id="10249" name="Object 6">
            <a:hlinkClick r:id="" action="ppaction://ole?verb=0"/>
            <a:extLst>
              <a:ext uri="{FF2B5EF4-FFF2-40B4-BE49-F238E27FC236}">
                <a16:creationId xmlns:a16="http://schemas.microsoft.com/office/drawing/2014/main" id="{7CAE784E-B1EA-12C1-D31C-C6408BCE78D4}"/>
              </a:ext>
            </a:extLst>
          </p:cNvPr>
          <p:cNvGraphicFramePr>
            <a:graphicFrameLocks/>
          </p:cNvGraphicFramePr>
          <p:nvPr/>
        </p:nvGraphicFramePr>
        <p:xfrm>
          <a:off x="323850" y="765175"/>
          <a:ext cx="1871663" cy="860425"/>
        </p:xfrm>
        <a:graphic>
          <a:graphicData uri="http://schemas.openxmlformats.org/presentationml/2006/ole">
            <mc:AlternateContent xmlns:mc="http://schemas.openxmlformats.org/markup-compatibility/2006">
              <mc:Choice xmlns:v="urn:schemas-microsoft-com:vml" Requires="v">
                <p:oleObj name="Microsoft ClipArt Gallery" r:id="rId7" imgW="4054475" imgH="2538413" progId="MS_ClipArt_Gallery">
                  <p:embed/>
                </p:oleObj>
              </mc:Choice>
              <mc:Fallback>
                <p:oleObj name="Microsoft ClipArt Gallery" r:id="rId7" imgW="4054475" imgH="2538413" progId="MS_ClipArt_Gallery">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765175"/>
                        <a:ext cx="18716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7">
            <a:hlinkClick r:id="" action="ppaction://ole?verb=0"/>
            <a:extLst>
              <a:ext uri="{FF2B5EF4-FFF2-40B4-BE49-F238E27FC236}">
                <a16:creationId xmlns:a16="http://schemas.microsoft.com/office/drawing/2014/main" id="{1E045AE1-9BA4-A4EE-916C-EDF90DB3B50B}"/>
              </a:ext>
            </a:extLst>
          </p:cNvPr>
          <p:cNvGraphicFramePr>
            <a:graphicFrameLocks/>
          </p:cNvGraphicFramePr>
          <p:nvPr/>
        </p:nvGraphicFramePr>
        <p:xfrm>
          <a:off x="1331913" y="5445125"/>
          <a:ext cx="1203325" cy="636588"/>
        </p:xfrm>
        <a:graphic>
          <a:graphicData uri="http://schemas.openxmlformats.org/presentationml/2006/ole">
            <mc:AlternateContent xmlns:mc="http://schemas.openxmlformats.org/markup-compatibility/2006">
              <mc:Choice xmlns:v="urn:schemas-microsoft-com:vml" Requires="v">
                <p:oleObj name="Microsoft ClipArt Gallery" r:id="rId8" imgW="4054475" imgH="2538413" progId="MS_ClipArt_Gallery">
                  <p:embed/>
                </p:oleObj>
              </mc:Choice>
              <mc:Fallback>
                <p:oleObj name="Microsoft ClipArt Gallery" r:id="rId8" imgW="4054475" imgH="2538413" progId="MS_ClipArt_Gallery">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445125"/>
                        <a:ext cx="1203325"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8">
            <a:hlinkClick r:id="" action="ppaction://ole?verb=0"/>
            <a:extLst>
              <a:ext uri="{FF2B5EF4-FFF2-40B4-BE49-F238E27FC236}">
                <a16:creationId xmlns:a16="http://schemas.microsoft.com/office/drawing/2014/main" id="{070C1BFE-3810-E291-CA66-670EC6D03AD9}"/>
              </a:ext>
            </a:extLst>
          </p:cNvPr>
          <p:cNvGraphicFramePr>
            <a:graphicFrameLocks/>
          </p:cNvGraphicFramePr>
          <p:nvPr/>
        </p:nvGraphicFramePr>
        <p:xfrm>
          <a:off x="827088" y="4724400"/>
          <a:ext cx="1203325" cy="633413"/>
        </p:xfrm>
        <a:graphic>
          <a:graphicData uri="http://schemas.openxmlformats.org/presentationml/2006/ole">
            <mc:AlternateContent xmlns:mc="http://schemas.openxmlformats.org/markup-compatibility/2006">
              <mc:Choice xmlns:v="urn:schemas-microsoft-com:vml" Requires="v">
                <p:oleObj name="Microsoft ClipArt Gallery" r:id="rId9" imgW="4054475" imgH="2538413" progId="MS_ClipArt_Gallery">
                  <p:embed/>
                </p:oleObj>
              </mc:Choice>
              <mc:Fallback>
                <p:oleObj name="Microsoft ClipArt Gallery" r:id="rId9" imgW="4054475" imgH="2538413" progId="MS_ClipArt_Gallery">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724400"/>
                        <a:ext cx="120332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2" name="AutoShape 9">
            <a:extLst>
              <a:ext uri="{FF2B5EF4-FFF2-40B4-BE49-F238E27FC236}">
                <a16:creationId xmlns:a16="http://schemas.microsoft.com/office/drawing/2014/main" id="{72068F28-9B9E-731E-8001-430C8F69AF7A}"/>
              </a:ext>
            </a:extLst>
          </p:cNvPr>
          <p:cNvSpPr>
            <a:spLocks noChangeArrowheads="1"/>
          </p:cNvSpPr>
          <p:nvPr/>
        </p:nvSpPr>
        <p:spPr bwMode="auto">
          <a:xfrm>
            <a:off x="560388" y="2276475"/>
            <a:ext cx="1562100" cy="782638"/>
          </a:xfrm>
          <a:prstGeom prst="can">
            <a:avLst>
              <a:gd name="adj" fmla="val 25000"/>
            </a:avLst>
          </a:prstGeom>
          <a:solidFill>
            <a:schemeClr val="accent1"/>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CO" altLang="es-AR">
                <a:latin typeface="Verdana" panose="020B0604030504040204" pitchFamily="34" charset="0"/>
              </a:rPr>
              <a:t>Empleados</a:t>
            </a:r>
          </a:p>
        </p:txBody>
      </p:sp>
      <p:sp>
        <p:nvSpPr>
          <p:cNvPr id="10253" name="AutoShape 10">
            <a:extLst>
              <a:ext uri="{FF2B5EF4-FFF2-40B4-BE49-F238E27FC236}">
                <a16:creationId xmlns:a16="http://schemas.microsoft.com/office/drawing/2014/main" id="{1D8B7ABD-0E42-25CE-FD68-13B672C45934}"/>
              </a:ext>
            </a:extLst>
          </p:cNvPr>
          <p:cNvSpPr>
            <a:spLocks noChangeArrowheads="1"/>
          </p:cNvSpPr>
          <p:nvPr/>
        </p:nvSpPr>
        <p:spPr bwMode="auto">
          <a:xfrm>
            <a:off x="3276600" y="2205038"/>
            <a:ext cx="1203325" cy="576262"/>
          </a:xfrm>
          <a:prstGeom prst="can">
            <a:avLst>
              <a:gd name="adj" fmla="val 25000"/>
            </a:avLst>
          </a:prstGeom>
          <a:solidFill>
            <a:schemeClr val="bg2"/>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CO" altLang="es-AR">
                <a:latin typeface="Verdana" panose="020B0604030504040204" pitchFamily="34" charset="0"/>
              </a:rPr>
              <a:t>Clientes</a:t>
            </a:r>
          </a:p>
        </p:txBody>
      </p:sp>
      <p:sp>
        <p:nvSpPr>
          <p:cNvPr id="10254" name="AutoShape 11">
            <a:extLst>
              <a:ext uri="{FF2B5EF4-FFF2-40B4-BE49-F238E27FC236}">
                <a16:creationId xmlns:a16="http://schemas.microsoft.com/office/drawing/2014/main" id="{1D74F51C-A93C-E72B-6D36-39587F6A9075}"/>
              </a:ext>
            </a:extLst>
          </p:cNvPr>
          <p:cNvSpPr>
            <a:spLocks noChangeArrowheads="1"/>
          </p:cNvSpPr>
          <p:nvPr/>
        </p:nvSpPr>
        <p:spPr bwMode="auto">
          <a:xfrm>
            <a:off x="4068763" y="2924175"/>
            <a:ext cx="1347787" cy="576263"/>
          </a:xfrm>
          <a:prstGeom prst="can">
            <a:avLst>
              <a:gd name="adj" fmla="val 25000"/>
            </a:avLst>
          </a:prstGeom>
          <a:solidFill>
            <a:srgbClr val="CCFFCC"/>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CO" altLang="es-AR">
                <a:latin typeface="Verdana" panose="020B0604030504040204" pitchFamily="34" charset="0"/>
              </a:rPr>
              <a:t>Inventario</a:t>
            </a:r>
          </a:p>
        </p:txBody>
      </p:sp>
      <p:sp>
        <p:nvSpPr>
          <p:cNvPr id="10255" name="AutoShape 12">
            <a:extLst>
              <a:ext uri="{FF2B5EF4-FFF2-40B4-BE49-F238E27FC236}">
                <a16:creationId xmlns:a16="http://schemas.microsoft.com/office/drawing/2014/main" id="{44A5982D-63B4-9DC6-9BBF-224AB993C9F2}"/>
              </a:ext>
            </a:extLst>
          </p:cNvPr>
          <p:cNvSpPr>
            <a:spLocks noChangeArrowheads="1"/>
          </p:cNvSpPr>
          <p:nvPr/>
        </p:nvSpPr>
        <p:spPr bwMode="auto">
          <a:xfrm>
            <a:off x="5005388" y="2205038"/>
            <a:ext cx="1006475" cy="647700"/>
          </a:xfrm>
          <a:prstGeom prst="can">
            <a:avLst>
              <a:gd name="adj" fmla="val 25000"/>
            </a:avLst>
          </a:prstGeom>
          <a:solidFill>
            <a:srgbClr val="FFFF99"/>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CO" altLang="es-AR">
                <a:latin typeface="Verdana" panose="020B0604030504040204" pitchFamily="34" charset="0"/>
              </a:rPr>
              <a:t>Ventas</a:t>
            </a:r>
          </a:p>
        </p:txBody>
      </p:sp>
      <p:sp>
        <p:nvSpPr>
          <p:cNvPr id="10256" name="AutoShape 13">
            <a:extLst>
              <a:ext uri="{FF2B5EF4-FFF2-40B4-BE49-F238E27FC236}">
                <a16:creationId xmlns:a16="http://schemas.microsoft.com/office/drawing/2014/main" id="{AC50BD6A-B0E7-8018-2270-03E9E1E9A90A}"/>
              </a:ext>
            </a:extLst>
          </p:cNvPr>
          <p:cNvSpPr>
            <a:spLocks noChangeArrowheads="1"/>
          </p:cNvSpPr>
          <p:nvPr/>
        </p:nvSpPr>
        <p:spPr bwMode="auto">
          <a:xfrm>
            <a:off x="7019925" y="2133600"/>
            <a:ext cx="1562100" cy="782638"/>
          </a:xfrm>
          <a:prstGeom prst="can">
            <a:avLst>
              <a:gd name="adj" fmla="val 25000"/>
            </a:avLst>
          </a:prstGeom>
          <a:solidFill>
            <a:srgbClr val="FF9933"/>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CO" altLang="es-AR">
                <a:latin typeface="Verdana" panose="020B0604030504040204" pitchFamily="34" charset="0"/>
              </a:rPr>
              <a:t>Cuentas</a:t>
            </a:r>
          </a:p>
        </p:txBody>
      </p:sp>
      <p:sp>
        <p:nvSpPr>
          <p:cNvPr id="10257" name="Rectangle 14">
            <a:extLst>
              <a:ext uri="{FF2B5EF4-FFF2-40B4-BE49-F238E27FC236}">
                <a16:creationId xmlns:a16="http://schemas.microsoft.com/office/drawing/2014/main" id="{F1E605F0-224F-FE94-8CCF-CCC55B634085}"/>
              </a:ext>
            </a:extLst>
          </p:cNvPr>
          <p:cNvSpPr>
            <a:spLocks noChangeArrowheads="1"/>
          </p:cNvSpPr>
          <p:nvPr/>
        </p:nvSpPr>
        <p:spPr bwMode="auto">
          <a:xfrm>
            <a:off x="4140200" y="4581525"/>
            <a:ext cx="914400" cy="9144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CO" altLang="es-AR">
                <a:solidFill>
                  <a:schemeClr val="bg1"/>
                </a:solidFill>
                <a:latin typeface="Verdana" panose="020B0604030504040204" pitchFamily="34" charset="0"/>
              </a:rPr>
              <a:t>SGBD</a:t>
            </a:r>
          </a:p>
        </p:txBody>
      </p:sp>
      <p:sp>
        <p:nvSpPr>
          <p:cNvPr id="10258" name="AutoShape 15">
            <a:extLst>
              <a:ext uri="{FF2B5EF4-FFF2-40B4-BE49-F238E27FC236}">
                <a16:creationId xmlns:a16="http://schemas.microsoft.com/office/drawing/2014/main" id="{29077AA5-3782-6DC8-2D24-69DE056F60DD}"/>
              </a:ext>
            </a:extLst>
          </p:cNvPr>
          <p:cNvSpPr>
            <a:spLocks noChangeArrowheads="1"/>
          </p:cNvSpPr>
          <p:nvPr/>
        </p:nvSpPr>
        <p:spPr bwMode="auto">
          <a:xfrm>
            <a:off x="6659563" y="4149725"/>
            <a:ext cx="2162175" cy="1944688"/>
          </a:xfrm>
          <a:prstGeom prst="can">
            <a:avLst>
              <a:gd name="adj" fmla="val 25000"/>
            </a:avLst>
          </a:prstGeom>
          <a:solidFill>
            <a:srgbClr val="CC9900"/>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CO" altLang="es-AR" sz="1600" b="1">
                <a:latin typeface="Verdana" panose="020B0604030504040204" pitchFamily="34" charset="0"/>
              </a:rPr>
              <a:t>Empleados</a:t>
            </a:r>
          </a:p>
          <a:p>
            <a:pPr algn="ctr" eaLnBrk="1" hangingPunct="1"/>
            <a:r>
              <a:rPr lang="es-CO" altLang="es-AR" sz="1600" b="1">
                <a:latin typeface="Verdana" panose="020B0604030504040204" pitchFamily="34" charset="0"/>
              </a:rPr>
              <a:t>Clientes</a:t>
            </a:r>
          </a:p>
          <a:p>
            <a:pPr algn="ctr" eaLnBrk="1" hangingPunct="1"/>
            <a:r>
              <a:rPr lang="es-CO" altLang="es-AR" sz="1600" b="1">
                <a:latin typeface="Verdana" panose="020B0604030504040204" pitchFamily="34" charset="0"/>
              </a:rPr>
              <a:t>Ventas</a:t>
            </a:r>
          </a:p>
          <a:p>
            <a:pPr algn="ctr" eaLnBrk="1" hangingPunct="1"/>
            <a:r>
              <a:rPr lang="es-CO" altLang="es-AR" sz="1600" b="1">
                <a:latin typeface="Verdana" panose="020B0604030504040204" pitchFamily="34" charset="0"/>
              </a:rPr>
              <a:t>Inventario</a:t>
            </a:r>
          </a:p>
          <a:p>
            <a:pPr algn="ctr" eaLnBrk="1" hangingPunct="1"/>
            <a:r>
              <a:rPr lang="es-CO" altLang="es-AR" sz="1600" b="1">
                <a:latin typeface="Verdana" panose="020B0604030504040204" pitchFamily="34" charset="0"/>
              </a:rPr>
              <a:t>Cuentas</a:t>
            </a:r>
          </a:p>
        </p:txBody>
      </p:sp>
      <p:sp>
        <p:nvSpPr>
          <p:cNvPr id="10259" name="Text Box 16">
            <a:extLst>
              <a:ext uri="{FF2B5EF4-FFF2-40B4-BE49-F238E27FC236}">
                <a16:creationId xmlns:a16="http://schemas.microsoft.com/office/drawing/2014/main" id="{112E7A5F-8CBC-BE20-42B6-83A408CEB568}"/>
              </a:ext>
            </a:extLst>
          </p:cNvPr>
          <p:cNvSpPr txBox="1">
            <a:spLocks noChangeArrowheads="1"/>
          </p:cNvSpPr>
          <p:nvPr/>
        </p:nvSpPr>
        <p:spPr bwMode="auto">
          <a:xfrm>
            <a:off x="323850" y="1622425"/>
            <a:ext cx="1868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CO" altLang="es-AR">
                <a:latin typeface="Verdana" panose="020B0604030504040204" pitchFamily="34" charset="0"/>
              </a:rPr>
              <a:t>Dpto. Personal</a:t>
            </a:r>
          </a:p>
        </p:txBody>
      </p:sp>
      <p:sp>
        <p:nvSpPr>
          <p:cNvPr id="10260" name="Line 17">
            <a:extLst>
              <a:ext uri="{FF2B5EF4-FFF2-40B4-BE49-F238E27FC236}">
                <a16:creationId xmlns:a16="http://schemas.microsoft.com/office/drawing/2014/main" id="{506DF99C-4007-BA84-63A0-22E6630CECBB}"/>
              </a:ext>
            </a:extLst>
          </p:cNvPr>
          <p:cNvSpPr>
            <a:spLocks noChangeShapeType="1"/>
          </p:cNvSpPr>
          <p:nvPr/>
        </p:nvSpPr>
        <p:spPr bwMode="auto">
          <a:xfrm>
            <a:off x="1352550" y="1916113"/>
            <a:ext cx="0" cy="36036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61" name="Line 18">
            <a:extLst>
              <a:ext uri="{FF2B5EF4-FFF2-40B4-BE49-F238E27FC236}">
                <a16:creationId xmlns:a16="http://schemas.microsoft.com/office/drawing/2014/main" id="{2D23D54B-969D-B18F-EDE9-EF1F42BA1C3E}"/>
              </a:ext>
            </a:extLst>
          </p:cNvPr>
          <p:cNvSpPr>
            <a:spLocks noChangeShapeType="1"/>
          </p:cNvSpPr>
          <p:nvPr/>
        </p:nvSpPr>
        <p:spPr bwMode="auto">
          <a:xfrm flipH="1">
            <a:off x="3924300" y="2060575"/>
            <a:ext cx="576263" cy="1444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62" name="Line 19">
            <a:extLst>
              <a:ext uri="{FF2B5EF4-FFF2-40B4-BE49-F238E27FC236}">
                <a16:creationId xmlns:a16="http://schemas.microsoft.com/office/drawing/2014/main" id="{8E34F9D4-E980-2F61-968E-29A5E1023C6E}"/>
              </a:ext>
            </a:extLst>
          </p:cNvPr>
          <p:cNvSpPr>
            <a:spLocks noChangeShapeType="1"/>
          </p:cNvSpPr>
          <p:nvPr/>
        </p:nvSpPr>
        <p:spPr bwMode="auto">
          <a:xfrm>
            <a:off x="4716463" y="2060575"/>
            <a:ext cx="0" cy="9366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63" name="Line 20">
            <a:extLst>
              <a:ext uri="{FF2B5EF4-FFF2-40B4-BE49-F238E27FC236}">
                <a16:creationId xmlns:a16="http://schemas.microsoft.com/office/drawing/2014/main" id="{7CDB32BA-23B1-89EA-CB11-551FBFCB5025}"/>
              </a:ext>
            </a:extLst>
          </p:cNvPr>
          <p:cNvSpPr>
            <a:spLocks noChangeShapeType="1"/>
          </p:cNvSpPr>
          <p:nvPr/>
        </p:nvSpPr>
        <p:spPr bwMode="auto">
          <a:xfrm>
            <a:off x="4932363" y="2060575"/>
            <a:ext cx="576262" cy="2159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64" name="Text Box 21">
            <a:extLst>
              <a:ext uri="{FF2B5EF4-FFF2-40B4-BE49-F238E27FC236}">
                <a16:creationId xmlns:a16="http://schemas.microsoft.com/office/drawing/2014/main" id="{4133847B-107A-336B-D2B4-4B754AF549A9}"/>
              </a:ext>
            </a:extLst>
          </p:cNvPr>
          <p:cNvSpPr txBox="1">
            <a:spLocks noChangeArrowheads="1"/>
          </p:cNvSpPr>
          <p:nvPr/>
        </p:nvSpPr>
        <p:spPr bwMode="auto">
          <a:xfrm>
            <a:off x="3757613" y="1700213"/>
            <a:ext cx="1677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CO" altLang="es-AR">
                <a:latin typeface="Verdana" panose="020B0604030504040204" pitchFamily="34" charset="0"/>
              </a:rPr>
              <a:t>Dpto. Ventas</a:t>
            </a:r>
          </a:p>
        </p:txBody>
      </p:sp>
      <p:sp>
        <p:nvSpPr>
          <p:cNvPr id="10265" name="Text Box 22">
            <a:extLst>
              <a:ext uri="{FF2B5EF4-FFF2-40B4-BE49-F238E27FC236}">
                <a16:creationId xmlns:a16="http://schemas.microsoft.com/office/drawing/2014/main" id="{A3E28B51-0747-60C5-01EE-A88267E02DC5}"/>
              </a:ext>
            </a:extLst>
          </p:cNvPr>
          <p:cNvSpPr txBox="1">
            <a:spLocks noChangeArrowheads="1"/>
          </p:cNvSpPr>
          <p:nvPr/>
        </p:nvSpPr>
        <p:spPr bwMode="auto">
          <a:xfrm>
            <a:off x="6715125" y="1549400"/>
            <a:ext cx="2320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CO" altLang="es-AR">
                <a:latin typeface="Verdana" panose="020B0604030504040204" pitchFamily="34" charset="0"/>
              </a:rPr>
              <a:t>Dpto. Contabilidad</a:t>
            </a:r>
          </a:p>
        </p:txBody>
      </p:sp>
      <p:sp>
        <p:nvSpPr>
          <p:cNvPr id="10266" name="Line 23">
            <a:extLst>
              <a:ext uri="{FF2B5EF4-FFF2-40B4-BE49-F238E27FC236}">
                <a16:creationId xmlns:a16="http://schemas.microsoft.com/office/drawing/2014/main" id="{5C140514-7F95-7E1E-4BAB-402A30776BCC}"/>
              </a:ext>
            </a:extLst>
          </p:cNvPr>
          <p:cNvSpPr>
            <a:spLocks noChangeShapeType="1"/>
          </p:cNvSpPr>
          <p:nvPr/>
        </p:nvSpPr>
        <p:spPr bwMode="auto">
          <a:xfrm>
            <a:off x="7812088" y="1844675"/>
            <a:ext cx="0" cy="3603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67" name="Line 24">
            <a:extLst>
              <a:ext uri="{FF2B5EF4-FFF2-40B4-BE49-F238E27FC236}">
                <a16:creationId xmlns:a16="http://schemas.microsoft.com/office/drawing/2014/main" id="{BA3BF928-4722-A435-C479-0E2A00323C52}"/>
              </a:ext>
            </a:extLst>
          </p:cNvPr>
          <p:cNvSpPr>
            <a:spLocks noChangeShapeType="1"/>
          </p:cNvSpPr>
          <p:nvPr/>
        </p:nvSpPr>
        <p:spPr bwMode="auto">
          <a:xfrm>
            <a:off x="0" y="3789363"/>
            <a:ext cx="91440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268" name="Line 25">
            <a:extLst>
              <a:ext uri="{FF2B5EF4-FFF2-40B4-BE49-F238E27FC236}">
                <a16:creationId xmlns:a16="http://schemas.microsoft.com/office/drawing/2014/main" id="{8192BE8D-4ACF-DB50-8057-54799CDC4C40}"/>
              </a:ext>
            </a:extLst>
          </p:cNvPr>
          <p:cNvSpPr>
            <a:spLocks noChangeShapeType="1"/>
          </p:cNvSpPr>
          <p:nvPr/>
        </p:nvSpPr>
        <p:spPr bwMode="auto">
          <a:xfrm>
            <a:off x="2484438" y="4437063"/>
            <a:ext cx="1582737" cy="3603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69" name="Line 26">
            <a:extLst>
              <a:ext uri="{FF2B5EF4-FFF2-40B4-BE49-F238E27FC236}">
                <a16:creationId xmlns:a16="http://schemas.microsoft.com/office/drawing/2014/main" id="{C9EBF0EE-7E64-BD0B-0BA4-2D6AAB026A81}"/>
              </a:ext>
            </a:extLst>
          </p:cNvPr>
          <p:cNvSpPr>
            <a:spLocks noChangeShapeType="1"/>
          </p:cNvSpPr>
          <p:nvPr/>
        </p:nvSpPr>
        <p:spPr bwMode="auto">
          <a:xfrm>
            <a:off x="2051050" y="5013325"/>
            <a:ext cx="20161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70" name="Line 27">
            <a:extLst>
              <a:ext uri="{FF2B5EF4-FFF2-40B4-BE49-F238E27FC236}">
                <a16:creationId xmlns:a16="http://schemas.microsoft.com/office/drawing/2014/main" id="{BE98CC52-35D3-9CBD-BC73-A72BEAF64C1E}"/>
              </a:ext>
            </a:extLst>
          </p:cNvPr>
          <p:cNvSpPr>
            <a:spLocks noChangeShapeType="1"/>
          </p:cNvSpPr>
          <p:nvPr/>
        </p:nvSpPr>
        <p:spPr bwMode="auto">
          <a:xfrm flipV="1">
            <a:off x="2627313" y="5229225"/>
            <a:ext cx="1439862" cy="3603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71" name="Line 28">
            <a:extLst>
              <a:ext uri="{FF2B5EF4-FFF2-40B4-BE49-F238E27FC236}">
                <a16:creationId xmlns:a16="http://schemas.microsoft.com/office/drawing/2014/main" id="{CF016F0B-C1BF-4BDA-526F-55FA85F1EBA3}"/>
              </a:ext>
            </a:extLst>
          </p:cNvPr>
          <p:cNvSpPr>
            <a:spLocks noChangeShapeType="1"/>
          </p:cNvSpPr>
          <p:nvPr/>
        </p:nvSpPr>
        <p:spPr bwMode="auto">
          <a:xfrm>
            <a:off x="5148263" y="5084763"/>
            <a:ext cx="14398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72" name="Text Box 29">
            <a:extLst>
              <a:ext uri="{FF2B5EF4-FFF2-40B4-BE49-F238E27FC236}">
                <a16:creationId xmlns:a16="http://schemas.microsoft.com/office/drawing/2014/main" id="{EE78F0A9-B7F9-89AC-D3E0-3DF55E2FD29D}"/>
              </a:ext>
            </a:extLst>
          </p:cNvPr>
          <p:cNvSpPr txBox="1">
            <a:spLocks noChangeArrowheads="1"/>
          </p:cNvSpPr>
          <p:nvPr/>
        </p:nvSpPr>
        <p:spPr bwMode="auto">
          <a:xfrm>
            <a:off x="6646863" y="4192588"/>
            <a:ext cx="223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CO" altLang="es-AR" b="1">
                <a:latin typeface="Verdana" panose="020B0604030504040204" pitchFamily="34" charset="0"/>
              </a:rPr>
              <a:t>BASE DE DATOS</a:t>
            </a:r>
          </a:p>
        </p:txBody>
      </p:sp>
      <p:sp>
        <p:nvSpPr>
          <p:cNvPr id="12321" name="Rectangle 30">
            <a:extLst>
              <a:ext uri="{FF2B5EF4-FFF2-40B4-BE49-F238E27FC236}">
                <a16:creationId xmlns:a16="http://schemas.microsoft.com/office/drawing/2014/main" id="{2AAED011-C154-DCAD-D5DF-533E7D876FA3}"/>
              </a:ext>
            </a:extLst>
          </p:cNvPr>
          <p:cNvSpPr>
            <a:spLocks noChangeArrowheads="1"/>
          </p:cNvSpPr>
          <p:nvPr/>
        </p:nvSpPr>
        <p:spPr bwMode="auto">
          <a:xfrm>
            <a:off x="3276600" y="3795713"/>
            <a:ext cx="1597025" cy="584200"/>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s-CO" altLang="es-AR" sz="3200" dirty="0">
                <a:latin typeface="+mn-lt"/>
                <a:cs typeface="Arial" panose="020B0604020202020204" pitchFamily="34" charset="0"/>
              </a:rPr>
              <a:t>… Ahora</a:t>
            </a:r>
          </a:p>
        </p:txBody>
      </p:sp>
      <p:sp>
        <p:nvSpPr>
          <p:cNvPr id="10274" name="Text Box 31">
            <a:extLst>
              <a:ext uri="{FF2B5EF4-FFF2-40B4-BE49-F238E27FC236}">
                <a16:creationId xmlns:a16="http://schemas.microsoft.com/office/drawing/2014/main" id="{04588FB3-FC1E-ED88-8D07-1557F5B814B6}"/>
              </a:ext>
            </a:extLst>
          </p:cNvPr>
          <p:cNvSpPr txBox="1">
            <a:spLocks noChangeArrowheads="1"/>
          </p:cNvSpPr>
          <p:nvPr/>
        </p:nvSpPr>
        <p:spPr bwMode="auto">
          <a:xfrm>
            <a:off x="0" y="4005263"/>
            <a:ext cx="1050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CO" altLang="es-AR" sz="1600">
                <a:latin typeface="Verdana" panose="020B0604030504040204" pitchFamily="34" charset="0"/>
              </a:rPr>
              <a:t>Personal</a:t>
            </a:r>
          </a:p>
        </p:txBody>
      </p:sp>
      <p:sp>
        <p:nvSpPr>
          <p:cNvPr id="10275" name="Text Box 32">
            <a:extLst>
              <a:ext uri="{FF2B5EF4-FFF2-40B4-BE49-F238E27FC236}">
                <a16:creationId xmlns:a16="http://schemas.microsoft.com/office/drawing/2014/main" id="{64789EAB-347D-BE3E-4657-84D70683AE06}"/>
              </a:ext>
            </a:extLst>
          </p:cNvPr>
          <p:cNvSpPr txBox="1">
            <a:spLocks noChangeArrowheads="1"/>
          </p:cNvSpPr>
          <p:nvPr/>
        </p:nvSpPr>
        <p:spPr bwMode="auto">
          <a:xfrm>
            <a:off x="0" y="4749800"/>
            <a:ext cx="881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CO" altLang="es-AR" sz="1600">
                <a:latin typeface="Verdana" panose="020B0604030504040204" pitchFamily="34" charset="0"/>
              </a:rPr>
              <a:t>Ventas</a:t>
            </a:r>
          </a:p>
        </p:txBody>
      </p:sp>
      <p:sp>
        <p:nvSpPr>
          <p:cNvPr id="10276" name="Text Box 33">
            <a:extLst>
              <a:ext uri="{FF2B5EF4-FFF2-40B4-BE49-F238E27FC236}">
                <a16:creationId xmlns:a16="http://schemas.microsoft.com/office/drawing/2014/main" id="{EE0687E5-3FB3-E819-02E4-4FA262A43743}"/>
              </a:ext>
            </a:extLst>
          </p:cNvPr>
          <p:cNvSpPr txBox="1">
            <a:spLocks noChangeArrowheads="1"/>
          </p:cNvSpPr>
          <p:nvPr/>
        </p:nvSpPr>
        <p:spPr bwMode="auto">
          <a:xfrm>
            <a:off x="-36513" y="5629275"/>
            <a:ext cx="1449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CO" altLang="es-AR" sz="1600">
                <a:latin typeface="Verdana" panose="020B0604030504040204" pitchFamily="34" charset="0"/>
              </a:rPr>
              <a:t>Contabilidad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DBA29AC-2B4E-448E-1C94-15191FCB52FA}"/>
              </a:ext>
            </a:extLst>
          </p:cNvPr>
          <p:cNvSpPr>
            <a:spLocks noGrp="1"/>
          </p:cNvSpPr>
          <p:nvPr>
            <p:ph type="title"/>
          </p:nvPr>
        </p:nvSpPr>
        <p:spPr/>
        <p:txBody>
          <a:bodyPr/>
          <a:lstStyle/>
          <a:p>
            <a:pPr eaLnBrk="1" hangingPunct="1"/>
            <a:r>
              <a:rPr lang="es-CO" altLang="es-AR"/>
              <a:t>Definición</a:t>
            </a:r>
          </a:p>
        </p:txBody>
      </p:sp>
      <p:sp>
        <p:nvSpPr>
          <p:cNvPr id="12291" name="Rectangle 3">
            <a:extLst>
              <a:ext uri="{FF2B5EF4-FFF2-40B4-BE49-F238E27FC236}">
                <a16:creationId xmlns:a16="http://schemas.microsoft.com/office/drawing/2014/main" id="{7C84E3AF-5502-7EB6-F724-DE76E489AAC4}"/>
              </a:ext>
            </a:extLst>
          </p:cNvPr>
          <p:cNvSpPr>
            <a:spLocks noGrp="1" noChangeArrowheads="1"/>
          </p:cNvSpPr>
          <p:nvPr>
            <p:ph idx="1"/>
          </p:nvPr>
        </p:nvSpPr>
        <p:spPr>
          <a:xfrm>
            <a:off x="539750" y="2278063"/>
            <a:ext cx="7596188" cy="3527425"/>
          </a:xfrm>
        </p:spPr>
        <p:txBody>
          <a:bodyPr/>
          <a:lstStyle/>
          <a:p>
            <a:pPr eaLnBrk="1" hangingPunct="1"/>
            <a:r>
              <a:rPr lang="es-CO" altLang="es-AR"/>
              <a:t>Una </a:t>
            </a:r>
            <a:r>
              <a:rPr lang="es-CO" altLang="es-AR" b="1"/>
              <a:t>base de datos</a:t>
            </a:r>
            <a:r>
              <a:rPr lang="es-CO" altLang="es-AR"/>
              <a:t> es un conjunto estructurado de datos coherentes.</a:t>
            </a:r>
          </a:p>
        </p:txBody>
      </p:sp>
      <p:sp>
        <p:nvSpPr>
          <p:cNvPr id="8" name="3 Marcador de fecha">
            <a:extLst>
              <a:ext uri="{FF2B5EF4-FFF2-40B4-BE49-F238E27FC236}">
                <a16:creationId xmlns:a16="http://schemas.microsoft.com/office/drawing/2014/main" id="{4F3DE0AA-B4E3-B5F7-B4F4-82406AF58E4A}"/>
              </a:ext>
            </a:extLst>
          </p:cNvPr>
          <p:cNvSpPr>
            <a:spLocks noGrp="1"/>
          </p:cNvSpPr>
          <p:nvPr>
            <p:ph type="dt" sz="half" idx="10"/>
          </p:nvPr>
        </p:nvSpPr>
        <p:spPr/>
        <p:txBody>
          <a:bodyPr/>
          <a:lstStyle/>
          <a:p>
            <a:pPr>
              <a:defRPr/>
            </a:pPr>
            <a:r>
              <a:rPr lang="es-AR"/>
              <a:t>Estructuras y Base de datos</a:t>
            </a:r>
            <a:endParaRPr lang="es-CO" altLang="en-US"/>
          </a:p>
        </p:txBody>
      </p:sp>
      <p:sp>
        <p:nvSpPr>
          <p:cNvPr id="9" name="4 Marcador de pie de página">
            <a:extLst>
              <a:ext uri="{FF2B5EF4-FFF2-40B4-BE49-F238E27FC236}">
                <a16:creationId xmlns:a16="http://schemas.microsoft.com/office/drawing/2014/main" id="{A46DCD53-9319-A5C5-1BEF-735A4E09BE47}"/>
              </a:ext>
            </a:extLst>
          </p:cNvPr>
          <p:cNvSpPr>
            <a:spLocks noGrp="1"/>
          </p:cNvSpPr>
          <p:nvPr>
            <p:ph type="ftr" sz="quarter" idx="11"/>
          </p:nvPr>
        </p:nvSpPr>
        <p:spPr/>
        <p:txBody>
          <a:bodyPr/>
          <a:lstStyle/>
          <a:p>
            <a:pPr>
              <a:defRPr/>
            </a:pPr>
            <a:r>
              <a:rPr lang="es-CO" altLang="en-US"/>
              <a:t>INSPT-UTN</a:t>
            </a:r>
            <a:endParaRPr lang="es-CO" altLang="en-US" dirty="0"/>
          </a:p>
        </p:txBody>
      </p:sp>
      <p:sp>
        <p:nvSpPr>
          <p:cNvPr id="12294" name="5 Marcador de número de diapositiva">
            <a:extLst>
              <a:ext uri="{FF2B5EF4-FFF2-40B4-BE49-F238E27FC236}">
                <a16:creationId xmlns:a16="http://schemas.microsoft.com/office/drawing/2014/main" id="{F5AC6AAF-582B-DC70-A995-5E7C66B322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5B82B04-D544-4053-B3AE-09F7904343DD}" type="slidenum">
              <a:rPr lang="es-CO" altLang="en-US">
                <a:latin typeface="Garamond" panose="02020404030301010803" pitchFamily="18" charset="0"/>
              </a:rPr>
              <a:pPr/>
              <a:t>5</a:t>
            </a:fld>
            <a:endParaRPr lang="es-CO" altLang="en-US">
              <a:latin typeface="Garamond" panose="02020404030301010803" pitchFamily="18" charset="0"/>
            </a:endParaRPr>
          </a:p>
        </p:txBody>
      </p:sp>
      <p:graphicFrame>
        <p:nvGraphicFramePr>
          <p:cNvPr id="12295" name="Object 4">
            <a:extLst>
              <a:ext uri="{FF2B5EF4-FFF2-40B4-BE49-F238E27FC236}">
                <a16:creationId xmlns:a16="http://schemas.microsoft.com/office/drawing/2014/main" id="{A25F40CC-708C-BAB6-C08A-9009D26A1AC7}"/>
              </a:ext>
            </a:extLst>
          </p:cNvPr>
          <p:cNvGraphicFramePr>
            <a:graphicFrameLocks noChangeAspect="1"/>
          </p:cNvGraphicFramePr>
          <p:nvPr/>
        </p:nvGraphicFramePr>
        <p:xfrm>
          <a:off x="4211638" y="0"/>
          <a:ext cx="1320800" cy="1447800"/>
        </p:xfrm>
        <a:graphic>
          <a:graphicData uri="http://schemas.openxmlformats.org/presentationml/2006/ole">
            <mc:AlternateContent xmlns:mc="http://schemas.openxmlformats.org/markup-compatibility/2006">
              <mc:Choice xmlns:v="urn:schemas-microsoft-com:vml" Requires="v">
                <p:oleObj name="Clip" r:id="rId3" imgW="2373140" imgH="2601740" progId="MS_ClipArt_Gallery.2">
                  <p:embed/>
                </p:oleObj>
              </mc:Choice>
              <mc:Fallback>
                <p:oleObj name="Clip" r:id="rId3" imgW="2373140" imgH="260174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0"/>
                        <a:ext cx="1320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5">
            <a:extLst>
              <a:ext uri="{FF2B5EF4-FFF2-40B4-BE49-F238E27FC236}">
                <a16:creationId xmlns:a16="http://schemas.microsoft.com/office/drawing/2014/main" id="{EA6FA96E-7D86-3FE7-F7FD-B55482B67E55}"/>
              </a:ext>
            </a:extLst>
          </p:cNvPr>
          <p:cNvGraphicFramePr>
            <a:graphicFrameLocks noChangeAspect="1"/>
          </p:cNvGraphicFramePr>
          <p:nvPr/>
        </p:nvGraphicFramePr>
        <p:xfrm>
          <a:off x="5219700" y="549275"/>
          <a:ext cx="1446213" cy="1524000"/>
        </p:xfrm>
        <a:graphic>
          <a:graphicData uri="http://schemas.openxmlformats.org/presentationml/2006/ole">
            <mc:AlternateContent xmlns:mc="http://schemas.openxmlformats.org/markup-compatibility/2006">
              <mc:Choice xmlns:v="urn:schemas-microsoft-com:vml" Requires="v">
                <p:oleObj name="Clip" r:id="rId5" imgW="2468541" imgH="2598524" progId="MS_ClipArt_Gallery.2">
                  <p:embed/>
                </p:oleObj>
              </mc:Choice>
              <mc:Fallback>
                <p:oleObj name="Clip" r:id="rId5" imgW="2468541" imgH="2598524"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549275"/>
                        <a:ext cx="14462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6">
            <a:extLst>
              <a:ext uri="{FF2B5EF4-FFF2-40B4-BE49-F238E27FC236}">
                <a16:creationId xmlns:a16="http://schemas.microsoft.com/office/drawing/2014/main" id="{56B75BAA-1E95-C323-1DD7-6679A1787B3C}"/>
              </a:ext>
            </a:extLst>
          </p:cNvPr>
          <p:cNvGraphicFramePr>
            <a:graphicFrameLocks noChangeAspect="1"/>
          </p:cNvGraphicFramePr>
          <p:nvPr/>
        </p:nvGraphicFramePr>
        <p:xfrm>
          <a:off x="6443663" y="1484313"/>
          <a:ext cx="1247775" cy="838200"/>
        </p:xfrm>
        <a:graphic>
          <a:graphicData uri="http://schemas.openxmlformats.org/presentationml/2006/ole">
            <mc:AlternateContent xmlns:mc="http://schemas.openxmlformats.org/markup-compatibility/2006">
              <mc:Choice xmlns:v="urn:schemas-microsoft-com:vml" Requires="v">
                <p:oleObj name="Clip" r:id="rId7" imgW="1243448" imgH="841656" progId="MS_ClipArt_Gallery.2">
                  <p:embed/>
                </p:oleObj>
              </mc:Choice>
              <mc:Fallback>
                <p:oleObj name="Clip" r:id="rId7" imgW="1243448" imgH="841656" progId="MS_ClipArt_Gallery.2">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1484313"/>
                        <a:ext cx="12477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5" name="AutoShape 7">
            <a:extLst>
              <a:ext uri="{FF2B5EF4-FFF2-40B4-BE49-F238E27FC236}">
                <a16:creationId xmlns:a16="http://schemas.microsoft.com/office/drawing/2014/main" id="{832B3635-3A9D-B572-BAC9-F18CF8F6A1E6}"/>
              </a:ext>
            </a:extLst>
          </p:cNvPr>
          <p:cNvSpPr>
            <a:spLocks noChangeArrowheads="1"/>
          </p:cNvSpPr>
          <p:nvPr/>
        </p:nvSpPr>
        <p:spPr bwMode="auto">
          <a:xfrm>
            <a:off x="1187450" y="3860800"/>
            <a:ext cx="4968875" cy="1008063"/>
          </a:xfrm>
          <a:prstGeom prst="wedgeRectCallout">
            <a:avLst>
              <a:gd name="adj1" fmla="val 56963"/>
              <a:gd name="adj2" fmla="val -127009"/>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s-CO" altLang="es-AR" sz="2400" b="1">
                <a:latin typeface="Verdana" panose="020B0604030504040204" pitchFamily="34" charset="0"/>
              </a:rPr>
              <a:t>Colección disponible de información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5"/>
                                        </p:tgtEl>
                                        <p:attrNameLst>
                                          <p:attrName>style.visibility</p:attrName>
                                        </p:attrNameLst>
                                      </p:cBhvr>
                                      <p:to>
                                        <p:strVal val="visible"/>
                                      </p:to>
                                    </p:set>
                                    <p:animEffect transition="in" filter="blinds(horizontal)">
                                      <p:cBhvr>
                                        <p:cTn id="7"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425C74D-3D09-F96A-EC72-02C621CF180C}"/>
              </a:ext>
            </a:extLst>
          </p:cNvPr>
          <p:cNvSpPr>
            <a:spLocks noGrp="1"/>
          </p:cNvSpPr>
          <p:nvPr>
            <p:ph type="title"/>
          </p:nvPr>
        </p:nvSpPr>
        <p:spPr/>
        <p:txBody>
          <a:bodyPr/>
          <a:lstStyle/>
          <a:p>
            <a:pPr eaLnBrk="1" hangingPunct="1"/>
            <a:r>
              <a:rPr lang="es-CO" altLang="es-AR"/>
              <a:t>Definición</a:t>
            </a:r>
          </a:p>
        </p:txBody>
      </p:sp>
      <p:sp>
        <p:nvSpPr>
          <p:cNvPr id="14339" name="Rectangle 3">
            <a:extLst>
              <a:ext uri="{FF2B5EF4-FFF2-40B4-BE49-F238E27FC236}">
                <a16:creationId xmlns:a16="http://schemas.microsoft.com/office/drawing/2014/main" id="{E4A8B69B-6162-879B-BA02-DD6E827FBB83}"/>
              </a:ext>
            </a:extLst>
          </p:cNvPr>
          <p:cNvSpPr>
            <a:spLocks noGrp="1" noChangeArrowheads="1"/>
          </p:cNvSpPr>
          <p:nvPr>
            <p:ph idx="1"/>
          </p:nvPr>
        </p:nvSpPr>
        <p:spPr>
          <a:xfrm>
            <a:off x="539750" y="2278063"/>
            <a:ext cx="7596188" cy="3527425"/>
          </a:xfrm>
        </p:spPr>
        <p:txBody>
          <a:bodyPr/>
          <a:lstStyle/>
          <a:p>
            <a:pPr eaLnBrk="1" hangingPunct="1"/>
            <a:r>
              <a:rPr lang="es-CO" altLang="es-AR"/>
              <a:t>Una </a:t>
            </a:r>
            <a:r>
              <a:rPr lang="es-CO" altLang="es-AR" b="1"/>
              <a:t>base de datos</a:t>
            </a:r>
            <a:r>
              <a:rPr lang="es-CO" altLang="es-AR"/>
              <a:t> es un conjunto </a:t>
            </a:r>
            <a:r>
              <a:rPr lang="es-CO" altLang="es-AR">
                <a:solidFill>
                  <a:srgbClr val="FF9933"/>
                </a:solidFill>
              </a:rPr>
              <a:t>estructurado</a:t>
            </a:r>
            <a:r>
              <a:rPr lang="es-CO" altLang="es-AR"/>
              <a:t> de datos coherentes</a:t>
            </a:r>
          </a:p>
        </p:txBody>
      </p:sp>
      <p:sp>
        <p:nvSpPr>
          <p:cNvPr id="8" name="3 Marcador de fecha">
            <a:extLst>
              <a:ext uri="{FF2B5EF4-FFF2-40B4-BE49-F238E27FC236}">
                <a16:creationId xmlns:a16="http://schemas.microsoft.com/office/drawing/2014/main" id="{16C71C53-3843-E423-EEF7-552B5FE41CCB}"/>
              </a:ext>
            </a:extLst>
          </p:cNvPr>
          <p:cNvSpPr>
            <a:spLocks noGrp="1"/>
          </p:cNvSpPr>
          <p:nvPr>
            <p:ph type="dt" sz="half" idx="10"/>
          </p:nvPr>
        </p:nvSpPr>
        <p:spPr/>
        <p:txBody>
          <a:bodyPr/>
          <a:lstStyle/>
          <a:p>
            <a:pPr>
              <a:defRPr/>
            </a:pPr>
            <a:r>
              <a:rPr lang="es-AR"/>
              <a:t>Estructuras y Base de datos</a:t>
            </a:r>
            <a:endParaRPr lang="es-CO" altLang="en-US"/>
          </a:p>
        </p:txBody>
      </p:sp>
      <p:sp>
        <p:nvSpPr>
          <p:cNvPr id="9" name="4 Marcador de pie de página">
            <a:extLst>
              <a:ext uri="{FF2B5EF4-FFF2-40B4-BE49-F238E27FC236}">
                <a16:creationId xmlns:a16="http://schemas.microsoft.com/office/drawing/2014/main" id="{04D6631D-162B-6875-EFD1-FB9C4973B110}"/>
              </a:ext>
            </a:extLst>
          </p:cNvPr>
          <p:cNvSpPr>
            <a:spLocks noGrp="1"/>
          </p:cNvSpPr>
          <p:nvPr>
            <p:ph type="ftr" sz="quarter" idx="11"/>
          </p:nvPr>
        </p:nvSpPr>
        <p:spPr/>
        <p:txBody>
          <a:bodyPr/>
          <a:lstStyle/>
          <a:p>
            <a:pPr>
              <a:defRPr/>
            </a:pPr>
            <a:r>
              <a:rPr lang="es-CO" altLang="en-US"/>
              <a:t>INSPT-UTN</a:t>
            </a:r>
          </a:p>
        </p:txBody>
      </p:sp>
      <p:sp>
        <p:nvSpPr>
          <p:cNvPr id="14342" name="5 Marcador de número de diapositiva">
            <a:extLst>
              <a:ext uri="{FF2B5EF4-FFF2-40B4-BE49-F238E27FC236}">
                <a16:creationId xmlns:a16="http://schemas.microsoft.com/office/drawing/2014/main" id="{A1218170-A590-3D91-E5FB-3289614A2A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27AE51B-2830-48D6-B2F0-8BBAAAD4EAC6}" type="slidenum">
              <a:rPr lang="es-CO" altLang="en-US">
                <a:latin typeface="Garamond" panose="02020404030301010803" pitchFamily="18" charset="0"/>
              </a:rPr>
              <a:pPr/>
              <a:t>6</a:t>
            </a:fld>
            <a:endParaRPr lang="es-CO" altLang="en-US">
              <a:latin typeface="Garamond" panose="02020404030301010803" pitchFamily="18" charset="0"/>
            </a:endParaRPr>
          </a:p>
        </p:txBody>
      </p:sp>
      <p:graphicFrame>
        <p:nvGraphicFramePr>
          <p:cNvPr id="14343" name="Object 4">
            <a:extLst>
              <a:ext uri="{FF2B5EF4-FFF2-40B4-BE49-F238E27FC236}">
                <a16:creationId xmlns:a16="http://schemas.microsoft.com/office/drawing/2014/main" id="{78C6B651-BBD3-3011-1263-DEAC89240F18}"/>
              </a:ext>
            </a:extLst>
          </p:cNvPr>
          <p:cNvGraphicFramePr>
            <a:graphicFrameLocks noChangeAspect="1"/>
          </p:cNvGraphicFramePr>
          <p:nvPr/>
        </p:nvGraphicFramePr>
        <p:xfrm>
          <a:off x="4211638" y="0"/>
          <a:ext cx="1320800" cy="1447800"/>
        </p:xfrm>
        <a:graphic>
          <a:graphicData uri="http://schemas.openxmlformats.org/presentationml/2006/ole">
            <mc:AlternateContent xmlns:mc="http://schemas.openxmlformats.org/markup-compatibility/2006">
              <mc:Choice xmlns:v="urn:schemas-microsoft-com:vml" Requires="v">
                <p:oleObj name="Clip" r:id="rId3" imgW="2373140" imgH="2601740" progId="MS_ClipArt_Gallery.2">
                  <p:embed/>
                </p:oleObj>
              </mc:Choice>
              <mc:Fallback>
                <p:oleObj name="Clip" r:id="rId3" imgW="2373140" imgH="260174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0"/>
                        <a:ext cx="1320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5">
            <a:extLst>
              <a:ext uri="{FF2B5EF4-FFF2-40B4-BE49-F238E27FC236}">
                <a16:creationId xmlns:a16="http://schemas.microsoft.com/office/drawing/2014/main" id="{315781B7-D59B-888B-23DB-C012660A0E61}"/>
              </a:ext>
            </a:extLst>
          </p:cNvPr>
          <p:cNvGraphicFramePr>
            <a:graphicFrameLocks noChangeAspect="1"/>
          </p:cNvGraphicFramePr>
          <p:nvPr/>
        </p:nvGraphicFramePr>
        <p:xfrm>
          <a:off x="5219700" y="549275"/>
          <a:ext cx="1446213" cy="1524000"/>
        </p:xfrm>
        <a:graphic>
          <a:graphicData uri="http://schemas.openxmlformats.org/presentationml/2006/ole">
            <mc:AlternateContent xmlns:mc="http://schemas.openxmlformats.org/markup-compatibility/2006">
              <mc:Choice xmlns:v="urn:schemas-microsoft-com:vml" Requires="v">
                <p:oleObj name="Clip" r:id="rId5" imgW="2468541" imgH="2598524" progId="MS_ClipArt_Gallery.2">
                  <p:embed/>
                </p:oleObj>
              </mc:Choice>
              <mc:Fallback>
                <p:oleObj name="Clip" r:id="rId5" imgW="2468541" imgH="2598524"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549275"/>
                        <a:ext cx="14462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6">
            <a:extLst>
              <a:ext uri="{FF2B5EF4-FFF2-40B4-BE49-F238E27FC236}">
                <a16:creationId xmlns:a16="http://schemas.microsoft.com/office/drawing/2014/main" id="{6F8C7EFF-E306-0748-A5B6-1265179B0737}"/>
              </a:ext>
            </a:extLst>
          </p:cNvPr>
          <p:cNvGraphicFramePr>
            <a:graphicFrameLocks noChangeAspect="1"/>
          </p:cNvGraphicFramePr>
          <p:nvPr/>
        </p:nvGraphicFramePr>
        <p:xfrm>
          <a:off x="6443663" y="1484313"/>
          <a:ext cx="1247775" cy="838200"/>
        </p:xfrm>
        <a:graphic>
          <a:graphicData uri="http://schemas.openxmlformats.org/presentationml/2006/ole">
            <mc:AlternateContent xmlns:mc="http://schemas.openxmlformats.org/markup-compatibility/2006">
              <mc:Choice xmlns:v="urn:schemas-microsoft-com:vml" Requires="v">
                <p:oleObj name="Clip" r:id="rId7" imgW="1243448" imgH="841656" progId="MS_ClipArt_Gallery.2">
                  <p:embed/>
                </p:oleObj>
              </mc:Choice>
              <mc:Fallback>
                <p:oleObj name="Clip" r:id="rId7" imgW="1243448" imgH="841656" progId="MS_ClipArt_Gallery.2">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1484313"/>
                        <a:ext cx="12477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3" name="AutoShape 7">
            <a:extLst>
              <a:ext uri="{FF2B5EF4-FFF2-40B4-BE49-F238E27FC236}">
                <a16:creationId xmlns:a16="http://schemas.microsoft.com/office/drawing/2014/main" id="{FDA661A6-3CF4-E2AB-6990-BC2A85D151DD}"/>
              </a:ext>
            </a:extLst>
          </p:cNvPr>
          <p:cNvSpPr>
            <a:spLocks noChangeArrowheads="1"/>
          </p:cNvSpPr>
          <p:nvPr/>
        </p:nvSpPr>
        <p:spPr bwMode="auto">
          <a:xfrm>
            <a:off x="3276600" y="4005263"/>
            <a:ext cx="5111750" cy="1223962"/>
          </a:xfrm>
          <a:prstGeom prst="wedgeRectCallout">
            <a:avLst>
              <a:gd name="adj1" fmla="val -71333"/>
              <a:gd name="adj2" fmla="val -72856"/>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s-CO" altLang="es-AR" sz="2400" b="1">
                <a:latin typeface="Verdana" panose="020B0604030504040204" pitchFamily="34" charset="0"/>
              </a:rPr>
              <a:t>Colección organizada de datosrelacionados entre si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6503"/>
                                        </p:tgtEl>
                                        <p:attrNameLst>
                                          <p:attrName>style.visibility</p:attrName>
                                        </p:attrNameLst>
                                      </p:cBhvr>
                                      <p:to>
                                        <p:strVal val="visible"/>
                                      </p:to>
                                    </p:set>
                                    <p:animEffect transition="in" filter="blinds(horizontal)">
                                      <p:cBhvr>
                                        <p:cTn id="7"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103264-3C4E-EEF5-5FCC-E2D5C827242A}"/>
              </a:ext>
            </a:extLst>
          </p:cNvPr>
          <p:cNvSpPr>
            <a:spLocks noGrp="1"/>
          </p:cNvSpPr>
          <p:nvPr>
            <p:ph type="title"/>
          </p:nvPr>
        </p:nvSpPr>
        <p:spPr/>
        <p:txBody>
          <a:bodyPr/>
          <a:lstStyle/>
          <a:p>
            <a:pPr eaLnBrk="1" hangingPunct="1"/>
            <a:r>
              <a:rPr lang="es-CO" altLang="es-AR"/>
              <a:t>Definición</a:t>
            </a:r>
          </a:p>
        </p:txBody>
      </p:sp>
      <p:sp>
        <p:nvSpPr>
          <p:cNvPr id="16387" name="Rectangle 3">
            <a:extLst>
              <a:ext uri="{FF2B5EF4-FFF2-40B4-BE49-F238E27FC236}">
                <a16:creationId xmlns:a16="http://schemas.microsoft.com/office/drawing/2014/main" id="{A24F19D9-F8C1-5727-F80F-592FB9932655}"/>
              </a:ext>
            </a:extLst>
          </p:cNvPr>
          <p:cNvSpPr>
            <a:spLocks noGrp="1" noChangeArrowheads="1"/>
          </p:cNvSpPr>
          <p:nvPr>
            <p:ph idx="1"/>
          </p:nvPr>
        </p:nvSpPr>
        <p:spPr>
          <a:xfrm>
            <a:off x="539750" y="2278063"/>
            <a:ext cx="7596188" cy="3527425"/>
          </a:xfrm>
        </p:spPr>
        <p:txBody>
          <a:bodyPr/>
          <a:lstStyle/>
          <a:p>
            <a:pPr eaLnBrk="1" hangingPunct="1"/>
            <a:r>
              <a:rPr lang="es-CO" altLang="es-AR"/>
              <a:t>Una </a:t>
            </a:r>
            <a:r>
              <a:rPr lang="es-CO" altLang="es-AR" b="1"/>
              <a:t>base de datos</a:t>
            </a:r>
            <a:r>
              <a:rPr lang="es-CO" altLang="es-AR"/>
              <a:t> es un conjunto estructurado de datos </a:t>
            </a:r>
            <a:r>
              <a:rPr lang="es-CO" altLang="es-AR">
                <a:solidFill>
                  <a:srgbClr val="FF9933"/>
                </a:solidFill>
              </a:rPr>
              <a:t>coherentes</a:t>
            </a:r>
          </a:p>
        </p:txBody>
      </p:sp>
      <p:sp>
        <p:nvSpPr>
          <p:cNvPr id="8" name="3 Marcador de fecha">
            <a:extLst>
              <a:ext uri="{FF2B5EF4-FFF2-40B4-BE49-F238E27FC236}">
                <a16:creationId xmlns:a16="http://schemas.microsoft.com/office/drawing/2014/main" id="{CEE8C576-5DBA-2E93-4332-4AE34C85ED9D}"/>
              </a:ext>
            </a:extLst>
          </p:cNvPr>
          <p:cNvSpPr>
            <a:spLocks noGrp="1"/>
          </p:cNvSpPr>
          <p:nvPr>
            <p:ph type="dt" sz="half" idx="10"/>
          </p:nvPr>
        </p:nvSpPr>
        <p:spPr/>
        <p:txBody>
          <a:bodyPr/>
          <a:lstStyle/>
          <a:p>
            <a:pPr>
              <a:defRPr/>
            </a:pPr>
            <a:r>
              <a:rPr lang="es-AR"/>
              <a:t>Estructuras y Base de datos</a:t>
            </a:r>
            <a:endParaRPr lang="es-CO" altLang="en-US"/>
          </a:p>
        </p:txBody>
      </p:sp>
      <p:sp>
        <p:nvSpPr>
          <p:cNvPr id="9" name="4 Marcador de pie de página">
            <a:extLst>
              <a:ext uri="{FF2B5EF4-FFF2-40B4-BE49-F238E27FC236}">
                <a16:creationId xmlns:a16="http://schemas.microsoft.com/office/drawing/2014/main" id="{930AF1BE-88CB-0AF4-9E40-0F9A164840E5}"/>
              </a:ext>
            </a:extLst>
          </p:cNvPr>
          <p:cNvSpPr>
            <a:spLocks noGrp="1"/>
          </p:cNvSpPr>
          <p:nvPr>
            <p:ph type="ftr" sz="quarter" idx="11"/>
          </p:nvPr>
        </p:nvSpPr>
        <p:spPr/>
        <p:txBody>
          <a:bodyPr/>
          <a:lstStyle/>
          <a:p>
            <a:pPr>
              <a:defRPr/>
            </a:pPr>
            <a:r>
              <a:rPr lang="es-CO" altLang="en-US"/>
              <a:t>INSPT-UTN</a:t>
            </a:r>
          </a:p>
        </p:txBody>
      </p:sp>
      <p:sp>
        <p:nvSpPr>
          <p:cNvPr id="16390" name="5 Marcador de número de diapositiva">
            <a:extLst>
              <a:ext uri="{FF2B5EF4-FFF2-40B4-BE49-F238E27FC236}">
                <a16:creationId xmlns:a16="http://schemas.microsoft.com/office/drawing/2014/main" id="{6A66DBC1-EA73-D5C8-63E2-181688ECE7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97A0AF9-2AC7-4987-823C-B0B3EB4683AD}" type="slidenum">
              <a:rPr lang="es-CO" altLang="en-US">
                <a:latin typeface="Garamond" panose="02020404030301010803" pitchFamily="18" charset="0"/>
              </a:rPr>
              <a:pPr/>
              <a:t>7</a:t>
            </a:fld>
            <a:endParaRPr lang="es-CO" altLang="en-US">
              <a:latin typeface="Garamond" panose="02020404030301010803" pitchFamily="18" charset="0"/>
            </a:endParaRPr>
          </a:p>
        </p:txBody>
      </p:sp>
      <p:graphicFrame>
        <p:nvGraphicFramePr>
          <p:cNvPr id="16391" name="Object 4">
            <a:extLst>
              <a:ext uri="{FF2B5EF4-FFF2-40B4-BE49-F238E27FC236}">
                <a16:creationId xmlns:a16="http://schemas.microsoft.com/office/drawing/2014/main" id="{4D03DDD5-F009-3FD2-C72E-4CDC4A32A6A5}"/>
              </a:ext>
            </a:extLst>
          </p:cNvPr>
          <p:cNvGraphicFramePr>
            <a:graphicFrameLocks noChangeAspect="1"/>
          </p:cNvGraphicFramePr>
          <p:nvPr/>
        </p:nvGraphicFramePr>
        <p:xfrm>
          <a:off x="4211638" y="0"/>
          <a:ext cx="1320800" cy="1447800"/>
        </p:xfrm>
        <a:graphic>
          <a:graphicData uri="http://schemas.openxmlformats.org/presentationml/2006/ole">
            <mc:AlternateContent xmlns:mc="http://schemas.openxmlformats.org/markup-compatibility/2006">
              <mc:Choice xmlns:v="urn:schemas-microsoft-com:vml" Requires="v">
                <p:oleObj name="Clip" r:id="rId3" imgW="2373140" imgH="2601740" progId="MS_ClipArt_Gallery.2">
                  <p:embed/>
                </p:oleObj>
              </mc:Choice>
              <mc:Fallback>
                <p:oleObj name="Clip" r:id="rId3" imgW="2373140" imgH="260174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0"/>
                        <a:ext cx="1320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2" name="Object 5">
            <a:extLst>
              <a:ext uri="{FF2B5EF4-FFF2-40B4-BE49-F238E27FC236}">
                <a16:creationId xmlns:a16="http://schemas.microsoft.com/office/drawing/2014/main" id="{E5A3F744-9116-8256-614B-AF44273F046C}"/>
              </a:ext>
            </a:extLst>
          </p:cNvPr>
          <p:cNvGraphicFramePr>
            <a:graphicFrameLocks noChangeAspect="1"/>
          </p:cNvGraphicFramePr>
          <p:nvPr/>
        </p:nvGraphicFramePr>
        <p:xfrm>
          <a:off x="5219700" y="549275"/>
          <a:ext cx="1446213" cy="1524000"/>
        </p:xfrm>
        <a:graphic>
          <a:graphicData uri="http://schemas.openxmlformats.org/presentationml/2006/ole">
            <mc:AlternateContent xmlns:mc="http://schemas.openxmlformats.org/markup-compatibility/2006">
              <mc:Choice xmlns:v="urn:schemas-microsoft-com:vml" Requires="v">
                <p:oleObj name="Clip" r:id="rId5" imgW="2468541" imgH="2598524" progId="MS_ClipArt_Gallery.2">
                  <p:embed/>
                </p:oleObj>
              </mc:Choice>
              <mc:Fallback>
                <p:oleObj name="Clip" r:id="rId5" imgW="2468541" imgH="2598524"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549275"/>
                        <a:ext cx="14462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6">
            <a:extLst>
              <a:ext uri="{FF2B5EF4-FFF2-40B4-BE49-F238E27FC236}">
                <a16:creationId xmlns:a16="http://schemas.microsoft.com/office/drawing/2014/main" id="{4FAC3C50-9E82-1E63-0C20-84EBE703BF17}"/>
              </a:ext>
            </a:extLst>
          </p:cNvPr>
          <p:cNvGraphicFramePr>
            <a:graphicFrameLocks noChangeAspect="1"/>
          </p:cNvGraphicFramePr>
          <p:nvPr/>
        </p:nvGraphicFramePr>
        <p:xfrm>
          <a:off x="6443663" y="1484313"/>
          <a:ext cx="1247775" cy="838200"/>
        </p:xfrm>
        <a:graphic>
          <a:graphicData uri="http://schemas.openxmlformats.org/presentationml/2006/ole">
            <mc:AlternateContent xmlns:mc="http://schemas.openxmlformats.org/markup-compatibility/2006">
              <mc:Choice xmlns:v="urn:schemas-microsoft-com:vml" Requires="v">
                <p:oleObj name="Clip" r:id="rId7" imgW="1243448" imgH="841656" progId="MS_ClipArt_Gallery.2">
                  <p:embed/>
                </p:oleObj>
              </mc:Choice>
              <mc:Fallback>
                <p:oleObj name="Clip" r:id="rId7" imgW="1243448" imgH="841656" progId="MS_ClipArt_Gallery.2">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1484313"/>
                        <a:ext cx="12477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1" name="AutoShape 7">
            <a:extLst>
              <a:ext uri="{FF2B5EF4-FFF2-40B4-BE49-F238E27FC236}">
                <a16:creationId xmlns:a16="http://schemas.microsoft.com/office/drawing/2014/main" id="{57E2A828-841E-2E83-2CB1-E31D99319D18}"/>
              </a:ext>
            </a:extLst>
          </p:cNvPr>
          <p:cNvSpPr>
            <a:spLocks noChangeArrowheads="1"/>
          </p:cNvSpPr>
          <p:nvPr/>
        </p:nvSpPr>
        <p:spPr bwMode="auto">
          <a:xfrm>
            <a:off x="539750" y="3933825"/>
            <a:ext cx="4968875" cy="1944688"/>
          </a:xfrm>
          <a:prstGeom prst="wedgeRectCallout">
            <a:avLst>
              <a:gd name="adj1" fmla="val 60704"/>
              <a:gd name="adj2" fmla="val -71551"/>
            </a:avLst>
          </a:prstGeom>
          <a:solidFill>
            <a:schemeClr val="accent1"/>
          </a:solidFill>
          <a:ln w="9525">
            <a:solidFill>
              <a:schemeClr val="tx1"/>
            </a:solidFill>
            <a:miter lim="800000"/>
            <a:headEnd/>
            <a:tailEnd/>
          </a:ln>
        </p:spPr>
        <p:txBody>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spcBef>
                <a:spcPct val="50000"/>
              </a:spcBef>
              <a:buFont typeface="Wingdings" panose="05000000000000000000" pitchFamily="2" charset="2"/>
              <a:buNone/>
            </a:pPr>
            <a:r>
              <a:rPr lang="es-ES" altLang="es-AR" b="1">
                <a:latin typeface="Verdana" panose="020B0604030504040204" pitchFamily="34" charset="0"/>
              </a:rPr>
              <a:t>No hay contradicción entre los datos relacionados, no hay pérdida de información, aun sabiendo que hay una utilización compartida de los datos entre varios usuarios</a:t>
            </a:r>
          </a:p>
          <a:p>
            <a:pPr lvl="1">
              <a:spcBef>
                <a:spcPct val="50000"/>
              </a:spcBef>
              <a:buFont typeface="Wingdings" panose="05000000000000000000" pitchFamily="2" charset="2"/>
              <a:buChar char=""/>
            </a:pPr>
            <a:endParaRPr lang="es-ES" altLang="es-AR" sz="2400">
              <a:latin typeface="Verdan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blinds(horizontal)">
                                      <p:cBhvr>
                                        <p:cTn id="7"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0EB0248-11F2-B81F-0117-5CEFEC4B5ABB}"/>
              </a:ext>
            </a:extLst>
          </p:cNvPr>
          <p:cNvSpPr>
            <a:spLocks noGrp="1"/>
          </p:cNvSpPr>
          <p:nvPr>
            <p:ph type="title"/>
          </p:nvPr>
        </p:nvSpPr>
        <p:spPr/>
        <p:txBody>
          <a:bodyPr/>
          <a:lstStyle/>
          <a:p>
            <a:pPr eaLnBrk="1" hangingPunct="1"/>
            <a:r>
              <a:rPr lang="es-CO" altLang="es-AR"/>
              <a:t>Definición</a:t>
            </a:r>
          </a:p>
        </p:txBody>
      </p:sp>
      <p:sp>
        <p:nvSpPr>
          <p:cNvPr id="18435" name="Rectangle 3">
            <a:extLst>
              <a:ext uri="{FF2B5EF4-FFF2-40B4-BE49-F238E27FC236}">
                <a16:creationId xmlns:a16="http://schemas.microsoft.com/office/drawing/2014/main" id="{54517A5A-4994-FFA4-33DA-BE43CD3311ED}"/>
              </a:ext>
            </a:extLst>
          </p:cNvPr>
          <p:cNvSpPr>
            <a:spLocks noGrp="1" noChangeArrowheads="1"/>
          </p:cNvSpPr>
          <p:nvPr>
            <p:ph idx="1"/>
          </p:nvPr>
        </p:nvSpPr>
        <p:spPr>
          <a:xfrm>
            <a:off x="539750" y="2278063"/>
            <a:ext cx="7596188" cy="1870075"/>
          </a:xfrm>
        </p:spPr>
        <p:txBody>
          <a:bodyPr/>
          <a:lstStyle/>
          <a:p>
            <a:pPr eaLnBrk="1" hangingPunct="1"/>
            <a:r>
              <a:rPr lang="es-CO" altLang="es-AR"/>
              <a:t>Un </a:t>
            </a:r>
            <a:r>
              <a:rPr lang="es-CO" altLang="es-AR" b="1"/>
              <a:t>S</a:t>
            </a:r>
            <a:r>
              <a:rPr lang="es-CO" altLang="es-AR"/>
              <a:t>istema de </a:t>
            </a:r>
            <a:r>
              <a:rPr lang="es-CO" altLang="es-AR" b="1"/>
              <a:t>G</a:t>
            </a:r>
            <a:r>
              <a:rPr lang="es-CO" altLang="es-AR"/>
              <a:t>estión de </a:t>
            </a:r>
            <a:r>
              <a:rPr lang="es-CO" altLang="es-AR" b="1"/>
              <a:t>B</a:t>
            </a:r>
            <a:r>
              <a:rPr lang="es-CO" altLang="es-AR"/>
              <a:t>ases de </a:t>
            </a:r>
            <a:r>
              <a:rPr lang="es-CO" altLang="es-AR" b="1"/>
              <a:t>D</a:t>
            </a:r>
            <a:r>
              <a:rPr lang="es-CO" altLang="es-AR"/>
              <a:t>atos (</a:t>
            </a:r>
            <a:r>
              <a:rPr lang="es-CO" altLang="es-AR" b="1"/>
              <a:t>SGBD</a:t>
            </a:r>
            <a:r>
              <a:rPr lang="es-CO" altLang="es-AR"/>
              <a:t>) es un software que permite </a:t>
            </a:r>
            <a:r>
              <a:rPr lang="es-CO" altLang="es-AR">
                <a:solidFill>
                  <a:srgbClr val="FF9933"/>
                </a:solidFill>
              </a:rPr>
              <a:t>manipular</a:t>
            </a:r>
            <a:r>
              <a:rPr lang="es-CO" altLang="es-AR"/>
              <a:t> las bases de datos</a:t>
            </a:r>
          </a:p>
        </p:txBody>
      </p:sp>
      <p:sp>
        <p:nvSpPr>
          <p:cNvPr id="5" name="3 Marcador de fecha">
            <a:extLst>
              <a:ext uri="{FF2B5EF4-FFF2-40B4-BE49-F238E27FC236}">
                <a16:creationId xmlns:a16="http://schemas.microsoft.com/office/drawing/2014/main" id="{C00FED98-1795-E6D4-F5F3-A240622C0891}"/>
              </a:ext>
            </a:extLst>
          </p:cNvPr>
          <p:cNvSpPr>
            <a:spLocks noGrp="1"/>
          </p:cNvSpPr>
          <p:nvPr>
            <p:ph type="dt" sz="half" idx="10"/>
          </p:nvPr>
        </p:nvSpPr>
        <p:spPr/>
        <p:txBody>
          <a:bodyPr/>
          <a:lstStyle/>
          <a:p>
            <a:pPr>
              <a:defRPr/>
            </a:pPr>
            <a:r>
              <a:rPr lang="es-AR"/>
              <a:t>Estructuras y Base de datos</a:t>
            </a:r>
            <a:endParaRPr lang="es-CO" altLang="en-US"/>
          </a:p>
        </p:txBody>
      </p:sp>
      <p:sp>
        <p:nvSpPr>
          <p:cNvPr id="6" name="4 Marcador de pie de página">
            <a:extLst>
              <a:ext uri="{FF2B5EF4-FFF2-40B4-BE49-F238E27FC236}">
                <a16:creationId xmlns:a16="http://schemas.microsoft.com/office/drawing/2014/main" id="{84402E44-5C52-D092-F484-31817B4517C7}"/>
              </a:ext>
            </a:extLst>
          </p:cNvPr>
          <p:cNvSpPr>
            <a:spLocks noGrp="1"/>
          </p:cNvSpPr>
          <p:nvPr>
            <p:ph type="ftr" sz="quarter" idx="11"/>
          </p:nvPr>
        </p:nvSpPr>
        <p:spPr/>
        <p:txBody>
          <a:bodyPr/>
          <a:lstStyle/>
          <a:p>
            <a:pPr>
              <a:defRPr/>
            </a:pPr>
            <a:r>
              <a:rPr lang="es-CO" altLang="en-US"/>
              <a:t>INSPT-UTN</a:t>
            </a:r>
          </a:p>
        </p:txBody>
      </p:sp>
      <p:sp>
        <p:nvSpPr>
          <p:cNvPr id="18438" name="5 Marcador de número de diapositiva">
            <a:extLst>
              <a:ext uri="{FF2B5EF4-FFF2-40B4-BE49-F238E27FC236}">
                <a16:creationId xmlns:a16="http://schemas.microsoft.com/office/drawing/2014/main" id="{6E9FB142-D3F6-AA46-8939-CEF1463E65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B33926-7EAA-4D4B-A609-4425AEF373C1}" type="slidenum">
              <a:rPr lang="es-CO" altLang="en-US">
                <a:latin typeface="Garamond" panose="02020404030301010803" pitchFamily="18" charset="0"/>
              </a:rPr>
              <a:pPr/>
              <a:t>8</a:t>
            </a:fld>
            <a:endParaRPr lang="es-CO" altLang="en-US">
              <a:latin typeface="Garamond" panose="02020404030301010803" pitchFamily="18" charset="0"/>
            </a:endParaRPr>
          </a:p>
        </p:txBody>
      </p:sp>
      <p:sp>
        <p:nvSpPr>
          <p:cNvPr id="110596" name="AutoShape 4">
            <a:extLst>
              <a:ext uri="{FF2B5EF4-FFF2-40B4-BE49-F238E27FC236}">
                <a16:creationId xmlns:a16="http://schemas.microsoft.com/office/drawing/2014/main" id="{A95AF849-FC8E-A6A3-9121-A64D51D5FA99}"/>
              </a:ext>
            </a:extLst>
          </p:cNvPr>
          <p:cNvSpPr>
            <a:spLocks noChangeArrowheads="1"/>
          </p:cNvSpPr>
          <p:nvPr/>
        </p:nvSpPr>
        <p:spPr bwMode="auto">
          <a:xfrm>
            <a:off x="5148263" y="4292600"/>
            <a:ext cx="2663825" cy="1657350"/>
          </a:xfrm>
          <a:prstGeom prst="wedgeRectCallout">
            <a:avLst>
              <a:gd name="adj1" fmla="val -119903"/>
              <a:gd name="adj2" fmla="val -71935"/>
            </a:avLst>
          </a:prstGeom>
          <a:solidFill>
            <a:schemeClr val="accent1"/>
          </a:solidFill>
          <a:ln w="9525">
            <a:solidFill>
              <a:schemeClr val="tx1"/>
            </a:solidFill>
            <a:miter lim="800000"/>
            <a:headEnd/>
            <a:tailEnd/>
          </a:ln>
        </p:spPr>
        <p:txBody>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eaLnBrk="1" hangingPunct="1">
              <a:buFontTx/>
              <a:buChar char="•"/>
            </a:pPr>
            <a:r>
              <a:rPr lang="es-CO" altLang="es-AR" sz="2400">
                <a:latin typeface="Verdana" panose="020B0604030504040204" pitchFamily="34" charset="0"/>
              </a:rPr>
              <a:t>Construir</a:t>
            </a:r>
          </a:p>
          <a:p>
            <a:pPr lvl="1" eaLnBrk="1" hangingPunct="1">
              <a:buFontTx/>
              <a:buChar char="•"/>
            </a:pPr>
            <a:r>
              <a:rPr lang="es-CO" altLang="es-AR" sz="2400">
                <a:latin typeface="Verdana" panose="020B0604030504040204" pitchFamily="34" charset="0"/>
              </a:rPr>
              <a:t>Utilizar </a:t>
            </a:r>
          </a:p>
          <a:p>
            <a:pPr lvl="1" eaLnBrk="1" hangingPunct="1">
              <a:buFontTx/>
              <a:buChar char="•"/>
            </a:pPr>
            <a:r>
              <a:rPr lang="es-CO" altLang="es-AR" sz="2400">
                <a:latin typeface="Verdana" panose="020B0604030504040204" pitchFamily="34" charset="0"/>
              </a:rPr>
              <a:t>Mantener </a:t>
            </a:r>
          </a:p>
          <a:p>
            <a:pPr lvl="1" eaLnBrk="1" hangingPunct="1">
              <a:buFontTx/>
              <a:buChar char="•"/>
            </a:pPr>
            <a:r>
              <a:rPr lang="es-CO" altLang="es-AR" sz="2400">
                <a:latin typeface="Verdana" panose="020B0604030504040204" pitchFamily="34" charset="0"/>
              </a:rPr>
              <a:t>Reorganizar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blinds(horizontal)">
                                      <p:cBhvr>
                                        <p:cTn id="7" dur="500"/>
                                        <p:tgtEl>
                                          <p:spTgt spid="11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298" name="Rectangle 96297">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2">
            <a:extLst>
              <a:ext uri="{FF2B5EF4-FFF2-40B4-BE49-F238E27FC236}">
                <a16:creationId xmlns:a16="http://schemas.microsoft.com/office/drawing/2014/main" id="{F96C33F7-F42C-6D99-42E9-481F5B5C06FC}"/>
              </a:ext>
            </a:extLst>
          </p:cNvPr>
          <p:cNvSpPr>
            <a:spLocks noGrp="1"/>
          </p:cNvSpPr>
          <p:nvPr>
            <p:ph type="title"/>
          </p:nvPr>
        </p:nvSpPr>
        <p:spPr>
          <a:xfrm>
            <a:off x="4197375" y="489508"/>
            <a:ext cx="3975025" cy="1118945"/>
          </a:xfrm>
        </p:spPr>
        <p:txBody>
          <a:bodyPr vert="horz" lIns="91440" tIns="45720" rIns="91440" bIns="45720" rtlCol="0" anchor="b">
            <a:normAutofit/>
          </a:bodyPr>
          <a:lstStyle/>
          <a:p>
            <a:pPr defTabSz="914400"/>
            <a:r>
              <a:rPr lang="en-US" altLang="es-AR" sz="3500" kern="1200" dirty="0">
                <a:solidFill>
                  <a:schemeClr val="tx1"/>
                </a:solidFill>
                <a:latin typeface="+mj-lt"/>
                <a:ea typeface="+mj-ea"/>
                <a:cs typeface="+mj-cs"/>
              </a:rPr>
              <a:t>Resumiendo</a:t>
            </a:r>
          </a:p>
        </p:txBody>
      </p:sp>
      <p:sp>
        <p:nvSpPr>
          <p:cNvPr id="5" name="4 Marcador de pie de página">
            <a:extLst>
              <a:ext uri="{FF2B5EF4-FFF2-40B4-BE49-F238E27FC236}">
                <a16:creationId xmlns:a16="http://schemas.microsoft.com/office/drawing/2014/main" id="{EA592E80-BF17-A788-D773-9EDC2F92B659}"/>
              </a:ext>
            </a:extLst>
          </p:cNvPr>
          <p:cNvSpPr>
            <a:spLocks noGrp="1"/>
          </p:cNvSpPr>
          <p:nvPr>
            <p:ph type="ftr" sz="quarter" idx="11"/>
          </p:nvPr>
        </p:nvSpPr>
        <p:spPr>
          <a:xfrm rot="5400000">
            <a:off x="-1371600" y="2002536"/>
            <a:ext cx="3086100" cy="365125"/>
          </a:xfrm>
        </p:spPr>
        <p:txBody>
          <a:bodyPr vert="horz" lIns="91440" tIns="45720" rIns="91440" bIns="45720" rtlCol="0" anchor="ctr">
            <a:normAutofit/>
          </a:bodyPr>
          <a:lstStyle/>
          <a:p>
            <a:pPr algn="l">
              <a:spcAft>
                <a:spcPts val="600"/>
              </a:spcAft>
              <a:defRPr/>
            </a:pPr>
            <a:r>
              <a:rPr lang="en-US" altLang="en-US" sz="1000" kern="1200">
                <a:solidFill>
                  <a:schemeClr val="tx1">
                    <a:lumMod val="50000"/>
                    <a:lumOff val="50000"/>
                  </a:schemeClr>
                </a:solidFill>
                <a:latin typeface="+mn-lt"/>
                <a:ea typeface="+mn-ea"/>
                <a:cs typeface="+mn-cs"/>
              </a:rPr>
              <a:t>INSPT-UTN</a:t>
            </a:r>
          </a:p>
        </p:txBody>
      </p:sp>
      <p:pic>
        <p:nvPicPr>
          <p:cNvPr id="96283" name="Graphic 96282" descr="Lápiz">
            <a:extLst>
              <a:ext uri="{FF2B5EF4-FFF2-40B4-BE49-F238E27FC236}">
                <a16:creationId xmlns:a16="http://schemas.microsoft.com/office/drawing/2014/main" id="{67FE6F30-FDCE-65AA-90E5-4B61AFB07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097" y="1759590"/>
            <a:ext cx="2907124" cy="2907124"/>
          </a:xfrm>
          <a:prstGeom prst="rect">
            <a:avLst/>
          </a:prstGeom>
        </p:spPr>
      </p:pic>
      <p:sp>
        <p:nvSpPr>
          <p:cNvPr id="96259" name="Rectangle 3">
            <a:extLst>
              <a:ext uri="{FF2B5EF4-FFF2-40B4-BE49-F238E27FC236}">
                <a16:creationId xmlns:a16="http://schemas.microsoft.com/office/drawing/2014/main" id="{616BE569-8AB1-755C-6C0E-62620E95E113}"/>
              </a:ext>
            </a:extLst>
          </p:cNvPr>
          <p:cNvSpPr>
            <a:spLocks noChangeArrowheads="1"/>
          </p:cNvSpPr>
          <p:nvPr/>
        </p:nvSpPr>
        <p:spPr bwMode="auto">
          <a:xfrm>
            <a:off x="4197376" y="1988840"/>
            <a:ext cx="4263056" cy="3614518"/>
          </a:xfrm>
          <a:prstGeom prst="rect">
            <a:avLst/>
          </a:prstGeom>
        </p:spPr>
        <p:txBody>
          <a:bodyPr vert="horz" lIns="91440" tIns="45720" rIns="91440" bIns="45720" rtlCol="0" anchor="t">
            <a:normAutofit/>
          </a:bodyPr>
          <a:lstStyle/>
          <a:p>
            <a:pPr marL="342900" indent="-228600" fontAlgn="auto">
              <a:lnSpc>
                <a:spcPct val="90000"/>
              </a:lnSpc>
              <a:spcBef>
                <a:spcPct val="20000"/>
              </a:spcBef>
              <a:spcAft>
                <a:spcPts val="0"/>
              </a:spcAft>
              <a:buClr>
                <a:schemeClr val="accent1"/>
              </a:buClr>
              <a:buSzPct val="65000"/>
              <a:buFont typeface="Arial" panose="020B0604020202020204" pitchFamily="34" charset="0"/>
              <a:buChar char="•"/>
              <a:defRPr/>
            </a:pPr>
            <a:r>
              <a:rPr lang="en-US" sz="1400" b="1" dirty="0">
                <a:effectLst>
                  <a:outerShdw blurRad="38100" dist="38100" dir="2700000" algn="tl">
                    <a:srgbClr val="C0C0C0"/>
                  </a:outerShdw>
                </a:effectLst>
              </a:rPr>
              <a:t>Sistemas de archivos</a:t>
            </a:r>
            <a:r>
              <a:rPr lang="en-US" sz="1400" dirty="0">
                <a:effectLst>
                  <a:outerShdw blurRad="38100" dist="38100" dir="2700000" algn="tl">
                    <a:srgbClr val="C0C0C0"/>
                  </a:outerShdw>
                </a:effectLst>
              </a:rPr>
              <a:t>:</a:t>
            </a:r>
          </a:p>
          <a:p>
            <a:pPr marL="687387" lvl="1" indent="-228600" fontAlgn="auto">
              <a:lnSpc>
                <a:spcPct val="90000"/>
              </a:lnSpc>
              <a:spcBef>
                <a:spcPct val="20000"/>
              </a:spcBef>
              <a:spcAft>
                <a:spcPts val="0"/>
              </a:spcAft>
              <a:buClr>
                <a:schemeClr val="tx1"/>
              </a:buClr>
              <a:buSzPct val="60000"/>
              <a:buFont typeface="Arial" panose="020B0604020202020204" pitchFamily="34" charset="0"/>
              <a:buChar char="•"/>
              <a:defRPr/>
            </a:pPr>
            <a:r>
              <a:rPr lang="en-US" sz="1400" dirty="0"/>
              <a:t>Surgieron a raíz de la necesidad de almacenamiento de la información para su correspondiente reutilización (</a:t>
            </a:r>
            <a:r>
              <a:rPr lang="en-US" sz="1400" dirty="0">
                <a:effectLst>
                  <a:outerShdw blurRad="38100" dist="38100" dir="2700000" algn="tl">
                    <a:srgbClr val="C0C0C0"/>
                  </a:outerShdw>
                </a:effectLst>
              </a:rPr>
              <a:t>persistencia</a:t>
            </a:r>
            <a:r>
              <a:rPr lang="en-US" sz="1400" dirty="0"/>
              <a:t>).</a:t>
            </a:r>
          </a:p>
          <a:p>
            <a:pPr marL="344487" lvl="1" indent="-228600" fontAlgn="auto">
              <a:lnSpc>
                <a:spcPct val="90000"/>
              </a:lnSpc>
              <a:spcBef>
                <a:spcPct val="20000"/>
              </a:spcBef>
              <a:spcAft>
                <a:spcPts val="0"/>
              </a:spcAft>
              <a:buClr>
                <a:schemeClr val="tx1"/>
              </a:buClr>
              <a:buSzPct val="60000"/>
              <a:buFont typeface="Arial" panose="020B0604020202020204" pitchFamily="34" charset="0"/>
              <a:buChar char="•"/>
              <a:defRPr/>
            </a:pPr>
            <a:endParaRPr lang="en-US" sz="1400" dirty="0">
              <a:effectLst>
                <a:outerShdw blurRad="38100" dist="38100" dir="2700000" algn="tl">
                  <a:srgbClr val="C0C0C0"/>
                </a:outerShdw>
              </a:effectLst>
            </a:endParaRPr>
          </a:p>
          <a:p>
            <a:pPr marL="801687" lvl="2" indent="-228600">
              <a:lnSpc>
                <a:spcPct val="90000"/>
              </a:lnSpc>
              <a:spcBef>
                <a:spcPct val="20000"/>
              </a:spcBef>
              <a:buClr>
                <a:schemeClr val="tx1"/>
              </a:buClr>
              <a:buSzPct val="60000"/>
              <a:buFont typeface="Arial" panose="020B0604020202020204" pitchFamily="34" charset="0"/>
              <a:buChar char="•"/>
              <a:defRPr/>
            </a:pPr>
            <a:r>
              <a:rPr lang="en-US" sz="1400" dirty="0">
                <a:effectLst>
                  <a:outerShdw blurRad="38100" dist="38100" dir="2700000" algn="tl">
                    <a:srgbClr val="C0C0C0"/>
                  </a:outerShdw>
                </a:effectLst>
              </a:rPr>
              <a:t>Desventajas:</a:t>
            </a:r>
          </a:p>
          <a:p>
            <a:pPr marL="687387" lvl="1" indent="-228600" fontAlgn="auto">
              <a:lnSpc>
                <a:spcPct val="90000"/>
              </a:lnSpc>
              <a:spcBef>
                <a:spcPct val="20000"/>
              </a:spcBef>
              <a:spcAft>
                <a:spcPts val="0"/>
              </a:spcAft>
              <a:buClr>
                <a:schemeClr val="tx1"/>
              </a:buClr>
              <a:buSzPct val="60000"/>
              <a:buFont typeface="Arial" panose="020B0604020202020204" pitchFamily="34" charset="0"/>
              <a:buChar char="•"/>
              <a:defRPr/>
            </a:pPr>
            <a:r>
              <a:rPr lang="en-US" sz="1400" dirty="0"/>
              <a:t>Redundancia de los datos</a:t>
            </a:r>
          </a:p>
          <a:p>
            <a:pPr marL="687387" lvl="1" indent="-228600" fontAlgn="auto">
              <a:lnSpc>
                <a:spcPct val="90000"/>
              </a:lnSpc>
              <a:spcBef>
                <a:spcPct val="20000"/>
              </a:spcBef>
              <a:spcAft>
                <a:spcPts val="0"/>
              </a:spcAft>
              <a:buClr>
                <a:schemeClr val="tx1"/>
              </a:buClr>
              <a:buSzPct val="60000"/>
              <a:buFont typeface="Arial" panose="020B0604020202020204" pitchFamily="34" charset="0"/>
              <a:buChar char="•"/>
              <a:defRPr/>
            </a:pPr>
            <a:r>
              <a:rPr lang="en-US" sz="1400" dirty="0"/>
              <a:t>Los archivos están separados unos de otros (no se pueden “combinar” fácilmente).</a:t>
            </a:r>
          </a:p>
          <a:p>
            <a:pPr marL="687387" lvl="1" indent="-228600" fontAlgn="auto">
              <a:lnSpc>
                <a:spcPct val="90000"/>
              </a:lnSpc>
              <a:spcBef>
                <a:spcPct val="20000"/>
              </a:spcBef>
              <a:spcAft>
                <a:spcPts val="0"/>
              </a:spcAft>
              <a:buClr>
                <a:schemeClr val="tx1"/>
              </a:buClr>
              <a:buSzPct val="60000"/>
              <a:buFont typeface="Arial" panose="020B0604020202020204" pitchFamily="34" charset="0"/>
              <a:buChar char="•"/>
              <a:defRPr/>
            </a:pPr>
            <a:r>
              <a:rPr lang="en-US" sz="1400" dirty="0"/>
              <a:t>Alto costo para la propagación de cambios</a:t>
            </a:r>
          </a:p>
          <a:p>
            <a:pPr marL="687387" lvl="1" indent="-228600" fontAlgn="auto">
              <a:lnSpc>
                <a:spcPct val="90000"/>
              </a:lnSpc>
              <a:spcBef>
                <a:spcPct val="20000"/>
              </a:spcBef>
              <a:spcAft>
                <a:spcPts val="0"/>
              </a:spcAft>
              <a:buClr>
                <a:schemeClr val="tx1"/>
              </a:buClr>
              <a:buSzPct val="60000"/>
              <a:buFont typeface="Arial" panose="020B0604020202020204" pitchFamily="34" charset="0"/>
              <a:buChar char="•"/>
              <a:defRPr/>
            </a:pPr>
            <a:r>
              <a:rPr lang="en-US" sz="1400" dirty="0"/>
              <a:t>Inconsistencia debido a actualizaciones simultáneas				</a:t>
            </a:r>
          </a:p>
        </p:txBody>
      </p:sp>
      <p:sp>
        <p:nvSpPr>
          <p:cNvPr id="96300" name="Rectangle 9629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02" name="Rectangle 96301">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fecha">
            <a:extLst>
              <a:ext uri="{FF2B5EF4-FFF2-40B4-BE49-F238E27FC236}">
                <a16:creationId xmlns:a16="http://schemas.microsoft.com/office/drawing/2014/main" id="{F108E9EA-0888-2064-C4C2-3E87ACECFC0F}"/>
              </a:ext>
            </a:extLst>
          </p:cNvPr>
          <p:cNvSpPr>
            <a:spLocks noGrp="1"/>
          </p:cNvSpPr>
          <p:nvPr>
            <p:ph type="dt" sz="half" idx="10"/>
          </p:nvPr>
        </p:nvSpPr>
        <p:spPr>
          <a:xfrm>
            <a:off x="6729412" y="6455664"/>
            <a:ext cx="2057400" cy="365125"/>
          </a:xfrm>
        </p:spPr>
        <p:txBody>
          <a:bodyPr vert="horz" lIns="91440" tIns="45720" rIns="91440" bIns="45720" rtlCol="0" anchor="ctr">
            <a:normAutofit/>
          </a:bodyPr>
          <a:lstStyle/>
          <a:p>
            <a:pPr algn="r">
              <a:spcAft>
                <a:spcPts val="600"/>
              </a:spcAft>
              <a:defRPr/>
            </a:pPr>
            <a:r>
              <a:rPr lang="en-US" sz="1000">
                <a:solidFill>
                  <a:srgbClr val="FFFFFF"/>
                </a:solidFill>
              </a:rPr>
              <a:t>Estructuras y Base de datos</a:t>
            </a:r>
            <a:endParaRPr lang="en-US" altLang="en-US" sz="1000">
              <a:solidFill>
                <a:srgbClr val="FFFFFF"/>
              </a:solidFill>
            </a:endParaRPr>
          </a:p>
        </p:txBody>
      </p:sp>
      <p:sp>
        <p:nvSpPr>
          <p:cNvPr id="4101" name="5 Marcador de número de diapositiva">
            <a:extLst>
              <a:ext uri="{FF2B5EF4-FFF2-40B4-BE49-F238E27FC236}">
                <a16:creationId xmlns:a16="http://schemas.microsoft.com/office/drawing/2014/main" id="{81733372-C563-50EC-7375-C3B6E4CE2FEA}"/>
              </a:ext>
            </a:extLst>
          </p:cNvPr>
          <p:cNvSpPr>
            <a:spLocks noGrp="1"/>
          </p:cNvSpPr>
          <p:nvPr>
            <p:ph type="sldNum" sz="quarter" idx="12"/>
          </p:nvPr>
        </p:nvSpPr>
        <p:spPr bwMode="auto">
          <a:xfrm>
            <a:off x="8778240" y="6455664"/>
            <a:ext cx="336042" cy="365125"/>
          </a:xfrm>
          <a:prstGeom prst="ellipse">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600"/>
              </a:spcAft>
            </a:pPr>
            <a:fld id="{B468560D-17D8-460A-BDB1-AE8463D4C1BB}" type="slidenum">
              <a:rPr lang="en-US" altLang="en-US" sz="1000">
                <a:solidFill>
                  <a:srgbClr val="FFFFFF"/>
                </a:solidFill>
                <a:latin typeface="+mn-lt"/>
              </a:rPr>
              <a:pPr>
                <a:spcAft>
                  <a:spcPts val="600"/>
                </a:spcAft>
              </a:pPr>
              <a:t>9</a:t>
            </a:fld>
            <a:endParaRPr lang="en-US" altLang="en-US" sz="1000">
              <a:solidFill>
                <a:srgbClr val="FFFFFF"/>
              </a:solidFill>
              <a:latin typeface="+mn-lt"/>
            </a:endParaRPr>
          </a:p>
        </p:txBody>
      </p:sp>
    </p:spTree>
  </p:cSld>
  <p:clrMapOvr>
    <a:masterClrMapping/>
  </p:clrMapOv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4046</TotalTime>
  <Words>877</Words>
  <Application>Microsoft Office PowerPoint</Application>
  <PresentationFormat>Presentación en pantalla (4:3)</PresentationFormat>
  <Paragraphs>170</Paragraphs>
  <Slides>15</Slides>
  <Notes>12</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15</vt:i4>
      </vt:variant>
    </vt:vector>
  </HeadingPairs>
  <TitlesOfParts>
    <vt:vector size="25" baseType="lpstr">
      <vt:lpstr>Aptos</vt:lpstr>
      <vt:lpstr>Aptos Display</vt:lpstr>
      <vt:lpstr>Arial</vt:lpstr>
      <vt:lpstr>Calibri</vt:lpstr>
      <vt:lpstr>Garamond</vt:lpstr>
      <vt:lpstr>Verdana</vt:lpstr>
      <vt:lpstr>Wingdings</vt:lpstr>
      <vt:lpstr>Tema de Office</vt:lpstr>
      <vt:lpstr>Microsoft ClipArt Gallery</vt:lpstr>
      <vt:lpstr>Clip</vt:lpstr>
      <vt:lpstr>BASE DE DATOS </vt:lpstr>
      <vt:lpstr>Un poco de historia …</vt:lpstr>
      <vt:lpstr>Presentación de PowerPoint</vt:lpstr>
      <vt:lpstr>… Antes</vt:lpstr>
      <vt:lpstr>Definición</vt:lpstr>
      <vt:lpstr>Definición</vt:lpstr>
      <vt:lpstr>Definición</vt:lpstr>
      <vt:lpstr>Definición</vt:lpstr>
      <vt:lpstr>Resumiendo</vt:lpstr>
      <vt:lpstr>Sistema de Gestión de Bases de Datos</vt:lpstr>
      <vt:lpstr>Presentación de PowerPoint</vt:lpstr>
      <vt:lpstr>Ventajas de un SGBD</vt:lpstr>
      <vt:lpstr>Ventajas de un SGBD</vt:lpstr>
      <vt:lpstr>Desventajas de un SGBD</vt:lpstr>
      <vt:lpstr>Modelo de datos</vt:lpstr>
    </vt:vector>
  </TitlesOfParts>
  <Company>Universidad Nacional de Colombia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Introducción</dc:title>
  <dc:creator>giraldo</dc:creator>
  <cp:lastModifiedBy>Juan Carlos Capia</cp:lastModifiedBy>
  <cp:revision>69</cp:revision>
  <dcterms:created xsi:type="dcterms:W3CDTF">2006-12-14T20:54:53Z</dcterms:created>
  <dcterms:modified xsi:type="dcterms:W3CDTF">2024-05-26T20:21:42Z</dcterms:modified>
</cp:coreProperties>
</file>