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0T12:44:43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5854 7243 0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52EF-098D-4431-9B7F-C4B6B64BF37F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30F4-3E49-49FD-B14F-BD790985E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604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04B2-69EE-4011-BC0C-33D47E05DA6D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0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94BC-D6F0-46A5-8F40-9686486098FB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7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801C-6331-4600-980A-50420E5BC0D7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07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501-AB92-47FA-A492-1894CAE07C2A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12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6F1C-1026-4A9B-885C-7D8F03AAEFD6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38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195A-602A-4BEF-9B95-DB39C4287028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8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F7-62E1-45AB-8146-5A831B6A19F8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72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C420-C5CF-460F-8B5C-79F6DF739614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9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339-061E-407F-931B-7517303B23C9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4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84C7-3D51-414C-BA18-EA314236485C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8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04DA-8BC2-47B8-BC35-37F8ECBAE566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00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6545-784C-4540-93E4-D94863C6BE5A}" type="datetime1">
              <a:rPr lang="es-AR" smtClean="0"/>
              <a:t>24/5/2024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70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7564-FE41-4438-BF20-847F64732C05}" type="datetime1">
              <a:rPr lang="es-AR" smtClean="0"/>
              <a:t>24/5/2024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0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9C6-8DE5-42A9-B165-E1CD69DE4315}" type="datetime1">
              <a:rPr lang="es-AR" smtClean="0"/>
              <a:t>24/5/2024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52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E54-1DF6-4FAE-A949-5274B8EF9DAB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2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D068-F4D6-4B45-B596-608F20EC3D1C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D4117-8407-45B1-8C60-A0250F88B0D3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EAF5D4-DB4B-4BA2-9C45-00D0D438ED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1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CC515-6529-41CA-E83B-47F23C9BC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 de Bases de Datos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44E28-C4E3-B15A-14A0-99FEF93FA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	</a:t>
            </a:r>
            <a:r>
              <a:rPr lang="es-AR" b="1"/>
              <a:t>Profesor </a:t>
            </a:r>
            <a:r>
              <a:rPr lang="es-AR" b="1" dirty="0"/>
              <a:t>:JUAN CAPIA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732E68CB-AA5A-F274-D566-06A428B98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818" y="489406"/>
            <a:ext cx="66436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1917A292-5D03-1A97-C440-82D04410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18" y="513218"/>
            <a:ext cx="600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4CBF56-F02F-ACE2-2641-7314F287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7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C5C612-21AA-54CD-3D45-37054B84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38200"/>
            <a:ext cx="10086975" cy="518160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AE0D0B7-396B-FEE5-BB95-38A2337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22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C1B857-70A9-4BF7-7070-00ABA958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757237"/>
            <a:ext cx="9048750" cy="53435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0DC1F8F-7558-923D-3178-75B86D0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68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D25210-BD09-5D5B-A8B7-6C61DCF9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66762"/>
            <a:ext cx="7848600" cy="532447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ECE8DBF-A639-03D9-93E3-D57F812F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153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BF0212-4EAE-09AE-EBE4-57064F64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117052"/>
            <a:ext cx="9248775" cy="3867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563001-158F-8106-537E-A7456C61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4984202"/>
            <a:ext cx="6686550" cy="83820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B711B27-A453-7FC1-4DBC-7EACDB9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534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56F36F-50D8-BB91-2489-ABFAD817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24127"/>
            <a:ext cx="9563100" cy="390525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91C5C70-9960-4A66-697E-BF05D54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2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D0AD30-D794-E8BA-EB61-21F917E6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1" y="1521865"/>
            <a:ext cx="11194160" cy="3791114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ADD4567-30B5-FABC-4FAE-EFC71EBE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2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5C0DAB-910B-9142-827D-E427EA3A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85" y="1136266"/>
            <a:ext cx="9258300" cy="42386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BBA17E9-0582-74E6-2811-1E09B20C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50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9F38AA-85BF-C462-A84E-4F8A95D4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" y="1357312"/>
            <a:ext cx="11249353" cy="41190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884C848-723D-215F-401B-5FCC60CB43F3}"/>
                  </a:ext>
                </a:extLst>
              </p14:cNvPr>
              <p14:cNvContentPartPr/>
              <p14:nvPr/>
            </p14:nvContentPartPr>
            <p14:xfrm>
              <a:off x="2107440" y="2607480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884C848-723D-215F-401B-5FCC60CB4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1600" y="2544120"/>
                <a:ext cx="316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55A5E-B2FF-D225-4972-63F5F9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40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87D036-07A8-074D-B7E4-A736FD71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02" y="1619250"/>
            <a:ext cx="10963275" cy="3619500"/>
          </a:xfrm>
          <a:prstGeom prst="rect">
            <a:avLst/>
          </a:prstGeom>
        </p:spPr>
      </p:pic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2C3B3FE3-DC66-7B5E-B856-F0E5B92D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00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FB2452-B59F-B861-9821-2385B8CF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238742"/>
            <a:ext cx="9077325" cy="37814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558DE-7FC6-CFE4-57F3-27CB0EB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3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9467E2-8743-8AD4-1045-581E69DE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30" y="1343025"/>
            <a:ext cx="8486775" cy="41719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50800" dir="5400000" algn="ctr" rotWithShape="0">
              <a:schemeClr val="accent2"/>
            </a:outerShdw>
          </a:effec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388A709-0C20-116C-F48F-CBA967A4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694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06A716-EE41-99BC-FB47-16FC519B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03" y="1360433"/>
            <a:ext cx="8220075" cy="1866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839EB6-D15A-A94C-61A5-60E6AC8B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28" y="3227333"/>
            <a:ext cx="7867650" cy="239077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E6FF1E4-79BF-2085-3D50-D3A35EC8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320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224812-B277-F4BF-D20B-B970A345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036418"/>
            <a:ext cx="9020175" cy="39338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C6F69A-3DE5-FD0F-F47C-8827C9C0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30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EAB6D-892F-D747-3DB8-005CA502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297534"/>
            <a:ext cx="7953375" cy="1362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E3A29C-41BF-41B3-43AD-72237D11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6" y="3632310"/>
            <a:ext cx="3095625" cy="139065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FF4D3-49B4-4054-00BC-F510E9AB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48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F26E4C4-CD1F-D248-9B4B-B54A4D0A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6499"/>
            <a:ext cx="8991600" cy="33623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86F4CF-59A6-DB92-3AD3-ED515516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258824"/>
            <a:ext cx="4276725" cy="205740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C426647-B881-347E-5823-5E42CF01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18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D20D77-4FD5-92E4-0FF0-3F357A42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144221"/>
            <a:ext cx="10675038" cy="4168758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30B549D-9A79-BCEF-3E74-894207C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38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8BC1DB-4B2B-FCF3-B1E9-CB625CAA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531265"/>
            <a:ext cx="9077325" cy="2295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09A0C5-2B5F-F64A-AF76-1463CA3D1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82" y="3429000"/>
            <a:ext cx="4657725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C0987-6A82-D751-2DCC-770F611E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07" y="3383510"/>
            <a:ext cx="4476750" cy="29432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4F0BEB9-E2A4-4814-367F-5753021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7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06E3BC-C3F8-CCFB-7C0A-78CE27A8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443037"/>
            <a:ext cx="9210675" cy="39719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8D53D42-E087-51B4-315E-31490270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1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AEA12F-B702-FB2B-F991-BF7C9AE4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64" y="767583"/>
            <a:ext cx="9029700" cy="28003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681F7C-C8CC-90CB-F628-D9A388D9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351" y="3567933"/>
            <a:ext cx="4352925" cy="254317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3CE22C8-6128-9179-9064-1C51B924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93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B065C9-CF8C-C081-C6D6-851A6A5A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77" y="1240384"/>
            <a:ext cx="2486025" cy="561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8E76DA-9A69-14FD-75A7-6747F069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89" y="1913375"/>
            <a:ext cx="6419850" cy="38195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E8F0EBC-EF8F-DBBB-AC64-5A7843F2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20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61CCB4-EE10-D2CA-4338-973E936A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2" y="1233488"/>
            <a:ext cx="9627148" cy="424294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582478-F3BA-D836-9473-2E96A1E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975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2892D7-6047-516A-3B1B-0E9C28A6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00175"/>
            <a:ext cx="9220200" cy="405765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8C9CE9-56AC-8BA5-1E2F-782CE7BF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3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69C3C4-2505-567C-543E-30344694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500187"/>
            <a:ext cx="9029700" cy="38576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8D1DA72-5F5D-1DE3-D676-07EDA2D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02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716BA-992B-85B3-4C5F-24EC224D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100137"/>
            <a:ext cx="10563225" cy="465772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74829D-39E7-D85B-A7C2-1FD57D4E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95423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135</Words>
  <Application>Microsoft Office PowerPoint</Application>
  <PresentationFormat>Panorámica</PresentationFormat>
  <Paragraphs>27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Aptos</vt:lpstr>
      <vt:lpstr>Arial</vt:lpstr>
      <vt:lpstr>Century Gothic</vt:lpstr>
      <vt:lpstr>Wingdings 3</vt:lpstr>
      <vt:lpstr>Espiral</vt:lpstr>
      <vt:lpstr>Diseño de 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Bases de Datos</dc:title>
  <dc:creator>Juan Carlos Capia</dc:creator>
  <cp:lastModifiedBy>Juan Carlos Capia</cp:lastModifiedBy>
  <cp:revision>8</cp:revision>
  <dcterms:created xsi:type="dcterms:W3CDTF">2024-05-13T19:02:20Z</dcterms:created>
  <dcterms:modified xsi:type="dcterms:W3CDTF">2024-05-24T19:32:59Z</dcterms:modified>
</cp:coreProperties>
</file>