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7809C-364A-E896-1D94-5CC8290FD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0A6093-A6B8-BFCA-013D-28001CD19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52459-E0C3-D728-5845-5DE2BC3A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0C8-6F8F-4729-9C9D-7271D3CB5D5D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3A162-56C9-F9AF-20E5-ED4638BD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73E2E-D010-6394-2E9C-777026E8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7B0F-4390-4F58-87CC-F1E6B92965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094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F9886-32FC-F8D5-7B72-DC6D6F19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3F8AE7-91D6-9B76-682D-BF63DC34F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77ECB4-0718-58A7-0F91-6F84F835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0C8-6F8F-4729-9C9D-7271D3CB5D5D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688D69-AADD-741B-BE05-D2CC9C37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E70C5-271E-DBC7-E119-6F18EA28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7B0F-4390-4F58-87CC-F1E6B92965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251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CAD817-0ADF-88E3-9874-CC94E19E1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7094BB-8043-CAE9-DCE6-4A6B6AD9D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1F9F17-139C-79A0-7B39-C431782B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0C8-6F8F-4729-9C9D-7271D3CB5D5D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4A777-A370-7866-6E22-BA5A112C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787F8-68AD-61BD-1803-C8B61F37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7B0F-4390-4F58-87CC-F1E6B92965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078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90503-3A90-818C-5E7A-CBAF9325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C1245-5CB2-1DD2-FAB1-E32A2B3C3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C2A7B1-94D2-09CD-0226-FA478BDF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0C8-6F8F-4729-9C9D-7271D3CB5D5D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A952BD-B77E-7154-8D09-79C6BED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544219-6D32-5559-9E8F-E02FC539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7B0F-4390-4F58-87CC-F1E6B92965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521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B5ED1-1C06-5171-343C-133E9A06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ABB24C-DE5E-FF6C-D7F5-A9594ED0F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40FD55-B08A-13C3-632F-58798CA3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0C8-6F8F-4729-9C9D-7271D3CB5D5D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8BF2A5-711F-28AE-0999-2AAED019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818BB-D207-C368-94A5-83B3CFEB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7B0F-4390-4F58-87CC-F1E6B92965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93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0DE0-E079-DE18-98D6-BB4BED81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D3D307-7A94-672F-9964-F1BAA2CEB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25073D-E155-B697-5D39-DEC78F65B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4B1F51-047E-77D8-AC83-7A378E06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0C8-6F8F-4729-9C9D-7271D3CB5D5D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B29C39-8F2F-077F-87A1-F966A711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15377A-D09B-9585-04AA-4770F682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7B0F-4390-4F58-87CC-F1E6B92965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067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23FEA-6526-5E6B-2879-3C05B746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34743E-B1A1-C105-176C-568A176C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24E24-DCF6-464D-F367-D7FAE3491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C6D9D6-270A-5C30-93A1-2FBFD9F63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351F72-9D06-AB3F-082F-CD8DE1620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F2DDC1-EA3A-FBAE-1591-93DAA15C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0C8-6F8F-4729-9C9D-7271D3CB5D5D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8D182D-3C5F-1E33-8A36-7FB9BF62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0175EA-0DC1-A133-5D27-101A7229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7B0F-4390-4F58-87CC-F1E6B92965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441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70F39-9306-EE45-D995-D18382D5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FFD5C7-A0B8-B12B-1DFD-4D5A1F1D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0C8-6F8F-4729-9C9D-7271D3CB5D5D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82A9DC-FFBF-67BA-7F71-0C5828BC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78541B-B0A5-18AD-65DA-2DDF5031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7B0F-4390-4F58-87CC-F1E6B92965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10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52C45A-4A68-75FA-F5F9-38FA4109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0C8-6F8F-4729-9C9D-7271D3CB5D5D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023A39-4F30-BAFA-8D05-9980DD7F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085A1-F676-AFC3-018B-13ADBA5E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7B0F-4390-4F58-87CC-F1E6B92965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563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305FD-CC88-5614-4B50-B1B2DF63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3AB7C-9056-2E97-2827-CCBC0CF1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A4A619-ADCD-EB27-A268-FA267FC57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DA78ED-DAC9-4338-8FD5-369C699C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0C8-6F8F-4729-9C9D-7271D3CB5D5D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B3B111-2C56-7B7F-B619-C299ED9E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812915-4D60-1FB0-542A-9839207A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7B0F-4390-4F58-87CC-F1E6B92965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824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50870-5AA9-225E-6088-E680EB8A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4801B5-FE6E-B846-4D3A-8C3002202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58C038-6659-889F-B197-909A3542B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8AECC9-6589-2CA1-B01B-D4F4A1E2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60C8-6F8F-4729-9C9D-7271D3CB5D5D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EA2735-B711-51C1-6ACD-DEDD3CF8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8E923A-391A-86F9-C476-CF197B0E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7B0F-4390-4F58-87CC-F1E6B92965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500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5DD520-7BF6-489D-3374-416E9123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D5945C-E55F-63F4-829D-CBEBBE80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90E411-1D00-3A34-582D-B8CF817B5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960C8-6F8F-4729-9C9D-7271D3CB5D5D}" type="datetimeFigureOut">
              <a:rPr lang="es-AR" smtClean="0"/>
              <a:t>13/5/2024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73E792-D162-6AFD-7A32-C99DD36AB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A0D20-DDAA-3840-514A-D0E955C18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37B0F-4390-4F58-87CC-F1E6B92965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578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D4F6D-A72D-7F13-33DB-8925FC08A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Arquitectura del SGBD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E7F71-FCEF-F07D-6636-88BD14DED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  <a:p>
            <a:r>
              <a:rPr lang="es-AR"/>
              <a:t>DOCENTE</a:t>
            </a:r>
            <a:r>
              <a:rPr lang="es-AR" dirty="0"/>
              <a:t>: JUAN CAPIA</a:t>
            </a:r>
          </a:p>
        </p:txBody>
      </p:sp>
    </p:spTree>
    <p:extLst>
      <p:ext uri="{BB962C8B-B14F-4D97-AF65-F5344CB8AC3E}">
        <p14:creationId xmlns:p14="http://schemas.microsoft.com/office/powerpoint/2010/main" val="49986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A03F4D6-13AA-1749-58B7-7BC5EAAB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11" y="1065486"/>
            <a:ext cx="9337991" cy="47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9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0EBF8F-0C61-60F3-2BEA-7CC29FA3F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98" y="1110976"/>
            <a:ext cx="9384156" cy="48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1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755EE0-3B46-F508-29F4-1D4FA50B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854" y="1264854"/>
            <a:ext cx="8742291" cy="43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7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969B63-7AF6-207A-A6F4-C6BD56B7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997333"/>
            <a:ext cx="9120188" cy="46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8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420007-D7D7-99FD-F381-A181580F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204912"/>
            <a:ext cx="87249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46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814EDE-9238-6CE6-B040-B185DAEE3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50" y="1195880"/>
            <a:ext cx="8898559" cy="441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7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FC315D-58A0-1FE6-9A56-0D2DD44A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2195512"/>
            <a:ext cx="83534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8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19B2913-1209-7947-D03A-D8C121B2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262062"/>
            <a:ext cx="80010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7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D1F3BD-2CDD-9B23-A71F-FDB45214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47" y="1121814"/>
            <a:ext cx="75723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5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EEF9D31-8812-ED00-A3EE-228B6DFA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50" y="1962805"/>
            <a:ext cx="8559036" cy="24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3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A1ECC3-3E7C-65FC-D08C-5F34D9A9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43" y="2300780"/>
            <a:ext cx="7372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3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321C974-18ED-3B24-CE5B-9529FFEC0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989285"/>
            <a:ext cx="9002162" cy="45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A32F67-E7D2-E01C-6444-51E4CFF75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190625"/>
            <a:ext cx="8401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79F807-A18F-5AC7-C223-8F79379A2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48" y="1087410"/>
            <a:ext cx="8701283" cy="424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04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</Words>
  <Application>Microsoft Office PowerPoint</Application>
  <PresentationFormat>Panorámica</PresentationFormat>
  <Paragraphs>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de Office</vt:lpstr>
      <vt:lpstr>Arquitectura del SGBD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I</dc:title>
  <dc:creator>Juan Carlos Capia</dc:creator>
  <cp:lastModifiedBy>Juan Carlos Capia</cp:lastModifiedBy>
  <cp:revision>2</cp:revision>
  <dcterms:created xsi:type="dcterms:W3CDTF">2024-05-07T18:25:28Z</dcterms:created>
  <dcterms:modified xsi:type="dcterms:W3CDTF">2024-05-13T17:33:06Z</dcterms:modified>
</cp:coreProperties>
</file>