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300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2F06F-C9F8-4FEC-9D75-35593F312C7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5D5617-2B47-4075-8B0C-48ADAF4937F0}">
      <dgm:prSet/>
      <dgm:spPr/>
      <dgm:t>
        <a:bodyPr/>
        <a:lstStyle/>
        <a:p>
          <a:r>
            <a:rPr lang="es-MX" dirty="0"/>
            <a:t>Definición del sistema </a:t>
          </a:r>
          <a:endParaRPr lang="es-AR" dirty="0"/>
        </a:p>
      </dgm:t>
    </dgm:pt>
    <dgm:pt modelId="{7BD13243-4C41-423E-9248-D2FCADB0ACB3}" type="parTrans" cxnId="{AB1CB4DF-6FC5-4A39-8768-0886EDD7041D}">
      <dgm:prSet/>
      <dgm:spPr/>
      <dgm:t>
        <a:bodyPr/>
        <a:lstStyle/>
        <a:p>
          <a:endParaRPr lang="es-AR"/>
        </a:p>
      </dgm:t>
    </dgm:pt>
    <dgm:pt modelId="{F7469360-0F17-4C07-ADF4-AAE887703B60}" type="sibTrans" cxnId="{AB1CB4DF-6FC5-4A39-8768-0886EDD7041D}">
      <dgm:prSet/>
      <dgm:spPr/>
      <dgm:t>
        <a:bodyPr/>
        <a:lstStyle/>
        <a:p>
          <a:endParaRPr lang="es-AR"/>
        </a:p>
      </dgm:t>
    </dgm:pt>
    <dgm:pt modelId="{3F88831D-A327-4EC4-B382-3D5413854B48}">
      <dgm:prSet/>
      <dgm:spPr/>
      <dgm:t>
        <a:bodyPr/>
        <a:lstStyle/>
        <a:p>
          <a:r>
            <a:rPr lang="es-MX" dirty="0"/>
            <a:t>Diseño de la base de datos</a:t>
          </a:r>
          <a:endParaRPr lang="es-AR" dirty="0"/>
        </a:p>
      </dgm:t>
    </dgm:pt>
    <dgm:pt modelId="{AF4CC166-A886-4176-BB77-AF2E506F3C27}" type="parTrans" cxnId="{357C4303-655D-4A80-B9F5-1C5913A9D01B}">
      <dgm:prSet/>
      <dgm:spPr/>
      <dgm:t>
        <a:bodyPr/>
        <a:lstStyle/>
        <a:p>
          <a:endParaRPr lang="es-AR"/>
        </a:p>
      </dgm:t>
    </dgm:pt>
    <dgm:pt modelId="{28095977-8B9D-488A-88B6-F106BE8798A7}" type="sibTrans" cxnId="{357C4303-655D-4A80-B9F5-1C5913A9D01B}">
      <dgm:prSet/>
      <dgm:spPr/>
      <dgm:t>
        <a:bodyPr/>
        <a:lstStyle/>
        <a:p>
          <a:endParaRPr lang="es-AR"/>
        </a:p>
      </dgm:t>
    </dgm:pt>
    <dgm:pt modelId="{8275149F-44FA-40F2-BB93-E8861D715FE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Diseño conceptual </a:t>
          </a:r>
          <a:endParaRPr lang="es-AR" dirty="0"/>
        </a:p>
      </dgm:t>
    </dgm:pt>
    <dgm:pt modelId="{110EFD7B-F547-4800-A0DC-B34ACDB37C4F}" type="parTrans" cxnId="{7FE8ABDA-B8AD-47FE-AD66-5DAF4E4C3375}">
      <dgm:prSet/>
      <dgm:spPr/>
      <dgm:t>
        <a:bodyPr/>
        <a:lstStyle/>
        <a:p>
          <a:endParaRPr lang="es-AR"/>
        </a:p>
      </dgm:t>
    </dgm:pt>
    <dgm:pt modelId="{7638F82F-C02A-4F82-8B3C-BC58EECD8BEA}" type="sibTrans" cxnId="{7FE8ABDA-B8AD-47FE-AD66-5DAF4E4C3375}">
      <dgm:prSet/>
      <dgm:spPr/>
      <dgm:t>
        <a:bodyPr/>
        <a:lstStyle/>
        <a:p>
          <a:endParaRPr lang="es-AR"/>
        </a:p>
      </dgm:t>
    </dgm:pt>
    <dgm:pt modelId="{5005325D-4283-404D-9537-85051714E5A3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Diseño lógico</a:t>
          </a:r>
          <a:endParaRPr lang="es-AR"/>
        </a:p>
      </dgm:t>
    </dgm:pt>
    <dgm:pt modelId="{54AC4279-9454-4D30-B80D-533A72F67E6E}" type="parTrans" cxnId="{149A4905-1C6E-4B46-BC75-86893CCF099B}">
      <dgm:prSet/>
      <dgm:spPr/>
      <dgm:t>
        <a:bodyPr/>
        <a:lstStyle/>
        <a:p>
          <a:endParaRPr lang="es-AR"/>
        </a:p>
      </dgm:t>
    </dgm:pt>
    <dgm:pt modelId="{55822949-563B-4CEE-A1B2-60647A25427A}" type="sibTrans" cxnId="{149A4905-1C6E-4B46-BC75-86893CCF099B}">
      <dgm:prSet/>
      <dgm:spPr/>
      <dgm:t>
        <a:bodyPr/>
        <a:lstStyle/>
        <a:p>
          <a:endParaRPr lang="es-AR"/>
        </a:p>
      </dgm:t>
    </dgm:pt>
    <dgm:pt modelId="{F201C159-7592-41EB-A7BF-E024808F8F8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Diseño físico  </a:t>
          </a:r>
          <a:endParaRPr lang="es-AR" dirty="0"/>
        </a:p>
      </dgm:t>
    </dgm:pt>
    <dgm:pt modelId="{9E8E12FA-3E1D-43AD-95B9-A3A3965D57EB}" type="parTrans" cxnId="{2BA9D48F-B1B2-4DAF-BCD4-71082144F165}">
      <dgm:prSet/>
      <dgm:spPr/>
      <dgm:t>
        <a:bodyPr/>
        <a:lstStyle/>
        <a:p>
          <a:endParaRPr lang="es-AR"/>
        </a:p>
      </dgm:t>
    </dgm:pt>
    <dgm:pt modelId="{8B87D527-5A89-4F59-879D-D7C1259BBBBD}" type="sibTrans" cxnId="{2BA9D48F-B1B2-4DAF-BCD4-71082144F165}">
      <dgm:prSet/>
      <dgm:spPr/>
      <dgm:t>
        <a:bodyPr/>
        <a:lstStyle/>
        <a:p>
          <a:endParaRPr lang="es-AR"/>
        </a:p>
      </dgm:t>
    </dgm:pt>
    <dgm:pt modelId="{E9C3D0E7-AE43-46D8-9029-1955BF3FACAA}">
      <dgm:prSet/>
      <dgm:spPr/>
      <dgm:t>
        <a:bodyPr/>
        <a:lstStyle/>
        <a:p>
          <a:r>
            <a:rPr lang="es-MX"/>
            <a:t>Implementación de la base de datos</a:t>
          </a:r>
          <a:endParaRPr lang="es-AR"/>
        </a:p>
      </dgm:t>
    </dgm:pt>
    <dgm:pt modelId="{E2C825C4-E3E4-4492-8428-F4A6A7743E57}" type="parTrans" cxnId="{CAEA3BB2-1934-4D6D-840E-F94BBC48D9C1}">
      <dgm:prSet/>
      <dgm:spPr/>
      <dgm:t>
        <a:bodyPr/>
        <a:lstStyle/>
        <a:p>
          <a:endParaRPr lang="es-AR"/>
        </a:p>
      </dgm:t>
    </dgm:pt>
    <dgm:pt modelId="{0E37ACAE-16D9-4B37-A684-5104FDBA95DF}" type="sibTrans" cxnId="{CAEA3BB2-1934-4D6D-840E-F94BBC48D9C1}">
      <dgm:prSet/>
      <dgm:spPr/>
      <dgm:t>
        <a:bodyPr/>
        <a:lstStyle/>
        <a:p>
          <a:endParaRPr lang="es-AR"/>
        </a:p>
      </dgm:t>
    </dgm:pt>
    <dgm:pt modelId="{CA66AC13-A26B-4C54-8293-FAD9BAB78C0F}" type="pres">
      <dgm:prSet presAssocID="{B512F06F-C9F8-4FEC-9D75-35593F312C78}" presName="Name0" presStyleCnt="0">
        <dgm:presLayoutVars>
          <dgm:dir/>
          <dgm:resizeHandles val="exact"/>
        </dgm:presLayoutVars>
      </dgm:prSet>
      <dgm:spPr/>
    </dgm:pt>
    <dgm:pt modelId="{0F9C89CF-AC72-4555-A42B-3A74741FF4C8}" type="pres">
      <dgm:prSet presAssocID="{5F5D5617-2B47-4075-8B0C-48ADAF4937F0}" presName="node" presStyleLbl="node1" presStyleIdx="0" presStyleCnt="3">
        <dgm:presLayoutVars>
          <dgm:bulletEnabled val="1"/>
        </dgm:presLayoutVars>
      </dgm:prSet>
      <dgm:spPr/>
    </dgm:pt>
    <dgm:pt modelId="{80D022A7-2913-4062-8A43-AB7129F3E836}" type="pres">
      <dgm:prSet presAssocID="{F7469360-0F17-4C07-ADF4-AAE887703B60}" presName="sibTrans" presStyleLbl="sibTrans2D1" presStyleIdx="0" presStyleCnt="2"/>
      <dgm:spPr/>
    </dgm:pt>
    <dgm:pt modelId="{117C7852-8BD8-42E0-A0AE-03CCF537A536}" type="pres">
      <dgm:prSet presAssocID="{F7469360-0F17-4C07-ADF4-AAE887703B60}" presName="connectorText" presStyleLbl="sibTrans2D1" presStyleIdx="0" presStyleCnt="2"/>
      <dgm:spPr/>
    </dgm:pt>
    <dgm:pt modelId="{9B9F14B0-3157-490A-9C84-6BAA2CB348C4}" type="pres">
      <dgm:prSet presAssocID="{3F88831D-A327-4EC4-B382-3D5413854B48}" presName="node" presStyleLbl="node1" presStyleIdx="1" presStyleCnt="3">
        <dgm:presLayoutVars>
          <dgm:bulletEnabled val="1"/>
        </dgm:presLayoutVars>
      </dgm:prSet>
      <dgm:spPr/>
    </dgm:pt>
    <dgm:pt modelId="{E2578F75-9C4F-4862-A1BC-98E51683CA79}" type="pres">
      <dgm:prSet presAssocID="{28095977-8B9D-488A-88B6-F106BE8798A7}" presName="sibTrans" presStyleLbl="sibTrans2D1" presStyleIdx="1" presStyleCnt="2"/>
      <dgm:spPr/>
    </dgm:pt>
    <dgm:pt modelId="{6F127240-964A-4B9C-B134-230B08B4A413}" type="pres">
      <dgm:prSet presAssocID="{28095977-8B9D-488A-88B6-F106BE8798A7}" presName="connectorText" presStyleLbl="sibTrans2D1" presStyleIdx="1" presStyleCnt="2"/>
      <dgm:spPr/>
    </dgm:pt>
    <dgm:pt modelId="{008E1838-3EE4-474D-9BBF-794ED8090988}" type="pres">
      <dgm:prSet presAssocID="{E9C3D0E7-AE43-46D8-9029-1955BF3FACAA}" presName="node" presStyleLbl="node1" presStyleIdx="2" presStyleCnt="3">
        <dgm:presLayoutVars>
          <dgm:bulletEnabled val="1"/>
        </dgm:presLayoutVars>
      </dgm:prSet>
      <dgm:spPr/>
    </dgm:pt>
  </dgm:ptLst>
  <dgm:cxnLst>
    <dgm:cxn modelId="{357C4303-655D-4A80-B9F5-1C5913A9D01B}" srcId="{B512F06F-C9F8-4FEC-9D75-35593F312C78}" destId="{3F88831D-A327-4EC4-B382-3D5413854B48}" srcOrd="1" destOrd="0" parTransId="{AF4CC166-A886-4176-BB77-AF2E506F3C27}" sibTransId="{28095977-8B9D-488A-88B6-F106BE8798A7}"/>
    <dgm:cxn modelId="{149A4905-1C6E-4B46-BC75-86893CCF099B}" srcId="{3F88831D-A327-4EC4-B382-3D5413854B48}" destId="{5005325D-4283-404D-9537-85051714E5A3}" srcOrd="1" destOrd="0" parTransId="{54AC4279-9454-4D30-B80D-533A72F67E6E}" sibTransId="{55822949-563B-4CEE-A1B2-60647A25427A}"/>
    <dgm:cxn modelId="{EB8B1A5D-DCF8-4C67-AABA-2517DB2139B7}" type="presOf" srcId="{F201C159-7592-41EB-A7BF-E024808F8F87}" destId="{9B9F14B0-3157-490A-9C84-6BAA2CB348C4}" srcOrd="0" destOrd="3" presId="urn:microsoft.com/office/officeart/2005/8/layout/process1"/>
    <dgm:cxn modelId="{B82BEF61-7093-4C1A-8D92-A2BBEF7FDB24}" type="presOf" srcId="{B512F06F-C9F8-4FEC-9D75-35593F312C78}" destId="{CA66AC13-A26B-4C54-8293-FAD9BAB78C0F}" srcOrd="0" destOrd="0" presId="urn:microsoft.com/office/officeart/2005/8/layout/process1"/>
    <dgm:cxn modelId="{B418F668-4C65-4A59-8DA8-74A8B16A9450}" type="presOf" srcId="{5005325D-4283-404D-9537-85051714E5A3}" destId="{9B9F14B0-3157-490A-9C84-6BAA2CB348C4}" srcOrd="0" destOrd="2" presId="urn:microsoft.com/office/officeart/2005/8/layout/process1"/>
    <dgm:cxn modelId="{DB7DFD4D-CB4C-4CBE-83A5-53530AFC499B}" type="presOf" srcId="{F7469360-0F17-4C07-ADF4-AAE887703B60}" destId="{117C7852-8BD8-42E0-A0AE-03CCF537A536}" srcOrd="1" destOrd="0" presId="urn:microsoft.com/office/officeart/2005/8/layout/process1"/>
    <dgm:cxn modelId="{D14E0955-530F-458C-BC8B-A904B9F8AB48}" type="presOf" srcId="{28095977-8B9D-488A-88B6-F106BE8798A7}" destId="{6F127240-964A-4B9C-B134-230B08B4A413}" srcOrd="1" destOrd="0" presId="urn:microsoft.com/office/officeart/2005/8/layout/process1"/>
    <dgm:cxn modelId="{3712A059-AF3B-4F3F-A187-474060BF2EF3}" type="presOf" srcId="{3F88831D-A327-4EC4-B382-3D5413854B48}" destId="{9B9F14B0-3157-490A-9C84-6BAA2CB348C4}" srcOrd="0" destOrd="0" presId="urn:microsoft.com/office/officeart/2005/8/layout/process1"/>
    <dgm:cxn modelId="{2BA9D48F-B1B2-4DAF-BCD4-71082144F165}" srcId="{3F88831D-A327-4EC4-B382-3D5413854B48}" destId="{F201C159-7592-41EB-A7BF-E024808F8F87}" srcOrd="2" destOrd="0" parTransId="{9E8E12FA-3E1D-43AD-95B9-A3A3965D57EB}" sibTransId="{8B87D527-5A89-4F59-879D-D7C1259BBBBD}"/>
    <dgm:cxn modelId="{CAEA3BB2-1934-4D6D-840E-F94BBC48D9C1}" srcId="{B512F06F-C9F8-4FEC-9D75-35593F312C78}" destId="{E9C3D0E7-AE43-46D8-9029-1955BF3FACAA}" srcOrd="2" destOrd="0" parTransId="{E2C825C4-E3E4-4492-8428-F4A6A7743E57}" sibTransId="{0E37ACAE-16D9-4B37-A684-5104FDBA95DF}"/>
    <dgm:cxn modelId="{E45AAFBB-7B60-48C5-B442-EDDE55338FD6}" type="presOf" srcId="{28095977-8B9D-488A-88B6-F106BE8798A7}" destId="{E2578F75-9C4F-4862-A1BC-98E51683CA79}" srcOrd="0" destOrd="0" presId="urn:microsoft.com/office/officeart/2005/8/layout/process1"/>
    <dgm:cxn modelId="{7FE8ABDA-B8AD-47FE-AD66-5DAF4E4C3375}" srcId="{3F88831D-A327-4EC4-B382-3D5413854B48}" destId="{8275149F-44FA-40F2-BB93-E8861D715FEC}" srcOrd="0" destOrd="0" parTransId="{110EFD7B-F547-4800-A0DC-B34ACDB37C4F}" sibTransId="{7638F82F-C02A-4F82-8B3C-BC58EECD8BEA}"/>
    <dgm:cxn modelId="{AB1CB4DF-6FC5-4A39-8768-0886EDD7041D}" srcId="{B512F06F-C9F8-4FEC-9D75-35593F312C78}" destId="{5F5D5617-2B47-4075-8B0C-48ADAF4937F0}" srcOrd="0" destOrd="0" parTransId="{7BD13243-4C41-423E-9248-D2FCADB0ACB3}" sibTransId="{F7469360-0F17-4C07-ADF4-AAE887703B60}"/>
    <dgm:cxn modelId="{EB155BE3-EEC8-4EDC-BF05-E261C4EC2C4F}" type="presOf" srcId="{E9C3D0E7-AE43-46D8-9029-1955BF3FACAA}" destId="{008E1838-3EE4-474D-9BBF-794ED8090988}" srcOrd="0" destOrd="0" presId="urn:microsoft.com/office/officeart/2005/8/layout/process1"/>
    <dgm:cxn modelId="{9A39A6E6-F302-41A9-A20D-7D6031719518}" type="presOf" srcId="{8275149F-44FA-40F2-BB93-E8861D715FEC}" destId="{9B9F14B0-3157-490A-9C84-6BAA2CB348C4}" srcOrd="0" destOrd="1" presId="urn:microsoft.com/office/officeart/2005/8/layout/process1"/>
    <dgm:cxn modelId="{9B7AF2F6-A08F-4EE0-AC1A-02ADDF6E310C}" type="presOf" srcId="{5F5D5617-2B47-4075-8B0C-48ADAF4937F0}" destId="{0F9C89CF-AC72-4555-A42B-3A74741FF4C8}" srcOrd="0" destOrd="0" presId="urn:microsoft.com/office/officeart/2005/8/layout/process1"/>
    <dgm:cxn modelId="{C11168FD-499D-43ED-BDE9-CF36FE57098E}" type="presOf" srcId="{F7469360-0F17-4C07-ADF4-AAE887703B60}" destId="{80D022A7-2913-4062-8A43-AB7129F3E836}" srcOrd="0" destOrd="0" presId="urn:microsoft.com/office/officeart/2005/8/layout/process1"/>
    <dgm:cxn modelId="{88A4C446-3AEF-41C1-9453-15BEE7DBD810}" type="presParOf" srcId="{CA66AC13-A26B-4C54-8293-FAD9BAB78C0F}" destId="{0F9C89CF-AC72-4555-A42B-3A74741FF4C8}" srcOrd="0" destOrd="0" presId="urn:microsoft.com/office/officeart/2005/8/layout/process1"/>
    <dgm:cxn modelId="{13D4A519-144A-412D-BD84-67393D007CA1}" type="presParOf" srcId="{CA66AC13-A26B-4C54-8293-FAD9BAB78C0F}" destId="{80D022A7-2913-4062-8A43-AB7129F3E836}" srcOrd="1" destOrd="0" presId="urn:microsoft.com/office/officeart/2005/8/layout/process1"/>
    <dgm:cxn modelId="{9B361C90-C08E-4067-B8BB-C061D9D804F3}" type="presParOf" srcId="{80D022A7-2913-4062-8A43-AB7129F3E836}" destId="{117C7852-8BD8-42E0-A0AE-03CCF537A536}" srcOrd="0" destOrd="0" presId="urn:microsoft.com/office/officeart/2005/8/layout/process1"/>
    <dgm:cxn modelId="{5F716C07-7F24-450F-9909-1BED4F272DC6}" type="presParOf" srcId="{CA66AC13-A26B-4C54-8293-FAD9BAB78C0F}" destId="{9B9F14B0-3157-490A-9C84-6BAA2CB348C4}" srcOrd="2" destOrd="0" presId="urn:microsoft.com/office/officeart/2005/8/layout/process1"/>
    <dgm:cxn modelId="{225894A5-4EB2-4A08-8E61-3033D14614A7}" type="presParOf" srcId="{CA66AC13-A26B-4C54-8293-FAD9BAB78C0F}" destId="{E2578F75-9C4F-4862-A1BC-98E51683CA79}" srcOrd="3" destOrd="0" presId="urn:microsoft.com/office/officeart/2005/8/layout/process1"/>
    <dgm:cxn modelId="{D422F34D-230A-4631-B648-FA63BDDB87D4}" type="presParOf" srcId="{E2578F75-9C4F-4862-A1BC-98E51683CA79}" destId="{6F127240-964A-4B9C-B134-230B08B4A413}" srcOrd="0" destOrd="0" presId="urn:microsoft.com/office/officeart/2005/8/layout/process1"/>
    <dgm:cxn modelId="{62E521E6-E59A-4869-8807-FE13E6697574}" type="presParOf" srcId="{CA66AC13-A26B-4C54-8293-FAD9BAB78C0F}" destId="{008E1838-3EE4-474D-9BBF-794ED809098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A39565-EE62-4AE7-82FA-7FABA8CF6B5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EAC2498-B749-4C9C-AB3D-450D1030AACC}">
      <dgm:prSet/>
      <dgm:spPr/>
      <dgm:t>
        <a:bodyPr/>
        <a:lstStyle/>
        <a:p>
          <a:r>
            <a:rPr lang="es-MX" dirty="0"/>
            <a:t>- Análisis de requisitos</a:t>
          </a:r>
          <a:endParaRPr lang="es-AR" dirty="0"/>
        </a:p>
      </dgm:t>
    </dgm:pt>
    <dgm:pt modelId="{E44B9F3E-84CD-4CAC-B174-B7E22C7B78D1}" type="parTrans" cxnId="{EEB27879-FBE7-4C27-98E9-B1F075AC35F9}">
      <dgm:prSet/>
      <dgm:spPr/>
      <dgm:t>
        <a:bodyPr/>
        <a:lstStyle/>
        <a:p>
          <a:endParaRPr lang="es-AR"/>
        </a:p>
      </dgm:t>
    </dgm:pt>
    <dgm:pt modelId="{710CAFC0-500F-474B-958B-BFE2D4EE2669}" type="sibTrans" cxnId="{EEB27879-FBE7-4C27-98E9-B1F075AC35F9}">
      <dgm:prSet/>
      <dgm:spPr/>
      <dgm:t>
        <a:bodyPr/>
        <a:lstStyle/>
        <a:p>
          <a:endParaRPr lang="es-AR"/>
        </a:p>
      </dgm:t>
    </dgm:pt>
    <dgm:pt modelId="{BBD61DB3-2A73-4C5F-AB14-6004A1D63059}">
      <dgm:prSet/>
      <dgm:spPr/>
      <dgm:t>
        <a:bodyPr/>
        <a:lstStyle/>
        <a:p>
          <a:r>
            <a:rPr lang="es-MX" dirty="0"/>
            <a:t>- Diseño conceptual</a:t>
          </a:r>
          <a:endParaRPr lang="es-AR" dirty="0"/>
        </a:p>
      </dgm:t>
    </dgm:pt>
    <dgm:pt modelId="{912634E3-5976-4AAC-8B48-D7FB09498E3D}" type="parTrans" cxnId="{44DEDCA4-5F6E-4B2F-8E4A-26F0AD5D9FB2}">
      <dgm:prSet/>
      <dgm:spPr/>
      <dgm:t>
        <a:bodyPr/>
        <a:lstStyle/>
        <a:p>
          <a:endParaRPr lang="es-AR"/>
        </a:p>
      </dgm:t>
    </dgm:pt>
    <dgm:pt modelId="{ABA9413A-2443-4E18-910E-4DD81A5FD013}" type="sibTrans" cxnId="{44DEDCA4-5F6E-4B2F-8E4A-26F0AD5D9FB2}">
      <dgm:prSet/>
      <dgm:spPr/>
      <dgm:t>
        <a:bodyPr/>
        <a:lstStyle/>
        <a:p>
          <a:endParaRPr lang="es-AR"/>
        </a:p>
      </dgm:t>
    </dgm:pt>
    <dgm:pt modelId="{FF9E1663-9402-4718-BE14-FBD69E6A0B01}">
      <dgm:prSet/>
      <dgm:spPr/>
      <dgm:t>
        <a:bodyPr/>
        <a:lstStyle/>
        <a:p>
          <a:r>
            <a:rPr lang="es-MX"/>
            <a:t>- Elección del sistema gestor de bases de datos</a:t>
          </a:r>
          <a:endParaRPr lang="es-AR"/>
        </a:p>
      </dgm:t>
    </dgm:pt>
    <dgm:pt modelId="{A2B8927A-9132-40DB-9BA6-EE5B9904D71C}" type="parTrans" cxnId="{5D0B0D90-6C85-456E-8CF8-6663F0C89C9E}">
      <dgm:prSet/>
      <dgm:spPr/>
      <dgm:t>
        <a:bodyPr/>
        <a:lstStyle/>
        <a:p>
          <a:endParaRPr lang="es-AR"/>
        </a:p>
      </dgm:t>
    </dgm:pt>
    <dgm:pt modelId="{D1194F0B-97F8-44E9-AD29-EC08C1B4DB9B}" type="sibTrans" cxnId="{5D0B0D90-6C85-456E-8CF8-6663F0C89C9E}">
      <dgm:prSet/>
      <dgm:spPr/>
      <dgm:t>
        <a:bodyPr/>
        <a:lstStyle/>
        <a:p>
          <a:endParaRPr lang="es-AR"/>
        </a:p>
      </dgm:t>
    </dgm:pt>
    <dgm:pt modelId="{28BAA709-79F4-477B-9D51-6E18F4F98915}">
      <dgm:prSet/>
      <dgm:spPr/>
      <dgm:t>
        <a:bodyPr/>
        <a:lstStyle/>
        <a:p>
          <a:r>
            <a:rPr lang="es-MX"/>
            <a:t>- Diseño lógico</a:t>
          </a:r>
          <a:endParaRPr lang="es-AR"/>
        </a:p>
      </dgm:t>
    </dgm:pt>
    <dgm:pt modelId="{8381447B-31D2-4DDC-8007-9B4B8283ADAD}" type="parTrans" cxnId="{A1BC2792-8CF8-4140-940E-B72920BC116C}">
      <dgm:prSet/>
      <dgm:spPr/>
      <dgm:t>
        <a:bodyPr/>
        <a:lstStyle/>
        <a:p>
          <a:endParaRPr lang="es-AR"/>
        </a:p>
      </dgm:t>
    </dgm:pt>
    <dgm:pt modelId="{D251A6F2-7EC4-42EF-A182-55C43553BDD9}" type="sibTrans" cxnId="{A1BC2792-8CF8-4140-940E-B72920BC116C}">
      <dgm:prSet/>
      <dgm:spPr/>
      <dgm:t>
        <a:bodyPr/>
        <a:lstStyle/>
        <a:p>
          <a:endParaRPr lang="es-AR"/>
        </a:p>
      </dgm:t>
    </dgm:pt>
    <dgm:pt modelId="{E16F3D90-D980-4586-BC44-46BB1C0277E5}">
      <dgm:prSet/>
      <dgm:spPr/>
      <dgm:t>
        <a:bodyPr/>
        <a:lstStyle/>
        <a:p>
          <a:r>
            <a:rPr lang="es-MX"/>
            <a:t>- Diseño físico</a:t>
          </a:r>
          <a:endParaRPr lang="es-AR"/>
        </a:p>
      </dgm:t>
    </dgm:pt>
    <dgm:pt modelId="{0289924C-927B-4E29-B181-3ED70D616075}" type="parTrans" cxnId="{5409F303-C694-4480-BBB5-7B270823E900}">
      <dgm:prSet/>
      <dgm:spPr/>
      <dgm:t>
        <a:bodyPr/>
        <a:lstStyle/>
        <a:p>
          <a:endParaRPr lang="es-AR"/>
        </a:p>
      </dgm:t>
    </dgm:pt>
    <dgm:pt modelId="{2728FBFD-651F-40A4-BC93-0E3740FCE765}" type="sibTrans" cxnId="{5409F303-C694-4480-BBB5-7B270823E900}">
      <dgm:prSet/>
      <dgm:spPr/>
      <dgm:t>
        <a:bodyPr/>
        <a:lstStyle/>
        <a:p>
          <a:endParaRPr lang="es-AR"/>
        </a:p>
      </dgm:t>
    </dgm:pt>
    <dgm:pt modelId="{4C5F6322-40B4-41CD-9198-023AC60B9E6B}">
      <dgm:prSet/>
      <dgm:spPr/>
      <dgm:t>
        <a:bodyPr/>
        <a:lstStyle/>
        <a:p>
          <a:r>
            <a:rPr lang="es-MX"/>
            <a:t>- Instalación y mantenimiento</a:t>
          </a:r>
          <a:endParaRPr lang="es-AR"/>
        </a:p>
      </dgm:t>
    </dgm:pt>
    <dgm:pt modelId="{A01DD33E-3994-4891-AB51-DE3126A201BE}" type="parTrans" cxnId="{8D9BBF71-DADC-4B1C-9302-5860823FD274}">
      <dgm:prSet/>
      <dgm:spPr/>
      <dgm:t>
        <a:bodyPr/>
        <a:lstStyle/>
        <a:p>
          <a:endParaRPr lang="es-AR"/>
        </a:p>
      </dgm:t>
    </dgm:pt>
    <dgm:pt modelId="{BF87DF5E-ACCC-4F50-92E7-B446C7B04208}" type="sibTrans" cxnId="{8D9BBF71-DADC-4B1C-9302-5860823FD274}">
      <dgm:prSet/>
      <dgm:spPr/>
      <dgm:t>
        <a:bodyPr/>
        <a:lstStyle/>
        <a:p>
          <a:endParaRPr lang="es-AR"/>
        </a:p>
      </dgm:t>
    </dgm:pt>
    <dgm:pt modelId="{70781AA4-63AC-4F08-B9C0-09FF0E9856A3}" type="pres">
      <dgm:prSet presAssocID="{5AA39565-EE62-4AE7-82FA-7FABA8CF6B59}" presName="CompostProcess" presStyleCnt="0">
        <dgm:presLayoutVars>
          <dgm:dir/>
          <dgm:resizeHandles val="exact"/>
        </dgm:presLayoutVars>
      </dgm:prSet>
      <dgm:spPr/>
    </dgm:pt>
    <dgm:pt modelId="{25A59BE3-6B90-4318-AED1-AF858801297E}" type="pres">
      <dgm:prSet presAssocID="{5AA39565-EE62-4AE7-82FA-7FABA8CF6B59}" presName="arrow" presStyleLbl="bgShp" presStyleIdx="0" presStyleCnt="1"/>
      <dgm:spPr/>
    </dgm:pt>
    <dgm:pt modelId="{751BBBC0-3821-4075-BE55-5495C6947606}" type="pres">
      <dgm:prSet presAssocID="{5AA39565-EE62-4AE7-82FA-7FABA8CF6B59}" presName="linearProcess" presStyleCnt="0"/>
      <dgm:spPr/>
    </dgm:pt>
    <dgm:pt modelId="{C77E84BF-D2E1-4950-9395-3F0CC2BF6ABD}" type="pres">
      <dgm:prSet presAssocID="{FEAC2498-B749-4C9C-AB3D-450D1030AACC}" presName="textNode" presStyleLbl="node1" presStyleIdx="0" presStyleCnt="6">
        <dgm:presLayoutVars>
          <dgm:bulletEnabled val="1"/>
        </dgm:presLayoutVars>
      </dgm:prSet>
      <dgm:spPr/>
    </dgm:pt>
    <dgm:pt modelId="{8D67C58A-A2DF-4AF0-81BB-C94F9CCECCDE}" type="pres">
      <dgm:prSet presAssocID="{710CAFC0-500F-474B-958B-BFE2D4EE2669}" presName="sibTrans" presStyleCnt="0"/>
      <dgm:spPr/>
    </dgm:pt>
    <dgm:pt modelId="{752E17BD-93A4-4B99-9B2B-420D1BC749BD}" type="pres">
      <dgm:prSet presAssocID="{BBD61DB3-2A73-4C5F-AB14-6004A1D63059}" presName="textNode" presStyleLbl="node1" presStyleIdx="1" presStyleCnt="6">
        <dgm:presLayoutVars>
          <dgm:bulletEnabled val="1"/>
        </dgm:presLayoutVars>
      </dgm:prSet>
      <dgm:spPr/>
    </dgm:pt>
    <dgm:pt modelId="{EC27DDA3-1D58-4A0F-B51D-ED443D148FCB}" type="pres">
      <dgm:prSet presAssocID="{ABA9413A-2443-4E18-910E-4DD81A5FD013}" presName="sibTrans" presStyleCnt="0"/>
      <dgm:spPr/>
    </dgm:pt>
    <dgm:pt modelId="{56407E60-9D34-4728-B825-7647A5B8A319}" type="pres">
      <dgm:prSet presAssocID="{FF9E1663-9402-4718-BE14-FBD69E6A0B01}" presName="textNode" presStyleLbl="node1" presStyleIdx="2" presStyleCnt="6">
        <dgm:presLayoutVars>
          <dgm:bulletEnabled val="1"/>
        </dgm:presLayoutVars>
      </dgm:prSet>
      <dgm:spPr/>
    </dgm:pt>
    <dgm:pt modelId="{4DB0DBB7-F58B-4EFD-B9F2-45750B6CD2E1}" type="pres">
      <dgm:prSet presAssocID="{D1194F0B-97F8-44E9-AD29-EC08C1B4DB9B}" presName="sibTrans" presStyleCnt="0"/>
      <dgm:spPr/>
    </dgm:pt>
    <dgm:pt modelId="{791FAF26-4F6A-4EB9-A8BB-57B370C202BB}" type="pres">
      <dgm:prSet presAssocID="{28BAA709-79F4-477B-9D51-6E18F4F98915}" presName="textNode" presStyleLbl="node1" presStyleIdx="3" presStyleCnt="6">
        <dgm:presLayoutVars>
          <dgm:bulletEnabled val="1"/>
        </dgm:presLayoutVars>
      </dgm:prSet>
      <dgm:spPr/>
    </dgm:pt>
    <dgm:pt modelId="{828D813B-9932-44DE-B0ED-F21D43463D3B}" type="pres">
      <dgm:prSet presAssocID="{D251A6F2-7EC4-42EF-A182-55C43553BDD9}" presName="sibTrans" presStyleCnt="0"/>
      <dgm:spPr/>
    </dgm:pt>
    <dgm:pt modelId="{F9783147-FED0-414E-9FBB-A6E94DAB2BBA}" type="pres">
      <dgm:prSet presAssocID="{E16F3D90-D980-4586-BC44-46BB1C0277E5}" presName="textNode" presStyleLbl="node1" presStyleIdx="4" presStyleCnt="6">
        <dgm:presLayoutVars>
          <dgm:bulletEnabled val="1"/>
        </dgm:presLayoutVars>
      </dgm:prSet>
      <dgm:spPr/>
    </dgm:pt>
    <dgm:pt modelId="{B119B440-E971-4E59-82BF-83AF7E614274}" type="pres">
      <dgm:prSet presAssocID="{2728FBFD-651F-40A4-BC93-0E3740FCE765}" presName="sibTrans" presStyleCnt="0"/>
      <dgm:spPr/>
    </dgm:pt>
    <dgm:pt modelId="{27D9B4AA-216F-4CBD-89CE-6A385151472B}" type="pres">
      <dgm:prSet presAssocID="{4C5F6322-40B4-41CD-9198-023AC60B9E6B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5409F303-C694-4480-BBB5-7B270823E900}" srcId="{5AA39565-EE62-4AE7-82FA-7FABA8CF6B59}" destId="{E16F3D90-D980-4586-BC44-46BB1C0277E5}" srcOrd="4" destOrd="0" parTransId="{0289924C-927B-4E29-B181-3ED70D616075}" sibTransId="{2728FBFD-651F-40A4-BC93-0E3740FCE765}"/>
    <dgm:cxn modelId="{8159690B-DF4E-4EB0-84BF-4D47B85BBC4B}" type="presOf" srcId="{E16F3D90-D980-4586-BC44-46BB1C0277E5}" destId="{F9783147-FED0-414E-9FBB-A6E94DAB2BBA}" srcOrd="0" destOrd="0" presId="urn:microsoft.com/office/officeart/2005/8/layout/hProcess9"/>
    <dgm:cxn modelId="{BACFD247-3CB0-454B-B253-D2AE3453FA64}" type="presOf" srcId="{BBD61DB3-2A73-4C5F-AB14-6004A1D63059}" destId="{752E17BD-93A4-4B99-9B2B-420D1BC749BD}" srcOrd="0" destOrd="0" presId="urn:microsoft.com/office/officeart/2005/8/layout/hProcess9"/>
    <dgm:cxn modelId="{8D9BBF71-DADC-4B1C-9302-5860823FD274}" srcId="{5AA39565-EE62-4AE7-82FA-7FABA8CF6B59}" destId="{4C5F6322-40B4-41CD-9198-023AC60B9E6B}" srcOrd="5" destOrd="0" parTransId="{A01DD33E-3994-4891-AB51-DE3126A201BE}" sibTransId="{BF87DF5E-ACCC-4F50-92E7-B446C7B04208}"/>
    <dgm:cxn modelId="{EEB27879-FBE7-4C27-98E9-B1F075AC35F9}" srcId="{5AA39565-EE62-4AE7-82FA-7FABA8CF6B59}" destId="{FEAC2498-B749-4C9C-AB3D-450D1030AACC}" srcOrd="0" destOrd="0" parTransId="{E44B9F3E-84CD-4CAC-B174-B7E22C7B78D1}" sibTransId="{710CAFC0-500F-474B-958B-BFE2D4EE2669}"/>
    <dgm:cxn modelId="{5D0B0D90-6C85-456E-8CF8-6663F0C89C9E}" srcId="{5AA39565-EE62-4AE7-82FA-7FABA8CF6B59}" destId="{FF9E1663-9402-4718-BE14-FBD69E6A0B01}" srcOrd="2" destOrd="0" parTransId="{A2B8927A-9132-40DB-9BA6-EE5B9904D71C}" sibTransId="{D1194F0B-97F8-44E9-AD29-EC08C1B4DB9B}"/>
    <dgm:cxn modelId="{A1BC2792-8CF8-4140-940E-B72920BC116C}" srcId="{5AA39565-EE62-4AE7-82FA-7FABA8CF6B59}" destId="{28BAA709-79F4-477B-9D51-6E18F4F98915}" srcOrd="3" destOrd="0" parTransId="{8381447B-31D2-4DDC-8007-9B4B8283ADAD}" sibTransId="{D251A6F2-7EC4-42EF-A182-55C43553BDD9}"/>
    <dgm:cxn modelId="{44DEDCA4-5F6E-4B2F-8E4A-26F0AD5D9FB2}" srcId="{5AA39565-EE62-4AE7-82FA-7FABA8CF6B59}" destId="{BBD61DB3-2A73-4C5F-AB14-6004A1D63059}" srcOrd="1" destOrd="0" parTransId="{912634E3-5976-4AAC-8B48-D7FB09498E3D}" sibTransId="{ABA9413A-2443-4E18-910E-4DD81A5FD013}"/>
    <dgm:cxn modelId="{A56E75C0-F1E0-4F57-8AE6-59ABFBCA7B04}" type="presOf" srcId="{28BAA709-79F4-477B-9D51-6E18F4F98915}" destId="{791FAF26-4F6A-4EB9-A8BB-57B370C202BB}" srcOrd="0" destOrd="0" presId="urn:microsoft.com/office/officeart/2005/8/layout/hProcess9"/>
    <dgm:cxn modelId="{B4C99DC9-06D2-4A71-A5D1-E3FC1A1E1F5F}" type="presOf" srcId="{5AA39565-EE62-4AE7-82FA-7FABA8CF6B59}" destId="{70781AA4-63AC-4F08-B9C0-09FF0E9856A3}" srcOrd="0" destOrd="0" presId="urn:microsoft.com/office/officeart/2005/8/layout/hProcess9"/>
    <dgm:cxn modelId="{AD67BAE3-5035-4D60-BB47-6B0B8AE6CC74}" type="presOf" srcId="{FF9E1663-9402-4718-BE14-FBD69E6A0B01}" destId="{56407E60-9D34-4728-B825-7647A5B8A319}" srcOrd="0" destOrd="0" presId="urn:microsoft.com/office/officeart/2005/8/layout/hProcess9"/>
    <dgm:cxn modelId="{859EE6ED-428A-4E6D-ACF6-AB97206324F1}" type="presOf" srcId="{4C5F6322-40B4-41CD-9198-023AC60B9E6B}" destId="{27D9B4AA-216F-4CBD-89CE-6A385151472B}" srcOrd="0" destOrd="0" presId="urn:microsoft.com/office/officeart/2005/8/layout/hProcess9"/>
    <dgm:cxn modelId="{CA1045EE-7CD5-4952-B996-150A2DCC2F16}" type="presOf" srcId="{FEAC2498-B749-4C9C-AB3D-450D1030AACC}" destId="{C77E84BF-D2E1-4950-9395-3F0CC2BF6ABD}" srcOrd="0" destOrd="0" presId="urn:microsoft.com/office/officeart/2005/8/layout/hProcess9"/>
    <dgm:cxn modelId="{89753E27-D8C0-47C5-8BD3-EBB53FBF9B92}" type="presParOf" srcId="{70781AA4-63AC-4F08-B9C0-09FF0E9856A3}" destId="{25A59BE3-6B90-4318-AED1-AF858801297E}" srcOrd="0" destOrd="0" presId="urn:microsoft.com/office/officeart/2005/8/layout/hProcess9"/>
    <dgm:cxn modelId="{C5A861AA-2F95-4AAA-BCE1-A13325EDD8FB}" type="presParOf" srcId="{70781AA4-63AC-4F08-B9C0-09FF0E9856A3}" destId="{751BBBC0-3821-4075-BE55-5495C6947606}" srcOrd="1" destOrd="0" presId="urn:microsoft.com/office/officeart/2005/8/layout/hProcess9"/>
    <dgm:cxn modelId="{A8AC702C-01B3-424B-9754-77F1F5026BB9}" type="presParOf" srcId="{751BBBC0-3821-4075-BE55-5495C6947606}" destId="{C77E84BF-D2E1-4950-9395-3F0CC2BF6ABD}" srcOrd="0" destOrd="0" presId="urn:microsoft.com/office/officeart/2005/8/layout/hProcess9"/>
    <dgm:cxn modelId="{B38D0539-8F5D-4BA1-9590-D9FF734C4049}" type="presParOf" srcId="{751BBBC0-3821-4075-BE55-5495C6947606}" destId="{8D67C58A-A2DF-4AF0-81BB-C94F9CCECCDE}" srcOrd="1" destOrd="0" presId="urn:microsoft.com/office/officeart/2005/8/layout/hProcess9"/>
    <dgm:cxn modelId="{D2213C7D-24F6-48FE-89B5-46319F46D2DF}" type="presParOf" srcId="{751BBBC0-3821-4075-BE55-5495C6947606}" destId="{752E17BD-93A4-4B99-9B2B-420D1BC749BD}" srcOrd="2" destOrd="0" presId="urn:microsoft.com/office/officeart/2005/8/layout/hProcess9"/>
    <dgm:cxn modelId="{0DCC503F-CFAF-4FD9-8291-E63E757789A4}" type="presParOf" srcId="{751BBBC0-3821-4075-BE55-5495C6947606}" destId="{EC27DDA3-1D58-4A0F-B51D-ED443D148FCB}" srcOrd="3" destOrd="0" presId="urn:microsoft.com/office/officeart/2005/8/layout/hProcess9"/>
    <dgm:cxn modelId="{78DA1538-0B6C-4162-853D-56D40DA4E8CA}" type="presParOf" srcId="{751BBBC0-3821-4075-BE55-5495C6947606}" destId="{56407E60-9D34-4728-B825-7647A5B8A319}" srcOrd="4" destOrd="0" presId="urn:microsoft.com/office/officeart/2005/8/layout/hProcess9"/>
    <dgm:cxn modelId="{057E23D6-DABF-4CA9-B0B7-B3FA25C80483}" type="presParOf" srcId="{751BBBC0-3821-4075-BE55-5495C6947606}" destId="{4DB0DBB7-F58B-4EFD-B9F2-45750B6CD2E1}" srcOrd="5" destOrd="0" presId="urn:microsoft.com/office/officeart/2005/8/layout/hProcess9"/>
    <dgm:cxn modelId="{3FED347C-209E-45BE-8C0E-E63040EC2E32}" type="presParOf" srcId="{751BBBC0-3821-4075-BE55-5495C6947606}" destId="{791FAF26-4F6A-4EB9-A8BB-57B370C202BB}" srcOrd="6" destOrd="0" presId="urn:microsoft.com/office/officeart/2005/8/layout/hProcess9"/>
    <dgm:cxn modelId="{AC7E3332-C8DC-45D8-BB2A-91C3B7DEAD0C}" type="presParOf" srcId="{751BBBC0-3821-4075-BE55-5495C6947606}" destId="{828D813B-9932-44DE-B0ED-F21D43463D3B}" srcOrd="7" destOrd="0" presId="urn:microsoft.com/office/officeart/2005/8/layout/hProcess9"/>
    <dgm:cxn modelId="{9702F2A1-1EEA-4BEF-AF7F-0468D767FAF9}" type="presParOf" srcId="{751BBBC0-3821-4075-BE55-5495C6947606}" destId="{F9783147-FED0-414E-9FBB-A6E94DAB2BBA}" srcOrd="8" destOrd="0" presId="urn:microsoft.com/office/officeart/2005/8/layout/hProcess9"/>
    <dgm:cxn modelId="{EBD4ADB1-75B3-4A72-AA1C-98C07A47706D}" type="presParOf" srcId="{751BBBC0-3821-4075-BE55-5495C6947606}" destId="{B119B440-E971-4E59-82BF-83AF7E614274}" srcOrd="9" destOrd="0" presId="urn:microsoft.com/office/officeart/2005/8/layout/hProcess9"/>
    <dgm:cxn modelId="{792BD770-3672-4585-840E-1D7AD60C9B56}" type="presParOf" srcId="{751BBBC0-3821-4075-BE55-5495C6947606}" destId="{27D9B4AA-216F-4CBD-89CE-6A385151472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C89CF-AC72-4555-A42B-3A74741FF4C8}">
      <dsp:nvSpPr>
        <dsp:cNvPr id="0" name=""/>
        <dsp:cNvSpPr/>
      </dsp:nvSpPr>
      <dsp:spPr>
        <a:xfrm>
          <a:off x="9588" y="155881"/>
          <a:ext cx="2865937" cy="1719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Definición del sistema </a:t>
          </a:r>
          <a:endParaRPr lang="es-AR" sz="1900" kern="1200" dirty="0"/>
        </a:p>
      </dsp:txBody>
      <dsp:txXfrm>
        <a:off x="59952" y="206245"/>
        <a:ext cx="2765209" cy="1618834"/>
      </dsp:txXfrm>
    </dsp:sp>
    <dsp:sp modelId="{80D022A7-2913-4062-8A43-AB7129F3E836}">
      <dsp:nvSpPr>
        <dsp:cNvPr id="0" name=""/>
        <dsp:cNvSpPr/>
      </dsp:nvSpPr>
      <dsp:spPr>
        <a:xfrm>
          <a:off x="3162119" y="660286"/>
          <a:ext cx="607578" cy="710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500" kern="1200"/>
        </a:p>
      </dsp:txBody>
      <dsp:txXfrm>
        <a:off x="3162119" y="802436"/>
        <a:ext cx="425305" cy="426452"/>
      </dsp:txXfrm>
    </dsp:sp>
    <dsp:sp modelId="{9B9F14B0-3157-490A-9C84-6BAA2CB348C4}">
      <dsp:nvSpPr>
        <dsp:cNvPr id="0" name=""/>
        <dsp:cNvSpPr/>
      </dsp:nvSpPr>
      <dsp:spPr>
        <a:xfrm>
          <a:off x="4021900" y="155881"/>
          <a:ext cx="2865937" cy="1719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Diseño de la base de datos</a:t>
          </a:r>
          <a:endParaRPr lang="es-AR" sz="1900" kern="1200" dirty="0"/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Diseño conceptual </a:t>
          </a:r>
          <a:endParaRPr lang="es-AR" sz="1500" kern="1200" dirty="0"/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/>
            <a:t>Diseño lógico</a:t>
          </a:r>
          <a:endParaRPr lang="es-AR" sz="1500" kern="1200"/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Diseño físico  </a:t>
          </a:r>
          <a:endParaRPr lang="es-AR" sz="1500" kern="1200" dirty="0"/>
        </a:p>
      </dsp:txBody>
      <dsp:txXfrm>
        <a:off x="4072264" y="206245"/>
        <a:ext cx="2765209" cy="1618834"/>
      </dsp:txXfrm>
    </dsp:sp>
    <dsp:sp modelId="{E2578F75-9C4F-4862-A1BC-98E51683CA79}">
      <dsp:nvSpPr>
        <dsp:cNvPr id="0" name=""/>
        <dsp:cNvSpPr/>
      </dsp:nvSpPr>
      <dsp:spPr>
        <a:xfrm>
          <a:off x="7174431" y="660286"/>
          <a:ext cx="607578" cy="710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500" kern="1200"/>
        </a:p>
      </dsp:txBody>
      <dsp:txXfrm>
        <a:off x="7174431" y="802436"/>
        <a:ext cx="425305" cy="426452"/>
      </dsp:txXfrm>
    </dsp:sp>
    <dsp:sp modelId="{008E1838-3EE4-474D-9BBF-794ED8090988}">
      <dsp:nvSpPr>
        <dsp:cNvPr id="0" name=""/>
        <dsp:cNvSpPr/>
      </dsp:nvSpPr>
      <dsp:spPr>
        <a:xfrm>
          <a:off x="8034212" y="155881"/>
          <a:ext cx="2865937" cy="1719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Implementación de la base de datos</a:t>
          </a:r>
          <a:endParaRPr lang="es-AR" sz="1900" kern="1200"/>
        </a:p>
      </dsp:txBody>
      <dsp:txXfrm>
        <a:off x="8084576" y="206245"/>
        <a:ext cx="2765209" cy="1618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59BE3-6B90-4318-AED1-AF858801297E}">
      <dsp:nvSpPr>
        <dsp:cNvPr id="0" name=""/>
        <dsp:cNvSpPr/>
      </dsp:nvSpPr>
      <dsp:spPr>
        <a:xfrm>
          <a:off x="644119" y="0"/>
          <a:ext cx="7300026" cy="28838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E84BF-D2E1-4950-9395-3F0CC2BF6ABD}">
      <dsp:nvSpPr>
        <dsp:cNvPr id="0" name=""/>
        <dsp:cNvSpPr/>
      </dsp:nvSpPr>
      <dsp:spPr>
        <a:xfrm>
          <a:off x="2358" y="865162"/>
          <a:ext cx="1373367" cy="1153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- Análisis de requisitos</a:t>
          </a:r>
          <a:endParaRPr lang="es-AR" sz="1300" kern="1200" dirty="0"/>
        </a:p>
      </dsp:txBody>
      <dsp:txXfrm>
        <a:off x="58670" y="921474"/>
        <a:ext cx="1260743" cy="1040926"/>
      </dsp:txXfrm>
    </dsp:sp>
    <dsp:sp modelId="{752E17BD-93A4-4B99-9B2B-420D1BC749BD}">
      <dsp:nvSpPr>
        <dsp:cNvPr id="0" name=""/>
        <dsp:cNvSpPr/>
      </dsp:nvSpPr>
      <dsp:spPr>
        <a:xfrm>
          <a:off x="1444394" y="865162"/>
          <a:ext cx="1373367" cy="1153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- Diseño conceptual</a:t>
          </a:r>
          <a:endParaRPr lang="es-AR" sz="1300" kern="1200" dirty="0"/>
        </a:p>
      </dsp:txBody>
      <dsp:txXfrm>
        <a:off x="1500706" y="921474"/>
        <a:ext cx="1260743" cy="1040926"/>
      </dsp:txXfrm>
    </dsp:sp>
    <dsp:sp modelId="{56407E60-9D34-4728-B825-7647A5B8A319}">
      <dsp:nvSpPr>
        <dsp:cNvPr id="0" name=""/>
        <dsp:cNvSpPr/>
      </dsp:nvSpPr>
      <dsp:spPr>
        <a:xfrm>
          <a:off x="2886431" y="865162"/>
          <a:ext cx="1373367" cy="1153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- Elección del sistema gestor de bases de datos</a:t>
          </a:r>
          <a:endParaRPr lang="es-AR" sz="1300" kern="1200"/>
        </a:p>
      </dsp:txBody>
      <dsp:txXfrm>
        <a:off x="2942743" y="921474"/>
        <a:ext cx="1260743" cy="1040926"/>
      </dsp:txXfrm>
    </dsp:sp>
    <dsp:sp modelId="{791FAF26-4F6A-4EB9-A8BB-57B370C202BB}">
      <dsp:nvSpPr>
        <dsp:cNvPr id="0" name=""/>
        <dsp:cNvSpPr/>
      </dsp:nvSpPr>
      <dsp:spPr>
        <a:xfrm>
          <a:off x="4328467" y="865162"/>
          <a:ext cx="1373367" cy="1153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- Diseño lógico</a:t>
          </a:r>
          <a:endParaRPr lang="es-AR" sz="1300" kern="1200"/>
        </a:p>
      </dsp:txBody>
      <dsp:txXfrm>
        <a:off x="4384779" y="921474"/>
        <a:ext cx="1260743" cy="1040926"/>
      </dsp:txXfrm>
    </dsp:sp>
    <dsp:sp modelId="{F9783147-FED0-414E-9FBB-A6E94DAB2BBA}">
      <dsp:nvSpPr>
        <dsp:cNvPr id="0" name=""/>
        <dsp:cNvSpPr/>
      </dsp:nvSpPr>
      <dsp:spPr>
        <a:xfrm>
          <a:off x="5770503" y="865162"/>
          <a:ext cx="1373367" cy="1153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- Diseño físico</a:t>
          </a:r>
          <a:endParaRPr lang="es-AR" sz="1300" kern="1200"/>
        </a:p>
      </dsp:txBody>
      <dsp:txXfrm>
        <a:off x="5826815" y="921474"/>
        <a:ext cx="1260743" cy="1040926"/>
      </dsp:txXfrm>
    </dsp:sp>
    <dsp:sp modelId="{27D9B4AA-216F-4CBD-89CE-6A385151472B}">
      <dsp:nvSpPr>
        <dsp:cNvPr id="0" name=""/>
        <dsp:cNvSpPr/>
      </dsp:nvSpPr>
      <dsp:spPr>
        <a:xfrm>
          <a:off x="7212539" y="865162"/>
          <a:ext cx="1373367" cy="1153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- Instalación y mantenimiento</a:t>
          </a:r>
          <a:endParaRPr lang="es-AR" sz="1300" kern="1200"/>
        </a:p>
      </dsp:txBody>
      <dsp:txXfrm>
        <a:off x="7268851" y="921474"/>
        <a:ext cx="1260743" cy="1040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6F84A-1B4B-40DB-8726-2E9901569B84}" type="datetimeFigureOut">
              <a:rPr lang="es-AR" smtClean="0"/>
              <a:t>24/5/2024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92FB0-4165-4A96-AD32-3DFDFDC33AD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480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2F149-21BB-0A58-271D-9E5A299D5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10B595-E117-AB68-BD06-AE70F2F6E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B3AAC9-EA0C-B165-5103-AE431E94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E7A-3E9B-4CFB-B2DC-03BE6E247643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ADEA2C-F35B-ECDB-A43D-5FA4037E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Estructuras y Base de datos</a:t>
            </a:r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27949B-C498-43CF-689B-39AB8E9B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32A7-4E6C-46A7-9427-68FBC3C3C6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30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0EF2B-9A8F-8264-1310-28EF075A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9BA485-1156-91C8-7098-871F05C6A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75C0A-E9CA-2D57-DB69-A2924EDB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0CC3-017B-45C8-A6F4-712A3842EF4A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8FD147-E430-8751-6A6E-A8A78A1A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Estructuras y Base de datos</a:t>
            </a:r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F74C4F-EAEC-F250-2A3C-B989BE70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32A7-4E6C-46A7-9427-68FBC3C3C6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968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A5CF23-12FC-D290-126B-C7419E44A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A1C4FB-E1E8-C111-BE4C-ECA03166C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F93B6F-25EB-00F3-940E-9A7AE406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6040-E152-416D-A90A-A3515944DA6A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753C05-512A-2750-D6A3-5F810403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Estructuras y Base de datos</a:t>
            </a:r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C9AD2-F42F-BB0B-BD95-99721FE2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32A7-4E6C-46A7-9427-68FBC3C3C6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7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C259B-0C31-D2AE-55FC-EFE227BC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9DDE9-A002-B8D8-EFF8-94B3AB83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32F86C-CE8D-FA0C-725A-7774919C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492-6624-434E-AC25-28C682FCCFD9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F2942-7F37-7E6E-5871-C62B99D0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Estructuras y Base de datos</a:t>
            </a:r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C207C9-D649-ECB1-9DC3-39C2A8F3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32A7-4E6C-46A7-9427-68FBC3C3C6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06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17FE4-CA6C-4D02-44C0-75B8A042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E61455-5ADD-DAC4-7CD4-5572C1FA1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1366CD-E733-580C-FA11-F95A2925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5346-AF8A-40EC-8C62-12681F719CD5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F1CDCF-921D-EF63-2CCB-B57D5461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Estructuras y Base de datos</a:t>
            </a:r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B3B14A-BFE7-0FA4-47AB-DA25D202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32A7-4E6C-46A7-9427-68FBC3C3C6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561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68F30-BAC1-2E72-A125-AA543B8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181BF0-8B1C-AF68-B130-6CF93EF49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B9B950-C8FA-E573-B5A7-971F59485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8AC02A-61A4-0D87-992B-09E72F4C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C756-41FE-4291-BB03-4154727563E3}" type="datetime1">
              <a:rPr lang="es-AR" smtClean="0"/>
              <a:t>24/5/2024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738F63-62DC-5418-E381-763A439D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Estructuras y Base de datos</a:t>
            </a:r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966668-C370-1D7E-9CA0-3B204345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32A7-4E6C-46A7-9427-68FBC3C3C6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690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0EA13-DDF1-4E48-4BEB-BFD2284E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FF3C25-F453-FAF5-1C09-47942AC86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0AEF9B-AF81-D172-5BA9-CC629F8F3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D023F0-9B19-AC86-CD16-5E795B47F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756747-2444-5CF9-9680-0170C372B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DEE897-DED6-011C-D4F4-18EA4FBF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B2E6-39A8-46B2-929A-7DE9839DA786}" type="datetime1">
              <a:rPr lang="es-AR" smtClean="0"/>
              <a:t>24/5/2024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6A80A4-3144-C31E-20F5-F27D16E5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Estructuras y Base de datos</a:t>
            </a:r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EEDA78-123D-ECFD-49BF-B50597B8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32A7-4E6C-46A7-9427-68FBC3C3C6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481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B2D84-B4CD-ED1E-B123-DEBAF01C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17BEFC-B8C8-5A62-CCFE-2BEDB399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EC83-5066-43F6-93AC-E27CCAAD4EA5}" type="datetime1">
              <a:rPr lang="es-AR" smtClean="0"/>
              <a:t>24/5/2024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42C8A2-484A-93B3-5F5E-0E553AD3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Estructuras y Base de datos</a:t>
            </a:r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D2607B-E66F-772E-54D0-E8B5FEC6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32A7-4E6C-46A7-9427-68FBC3C3C6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489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5621AC-D494-A30D-71BF-7E1B587A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32E3-E249-4222-A300-0D29ACADC367}" type="datetime1">
              <a:rPr lang="es-AR" smtClean="0"/>
              <a:t>24/5/2024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AE9644-ACD2-B806-1EFC-BF3057E9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Estructuras y Base de datos</a:t>
            </a:r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1054E4-824B-0AA4-2389-8D484F5C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32A7-4E6C-46A7-9427-68FBC3C3C6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405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9E0F5-7A49-1537-1FCC-653F0BE5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6E9170-5575-4FD5-F9C3-612889D79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FCF2EB-76A9-2282-2F2E-390A102F0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943640-4F9A-53CC-0AD4-AFF606D5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F2EC-0FF8-4D55-8133-774FEDFF4318}" type="datetime1">
              <a:rPr lang="es-AR" smtClean="0"/>
              <a:t>24/5/2024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5EB66F-EA1F-0927-B473-79145619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Estructuras y Base de datos</a:t>
            </a:r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B37745-301A-ED5B-9CCC-9E1BCA92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32A7-4E6C-46A7-9427-68FBC3C3C6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489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63D36-EC64-8BA2-A764-19836D43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B1D976-D7D1-A23C-B94A-1BA1E4230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F2021D-2EE7-B360-A485-A37C508B6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EA1C77-4D5D-4254-1C28-D135F6BE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862B-8843-4AA4-9BB0-C453AF376086}" type="datetime1">
              <a:rPr lang="es-AR" smtClean="0"/>
              <a:t>24/5/2024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202B52-FAAA-0E85-90DB-D8F2EEA3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Estructuras y Base de datos</a:t>
            </a:r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74CD27-64D1-2F5C-B310-35E21EDE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932A7-4E6C-46A7-9427-68FBC3C3C6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092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84F3ED-CD25-AC2D-A40E-66EC1370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29F1F9-AB3B-F2D7-5289-EC9ECB37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3D2767-56A4-B57E-1A02-50038491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183CE-CFF6-4988-A44A-CA405DCA1EBE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B64C54-AB1A-681D-B8CE-D9CDBAA19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s-MX"/>
              <a:t>Estructuras y Base de datos</a:t>
            </a:r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B138CA-D7D5-C06E-5102-706F50E94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3932A7-4E6C-46A7-9427-68FBC3C3C6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964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7AFD8F-B650-4F99-851E-75E6F2A83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F7D54A-4F04-263B-5873-E19C7D0E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0743" y="576263"/>
            <a:ext cx="5820768" cy="2967606"/>
          </a:xfrm>
        </p:spPr>
        <p:txBody>
          <a:bodyPr anchor="b">
            <a:normAutofit/>
          </a:bodyPr>
          <a:lstStyle/>
          <a:p>
            <a:pPr algn="l"/>
            <a:r>
              <a:rPr lang="es-AR" sz="4800" dirty="0"/>
              <a:t>Sistema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A382A1-030C-7C1E-821F-F780B0329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0743" y="3764975"/>
            <a:ext cx="5820768" cy="2192683"/>
          </a:xfrm>
        </p:spPr>
        <p:txBody>
          <a:bodyPr>
            <a:normAutofit/>
          </a:bodyPr>
          <a:lstStyle/>
          <a:p>
            <a:pPr algn="l"/>
            <a:endParaRPr lang="es-AR" dirty="0"/>
          </a:p>
          <a:p>
            <a:pPr algn="l"/>
            <a:r>
              <a:rPr lang="es-AR" dirty="0"/>
              <a:t>INTRODUCCION A LA BASE DE DATOS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5C8A94-E698-4356-9F20-5773888F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4535713"/>
            <a:ext cx="4186793" cy="15801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 descr="Ordenador">
            <a:extLst>
              <a:ext uri="{FF2B5EF4-FFF2-40B4-BE49-F238E27FC236}">
                <a16:creationId xmlns:a16="http://schemas.microsoft.com/office/drawing/2014/main" id="{A0AF7B89-5B1E-41B3-CA48-D6DA71075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" y="1726713"/>
            <a:ext cx="4186778" cy="4186778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6">
            <a:extLst>
              <a:ext uri="{FF2B5EF4-FFF2-40B4-BE49-F238E27FC236}">
                <a16:creationId xmlns:a16="http://schemas.microsoft.com/office/drawing/2014/main" id="{A52FD46E-3EBD-35A6-7487-DB92EC6DC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818" y="489406"/>
            <a:ext cx="664368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>
            <a:extLst>
              <a:ext uri="{FF2B5EF4-FFF2-40B4-BE49-F238E27FC236}">
                <a16:creationId xmlns:a16="http://schemas.microsoft.com/office/drawing/2014/main" id="{9938E09B-5FD4-EAD7-C988-EF4F2A01C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18" y="513218"/>
            <a:ext cx="6000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113027-8E59-68B1-2B6D-DA49356B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Estructuras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006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squeletos de cajas en 3D">
            <a:extLst>
              <a:ext uri="{FF2B5EF4-FFF2-40B4-BE49-F238E27FC236}">
                <a16:creationId xmlns:a16="http://schemas.microsoft.com/office/drawing/2014/main" id="{A2A337AA-ECD5-F7F3-57D7-DCD220CC2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34" r="19801" b="-2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1300126C-4EDC-B14D-720E-9027E380BEFF}"/>
              </a:ext>
            </a:extLst>
          </p:cNvPr>
          <p:cNvSpPr txBox="1"/>
          <p:nvPr/>
        </p:nvSpPr>
        <p:spPr>
          <a:xfrm>
            <a:off x="6090574" y="2415756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automatizado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manual, que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engloba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personas,máquinas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y/o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organizados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recopilar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procesar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transmitir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datos que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representaninformación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engloba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infraestructura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organización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el personal y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necesarios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la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recopilación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procesamiento,almacenamiento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transmisión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visualización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diseminación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organización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08E345B-FACD-0CF6-4616-7159DC30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Estructuras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483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9D5BF5-5D43-A6B6-0E85-6F1B7CCEB89C}"/>
              </a:ext>
            </a:extLst>
          </p:cNvPr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Las etapas del proceso de desarrollo de software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FDB2B59-BB18-C06D-25F2-5C88F9DD7C88}"/>
              </a:ext>
            </a:extLst>
          </p:cNvPr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PLANIFICACIÓN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ANÁLISIS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DISEÑO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IMPLEMENTACIÓN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PRUEBAS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INSTALACIÓN O DESPLIEGUE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USO Y MANTENIMIENTO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Engranajes">
            <a:extLst>
              <a:ext uri="{FF2B5EF4-FFF2-40B4-BE49-F238E27FC236}">
                <a16:creationId xmlns:a16="http://schemas.microsoft.com/office/drawing/2014/main" id="{16D60646-8F14-3E96-E15C-05E67672C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32C549A-971D-DC07-C1A6-2615D12C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Estructuras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96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AA79C7-FC19-DBAE-DC17-7239BCB38C4B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Ciclo de vida clásico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705183-3458-D970-EDA9-5D01D3B2D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91839"/>
            <a:ext cx="6780700" cy="5271993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E11DB28-975F-E62F-04C7-FCDC8808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Estructuras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741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87ED37A-C7FF-87FF-5ABF-45E526236F62}"/>
              </a:ext>
            </a:extLst>
          </p:cNvPr>
          <p:cNvSpPr txBox="1"/>
          <p:nvPr/>
        </p:nvSpPr>
        <p:spPr>
          <a:xfrm>
            <a:off x="1848506" y="706084"/>
            <a:ext cx="80522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/>
              <a:t>El ciclo de vida de una base de datos</a:t>
            </a:r>
            <a:endParaRPr lang="es-AR" sz="3200" dirty="0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36289941-6FA6-C366-8B01-B06B298A32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5023812"/>
              </p:ext>
            </p:extLst>
          </p:nvPr>
        </p:nvGraphicFramePr>
        <p:xfrm>
          <a:off x="756746" y="2413337"/>
          <a:ext cx="10909738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A091681-FD74-11DC-352F-488FC0AA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Estructuras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910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654A2BA-6E53-1A4B-432B-71BF08FEA3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641763"/>
              </p:ext>
            </p:extLst>
          </p:nvPr>
        </p:nvGraphicFramePr>
        <p:xfrm>
          <a:off x="1801867" y="2048933"/>
          <a:ext cx="8588266" cy="2883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FD1F70D3-DAFB-35DC-B0D8-7AC239E0698A}"/>
              </a:ext>
            </a:extLst>
          </p:cNvPr>
          <p:cNvSpPr txBox="1"/>
          <p:nvPr/>
        </p:nvSpPr>
        <p:spPr>
          <a:xfrm>
            <a:off x="2337238" y="847974"/>
            <a:ext cx="60933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sz="3200" dirty="0"/>
              <a:t>FASES DEL DISEÑO DE BASES DE DATOS</a:t>
            </a:r>
            <a:endParaRPr lang="es-AR" sz="320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8111574-476B-AF24-1362-43216313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Estructuras y Base de datos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846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D1F9859-9C2E-06D4-A144-27F441D1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579" y="1257301"/>
            <a:ext cx="4389490" cy="1280947"/>
          </a:xfrm>
        </p:spPr>
        <p:txBody>
          <a:bodyPr>
            <a:normAutofit/>
          </a:bodyPr>
          <a:lstStyle/>
          <a:p>
            <a:pPr eaLnBrk="1" hangingPunct="1"/>
            <a:r>
              <a:rPr lang="es-CO" altLang="es-AR" b="1" dirty="0">
                <a:solidFill>
                  <a:srgbClr val="000000"/>
                </a:solidFill>
              </a:rPr>
              <a:t>Modelo de datos</a:t>
            </a:r>
          </a:p>
        </p:txBody>
      </p:sp>
      <p:pic>
        <p:nvPicPr>
          <p:cNvPr id="29713" name="Graphic 29712" descr="Estadísticas">
            <a:extLst>
              <a:ext uri="{FF2B5EF4-FFF2-40B4-BE49-F238E27FC236}">
                <a16:creationId xmlns:a16="http://schemas.microsoft.com/office/drawing/2014/main" id="{164180A8-03B6-89FC-A3C9-E3E4D16AC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3490" y="2079067"/>
            <a:ext cx="3026740" cy="3026740"/>
          </a:xfrm>
          <a:prstGeom prst="rect">
            <a:avLst/>
          </a:prstGeom>
        </p:spPr>
      </p:pic>
      <p:sp>
        <p:nvSpPr>
          <p:cNvPr id="29699" name="Rectangle 3">
            <a:extLst>
              <a:ext uri="{FF2B5EF4-FFF2-40B4-BE49-F238E27FC236}">
                <a16:creationId xmlns:a16="http://schemas.microsoft.com/office/drawing/2014/main" id="{949619C5-D5DD-6228-20DA-AB8DD9017F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79724" y="2696143"/>
            <a:ext cx="5445780" cy="2775623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s-CO" altLang="es-AR" sz="1400" dirty="0">
                <a:solidFill>
                  <a:srgbClr val="000000"/>
                </a:solidFill>
              </a:rPr>
              <a:t>Modelo de datos .</a:t>
            </a:r>
            <a:r>
              <a:rPr lang="es-MX" altLang="es-AR" sz="1400" dirty="0">
                <a:solidFill>
                  <a:srgbClr val="000000"/>
                </a:solidFill>
              </a:rPr>
              <a:t> Un modelo de datos integral y optimizado ayuda a crear una base de datos lógica simplificada que elimina la redundancia, reduce los requisitos de almacenamiento y permite una recuperación eficiente. </a:t>
            </a:r>
            <a:endParaRPr lang="es-CO" altLang="es-AR" sz="1400" dirty="0">
              <a:solidFill>
                <a:srgbClr val="000000"/>
              </a:solidFill>
            </a:endParaRPr>
          </a:p>
          <a:p>
            <a:pPr eaLnBrk="1" hangingPunct="1"/>
            <a:r>
              <a:rPr lang="es-CO" altLang="es-AR" sz="1400" dirty="0">
                <a:solidFill>
                  <a:srgbClr val="000000"/>
                </a:solidFill>
              </a:rPr>
              <a:t>Modelos conceptuales: E/R</a:t>
            </a:r>
          </a:p>
          <a:p>
            <a:pPr eaLnBrk="1" hangingPunct="1"/>
            <a:r>
              <a:rPr lang="es-CO" altLang="es-AR" sz="1400" dirty="0">
                <a:solidFill>
                  <a:srgbClr val="000000"/>
                </a:solidFill>
              </a:rPr>
              <a:t>Modelos Lógicos: Relacional</a:t>
            </a:r>
          </a:p>
          <a:p>
            <a:pPr eaLnBrk="1" hangingPunct="1"/>
            <a:r>
              <a:rPr lang="es-CO" altLang="es-AR" sz="1400" dirty="0">
                <a:solidFill>
                  <a:srgbClr val="000000"/>
                </a:solidFill>
              </a:rPr>
              <a:t>Modelos físicos: dependientes del SGBD.</a:t>
            </a:r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612779F3-6702-0B6C-8235-4A6B4864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4277" y="6372752"/>
            <a:ext cx="3967172" cy="23555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s-MX" altLang="en-US" sz="825">
                <a:solidFill>
                  <a:srgbClr val="898989"/>
                </a:solidFill>
              </a:rPr>
              <a:t>Estructuras y Base de datos</a:t>
            </a:r>
            <a:endParaRPr lang="es-CO" altLang="en-US" sz="825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256</Words>
  <Application>Microsoft Office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Helvetica Neue Medium</vt:lpstr>
      <vt:lpstr>Tema de Office</vt:lpstr>
      <vt:lpstr>Sistema de Información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Informacion</dc:title>
  <dc:creator>Juan Carlos Capia</dc:creator>
  <cp:lastModifiedBy>Juan Carlos Capia</cp:lastModifiedBy>
  <cp:revision>5</cp:revision>
  <dcterms:created xsi:type="dcterms:W3CDTF">2024-05-07T19:19:23Z</dcterms:created>
  <dcterms:modified xsi:type="dcterms:W3CDTF">2024-05-24T19:30:12Z</dcterms:modified>
</cp:coreProperties>
</file>