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lura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etrona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91208" y="5747307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568733" y="4083050"/>
            <a:ext cx="7198345" cy="0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57464" y="5821720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491388" y="3553831"/>
            <a:ext cx="7709224" cy="877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400" dirty="0">
                <a:solidFill>
                  <a:srgbClr val="2E1A03"/>
                </a:solidFill>
                <a:latin typeface="Allura"/>
                <a:ea typeface="Allura"/>
                <a:cs typeface="Allura"/>
                <a:sym typeface="Allura"/>
              </a:rPr>
              <a:t>[</a:t>
            </a:r>
            <a:r>
              <a:rPr lang="en-US" sz="5400" dirty="0" err="1">
                <a:solidFill>
                  <a:srgbClr val="2E1A03"/>
                </a:solidFill>
                <a:latin typeface="Allura"/>
                <a:ea typeface="Allura"/>
                <a:cs typeface="Allura"/>
                <a:sym typeface="Allura"/>
              </a:rPr>
              <a:t>Nombre</a:t>
            </a:r>
            <a:r>
              <a:rPr lang="en-US" sz="5400" dirty="0">
                <a:solidFill>
                  <a:srgbClr val="2E1A03"/>
                </a:solidFill>
                <a:latin typeface="Allura"/>
                <a:ea typeface="Allura"/>
                <a:cs typeface="Allura"/>
                <a:sym typeface="Allura"/>
              </a:rPr>
              <a:t>]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2" y="4235910"/>
            <a:ext cx="8658511" cy="112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aliado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de Banco de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Occidente</a:t>
            </a: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39331" y="5100976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[ESTRELLAS]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Petrona</vt:lpstr>
      <vt:lpstr>Allura</vt:lpstr>
      <vt:lpstr>Arial</vt:lpstr>
      <vt:lpstr>Calibri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7</cp:revision>
  <dcterms:created xsi:type="dcterms:W3CDTF">2006-08-16T00:00:00Z</dcterms:created>
  <dcterms:modified xsi:type="dcterms:W3CDTF">2025-02-18T13:27:46Z</dcterms:modified>
  <dc:identifier>DAGfXVV50Ds</dc:identifier>
</cp:coreProperties>
</file>