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lura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etron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91208" y="5747307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670400" y="4295696"/>
            <a:ext cx="7198345" cy="0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57464" y="5821720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491388" y="3553831"/>
            <a:ext cx="7709224" cy="87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6073" dirty="0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[</a:t>
            </a:r>
            <a:r>
              <a:rPr lang="en-US" sz="6073" dirty="0" err="1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Nombre</a:t>
            </a:r>
            <a:r>
              <a:rPr lang="en-US" sz="6073" dirty="0">
                <a:solidFill>
                  <a:srgbClr val="2E1A03"/>
                </a:solidFill>
                <a:latin typeface="Allura"/>
                <a:ea typeface="Allura"/>
                <a:cs typeface="Allura"/>
                <a:sym typeface="Allura"/>
              </a:rPr>
              <a:t>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6" y="4395672"/>
            <a:ext cx="8658511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aliado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de Banco de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Occidente</a:t>
            </a: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39333" y="5189764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[ESTRELLAS]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Allura</vt:lpstr>
      <vt:lpstr>Calibri</vt:lpstr>
      <vt:lpstr>Petrona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4</cp:revision>
  <dcterms:created xsi:type="dcterms:W3CDTF">2006-08-16T00:00:00Z</dcterms:created>
  <dcterms:modified xsi:type="dcterms:W3CDTF">2025-02-17T19:41:21Z</dcterms:modified>
  <dc:identifier>DAGfXVV50Ds</dc:identifier>
</cp:coreProperties>
</file>