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0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Allura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Petrona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13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font" Target="fonts/font1.fntdata"/><Relationship Id="rId4" Type="http://schemas.openxmlformats.org/officeDocument/2006/relationships/font" Target="fonts/font2.fntdata"/><Relationship Id="rId5" Type="http://schemas.openxmlformats.org/officeDocument/2006/relationships/font" Target="fonts/font3.fntdata"/><Relationship Id="rId6" Type="http://schemas.openxmlformats.org/officeDocument/2006/relationships/font" Target="fonts/font4.fntdata"/><Relationship Id="rId7" Type="http://schemas.openxmlformats.org/officeDocument/2006/relationships/font" Target="fonts/font5.fntdata"/><Relationship Id="rId8" Type="http://schemas.openxmlformats.org/officeDocument/2006/relationships/font" Target="fonts/font6.fntdata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6.svg"/><Relationship Id="rId8" Type="http://schemas.openxmlformats.org/officeDocument/2006/relationships/image" Target="../media/image7.png"/><Relationship Id="rId9" Type="http://schemas.openxmlformats.org/officeDocument/2006/relationships/image" Target="../media/image8.svg"/><Relationship Id="rId10" Type="http://schemas.openxmlformats.org/officeDocument/2006/relationships/image" Target="../media/image9.png"/><Relationship Id="rId11" Type="http://schemas.openxmlformats.org/officeDocument/2006/relationships/image" Target="../media/image10.sv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2000" cy="7560000"/>
          </a:xfrm>
          <a:custGeom>
            <a:avLst/>
            <a:gdLst/>
            <a:ahLst/>
            <a:cxnLst/>
            <a:rect l="l" t="t" r="r" b="b"/>
            <a:pathLst>
              <a:path w="10692000" h="7560000">
                <a:moveTo>
                  <a:pt x="0" y="0"/>
                </a:moveTo>
                <a:lnTo>
                  <a:pt x="10692000" y="0"/>
                </a:lnTo>
                <a:lnTo>
                  <a:pt x="10692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64" t="-1511" r="-1664" b="-1511"/>
            </a:stretch>
          </a:blipFill>
        </p:spPr>
        <p:txBody>
          <a:bodyPr/>
          <a:p/>
        </p:txBody>
      </p:sp>
      <p:sp>
        <p:nvSpPr>
          <p:cNvPr id="3" name="Freeform 3"/>
          <p:cNvSpPr/>
          <p:nvPr/>
        </p:nvSpPr>
        <p:spPr>
          <a:xfrm>
            <a:off x="3433561" y="1873369"/>
            <a:ext cx="3597431" cy="4008344"/>
          </a:xfrm>
          <a:custGeom>
            <a:avLst/>
            <a:gdLst/>
            <a:ahLst/>
            <a:cxnLst/>
            <a:rect l="l" t="t" r="r" b="b"/>
            <a:pathLst>
              <a:path w="3597431" h="4008344">
                <a:moveTo>
                  <a:pt x="0" y="0"/>
                </a:moveTo>
                <a:lnTo>
                  <a:pt x="3597431" y="0"/>
                </a:lnTo>
                <a:lnTo>
                  <a:pt x="3597431" y="4008344"/>
                </a:lnTo>
                <a:lnTo>
                  <a:pt x="0" y="40083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9000"/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4" name="Freeform 4"/>
          <p:cNvSpPr/>
          <p:nvPr/>
        </p:nvSpPr>
        <p:spPr>
          <a:xfrm>
            <a:off x="2409024" y="1177055"/>
            <a:ext cx="5943460" cy="5550633"/>
          </a:xfrm>
          <a:custGeom>
            <a:avLst/>
            <a:gdLst/>
            <a:ahLst/>
            <a:cxnLst/>
            <a:rect l="l" t="t" r="r" b="b"/>
            <a:pathLst>
              <a:path w="5943460" h="5550633">
                <a:moveTo>
                  <a:pt x="0" y="0"/>
                </a:moveTo>
                <a:lnTo>
                  <a:pt x="5943460" y="0"/>
                </a:lnTo>
                <a:lnTo>
                  <a:pt x="5943460" y="5550633"/>
                </a:lnTo>
                <a:lnTo>
                  <a:pt x="0" y="5550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5" name="Freeform 5"/>
          <p:cNvSpPr/>
          <p:nvPr/>
        </p:nvSpPr>
        <p:spPr>
          <a:xfrm>
            <a:off x="4791208" y="5747307"/>
            <a:ext cx="1310012" cy="1223428"/>
          </a:xfrm>
          <a:custGeom>
            <a:avLst/>
            <a:gdLst/>
            <a:ahLst/>
            <a:cxnLst/>
            <a:rect l="l" t="t" r="r" b="b"/>
            <a:pathLst>
              <a:path w="1310012" h="1223428">
                <a:moveTo>
                  <a:pt x="0" y="0"/>
                </a:moveTo>
                <a:lnTo>
                  <a:pt x="1310012" y="0"/>
                </a:lnTo>
                <a:lnTo>
                  <a:pt x="1310012" y="1223427"/>
                </a:lnTo>
                <a:lnTo>
                  <a:pt x="0" y="1223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6" name="AutoShape 6"/>
          <p:cNvSpPr/>
          <p:nvPr/>
        </p:nvSpPr>
        <p:spPr>
          <a:xfrm>
            <a:off x="1670400" y="4295696"/>
            <a:ext cx="7198345" cy="0"/>
          </a:xfrm>
          <a:prstGeom prst="line">
            <a:avLst/>
          </a:prstGeom>
          <a:ln w="9525" cap="flat">
            <a:solidFill>
              <a:srgbClr val="D8901D"/>
            </a:solidFill>
            <a:prstDash val="solid"/>
            <a:headEnd type="none" w="sm" len="sm"/>
            <a:tailEnd type="none" w="sm" len="sm"/>
          </a:ln>
        </p:spPr>
        <p:txBody>
          <a:bodyPr/>
          <a:p/>
        </p:txBody>
      </p:sp>
      <p:sp>
        <p:nvSpPr>
          <p:cNvPr id="7" name="Freeform 7"/>
          <p:cNvSpPr/>
          <p:nvPr/>
        </p:nvSpPr>
        <p:spPr>
          <a:xfrm>
            <a:off x="8282145" y="282988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9" y="0"/>
                </a:lnTo>
                <a:lnTo>
                  <a:pt x="2221189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8" name="Freeform 8"/>
          <p:cNvSpPr/>
          <p:nvPr/>
        </p:nvSpPr>
        <p:spPr>
          <a:xfrm>
            <a:off x="2657377" y="354988"/>
            <a:ext cx="5446755" cy="188161"/>
          </a:xfrm>
          <a:custGeom>
            <a:avLst/>
            <a:gdLst/>
            <a:ahLst/>
            <a:cxnLst/>
            <a:rect l="l" t="t" r="r" b="b"/>
            <a:pathLst>
              <a:path w="5446755" h="188161">
                <a:moveTo>
                  <a:pt x="0" y="0"/>
                </a:moveTo>
                <a:lnTo>
                  <a:pt x="5446754" y="0"/>
                </a:lnTo>
                <a:lnTo>
                  <a:pt x="5446754" y="188160"/>
                </a:lnTo>
                <a:lnTo>
                  <a:pt x="0" y="1881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9" name="Freeform 9"/>
          <p:cNvSpPr/>
          <p:nvPr/>
        </p:nvSpPr>
        <p:spPr>
          <a:xfrm rot="-5400000">
            <a:off x="258174" y="282988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8" y="0"/>
                </a:lnTo>
                <a:lnTo>
                  <a:pt x="2221188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0" name="Freeform 10"/>
          <p:cNvSpPr/>
          <p:nvPr/>
        </p:nvSpPr>
        <p:spPr>
          <a:xfrm rot="-10800000">
            <a:off x="223420" y="5070185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8" y="0"/>
                </a:lnTo>
                <a:lnTo>
                  <a:pt x="2221188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1" name="Freeform 11"/>
          <p:cNvSpPr/>
          <p:nvPr/>
        </p:nvSpPr>
        <p:spPr>
          <a:xfrm rot="-10800000">
            <a:off x="2622623" y="7031212"/>
            <a:ext cx="5446755" cy="188161"/>
          </a:xfrm>
          <a:custGeom>
            <a:avLst/>
            <a:gdLst/>
            <a:ahLst/>
            <a:cxnLst/>
            <a:rect l="l" t="t" r="r" b="b"/>
            <a:pathLst>
              <a:path w="5446755" h="188161">
                <a:moveTo>
                  <a:pt x="0" y="0"/>
                </a:moveTo>
                <a:lnTo>
                  <a:pt x="5446754" y="0"/>
                </a:lnTo>
                <a:lnTo>
                  <a:pt x="5446754" y="188161"/>
                </a:lnTo>
                <a:lnTo>
                  <a:pt x="0" y="1881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2" name="Freeform 12"/>
          <p:cNvSpPr/>
          <p:nvPr/>
        </p:nvSpPr>
        <p:spPr>
          <a:xfrm rot="5400000">
            <a:off x="8247392" y="5070185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8" y="0"/>
                </a:lnTo>
                <a:lnTo>
                  <a:pt x="2221188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3" name="TextBox 13"/>
          <p:cNvSpPr txBox="1"/>
          <p:nvPr/>
        </p:nvSpPr>
        <p:spPr>
          <a:xfrm>
            <a:off x="2444608" y="917033"/>
            <a:ext cx="5929966" cy="1708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36"/>
              </a:lnSpc>
            </a:pPr>
            <a:r>
              <a:rPr lang="en-US" sz="7697" spc="1762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DIPLOMA</a:t>
            </a:r>
          </a:p>
        </p:txBody>
      </p:sp>
      <p:sp>
        <p:nvSpPr>
          <p:cNvPr id="14" name="Freeform 14"/>
          <p:cNvSpPr/>
          <p:nvPr/>
        </p:nvSpPr>
        <p:spPr>
          <a:xfrm>
            <a:off x="4175569" y="2581407"/>
            <a:ext cx="2410370" cy="72311"/>
          </a:xfrm>
          <a:custGeom>
            <a:avLst/>
            <a:gdLst/>
            <a:ahLst/>
            <a:cxnLst/>
            <a:rect l="l" t="t" r="r" b="b"/>
            <a:pathLst>
              <a:path w="2410370" h="72311">
                <a:moveTo>
                  <a:pt x="0" y="0"/>
                </a:moveTo>
                <a:lnTo>
                  <a:pt x="2410370" y="0"/>
                </a:lnTo>
                <a:lnTo>
                  <a:pt x="2410370" y="72311"/>
                </a:lnTo>
                <a:lnTo>
                  <a:pt x="0" y="723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5" name="Freeform 15"/>
          <p:cNvSpPr/>
          <p:nvPr/>
        </p:nvSpPr>
        <p:spPr>
          <a:xfrm>
            <a:off x="4957464" y="5821720"/>
            <a:ext cx="977500" cy="1243902"/>
          </a:xfrm>
          <a:custGeom>
            <a:avLst/>
            <a:gdLst/>
            <a:ahLst/>
            <a:cxnLst/>
            <a:rect l="l" t="t" r="r" b="b"/>
            <a:pathLst>
              <a:path w="977500" h="1243902">
                <a:moveTo>
                  <a:pt x="0" y="0"/>
                </a:moveTo>
                <a:lnTo>
                  <a:pt x="977500" y="0"/>
                </a:lnTo>
                <a:lnTo>
                  <a:pt x="977500" y="1243902"/>
                </a:lnTo>
                <a:lnTo>
                  <a:pt x="0" y="124390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p/>
        </p:txBody>
      </p:sp>
      <p:sp>
        <p:nvSpPr>
          <p:cNvPr id="16" name="Freeform 16"/>
          <p:cNvSpPr/>
          <p:nvPr/>
        </p:nvSpPr>
        <p:spPr>
          <a:xfrm>
            <a:off x="1131494" y="6359020"/>
            <a:ext cx="2982257" cy="737335"/>
          </a:xfrm>
          <a:custGeom>
            <a:avLst/>
            <a:gdLst/>
            <a:ahLst/>
            <a:cxnLst/>
            <a:rect l="l" t="t" r="r" b="b"/>
            <a:pathLst>
              <a:path w="2982257" h="737335">
                <a:moveTo>
                  <a:pt x="0" y="0"/>
                </a:moveTo>
                <a:lnTo>
                  <a:pt x="2982257" y="0"/>
                </a:lnTo>
                <a:lnTo>
                  <a:pt x="2982257" y="737336"/>
                </a:lnTo>
                <a:lnTo>
                  <a:pt x="0" y="7373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49000"/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7" name="Freeform 17"/>
          <p:cNvSpPr/>
          <p:nvPr/>
        </p:nvSpPr>
        <p:spPr>
          <a:xfrm>
            <a:off x="6586285" y="6469389"/>
            <a:ext cx="321042" cy="561824"/>
          </a:xfrm>
          <a:custGeom>
            <a:avLst/>
            <a:gdLst/>
            <a:ahLst/>
            <a:cxnLst/>
            <a:rect l="l" t="t" r="r" b="b"/>
            <a:pathLst>
              <a:path w="321042" h="561824">
                <a:moveTo>
                  <a:pt x="0" y="0"/>
                </a:moveTo>
                <a:lnTo>
                  <a:pt x="321042" y="0"/>
                </a:lnTo>
                <a:lnTo>
                  <a:pt x="321042" y="561823"/>
                </a:lnTo>
                <a:lnTo>
                  <a:pt x="0" y="56182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p/>
        </p:txBody>
      </p:sp>
      <p:sp>
        <p:nvSpPr>
          <p:cNvPr id="18" name="Freeform 18"/>
          <p:cNvSpPr/>
          <p:nvPr/>
        </p:nvSpPr>
        <p:spPr>
          <a:xfrm>
            <a:off x="6945427" y="6519379"/>
            <a:ext cx="416413" cy="537551"/>
          </a:xfrm>
          <a:custGeom>
            <a:avLst/>
            <a:gdLst/>
            <a:ahLst/>
            <a:cxnLst/>
            <a:rect l="l" t="t" r="r" b="b"/>
            <a:pathLst>
              <a:path w="416413" h="537551">
                <a:moveTo>
                  <a:pt x="0" y="0"/>
                </a:moveTo>
                <a:lnTo>
                  <a:pt x="416413" y="0"/>
                </a:lnTo>
                <a:lnTo>
                  <a:pt x="416413" y="537551"/>
                </a:lnTo>
                <a:lnTo>
                  <a:pt x="0" y="53755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p/>
        </p:txBody>
      </p:sp>
      <p:sp>
        <p:nvSpPr>
          <p:cNvPr id="19" name="Freeform 19"/>
          <p:cNvSpPr/>
          <p:nvPr/>
        </p:nvSpPr>
        <p:spPr>
          <a:xfrm>
            <a:off x="7399940" y="6443671"/>
            <a:ext cx="492736" cy="613259"/>
          </a:xfrm>
          <a:custGeom>
            <a:avLst/>
            <a:gdLst/>
            <a:ahLst/>
            <a:cxnLst/>
            <a:rect l="l" t="t" r="r" b="b"/>
            <a:pathLst>
              <a:path w="492736" h="613259">
                <a:moveTo>
                  <a:pt x="0" y="0"/>
                </a:moveTo>
                <a:lnTo>
                  <a:pt x="492736" y="0"/>
                </a:lnTo>
                <a:lnTo>
                  <a:pt x="492736" y="613259"/>
                </a:lnTo>
                <a:lnTo>
                  <a:pt x="0" y="61325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8290" t="-7621" r="-8290"/>
            </a:stretch>
          </a:blipFill>
        </p:spPr>
        <p:txBody>
          <a:bodyPr/>
          <a:p/>
        </p:txBody>
      </p:sp>
      <p:sp>
        <p:nvSpPr>
          <p:cNvPr id="20" name="Freeform 20"/>
          <p:cNvSpPr/>
          <p:nvPr/>
        </p:nvSpPr>
        <p:spPr>
          <a:xfrm>
            <a:off x="7892676" y="6469389"/>
            <a:ext cx="619741" cy="601250"/>
          </a:xfrm>
          <a:custGeom>
            <a:avLst/>
            <a:gdLst/>
            <a:ahLst/>
            <a:cxnLst/>
            <a:rect l="l" t="t" r="r" b="b"/>
            <a:pathLst>
              <a:path w="619741" h="601250">
                <a:moveTo>
                  <a:pt x="0" y="0"/>
                </a:moveTo>
                <a:lnTo>
                  <a:pt x="619741" y="0"/>
                </a:lnTo>
                <a:lnTo>
                  <a:pt x="619741" y="601249"/>
                </a:lnTo>
                <a:lnTo>
                  <a:pt x="0" y="60124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15894" t="-4277" r="-18610"/>
            </a:stretch>
          </a:blipFill>
        </p:spPr>
        <p:txBody>
          <a:bodyPr/>
          <a:p/>
        </p:txBody>
      </p:sp>
      <p:sp>
        <p:nvSpPr>
          <p:cNvPr id="22" name="TextBox 22"/>
          <p:cNvSpPr txBox="1"/>
          <p:nvPr/>
        </p:nvSpPr>
        <p:spPr>
          <a:xfrm>
            <a:off x="1491388" y="3553831"/>
            <a:ext cx="7709224" cy="877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sz="6000">
                <a:latin typeface="Allura"/>
              </a:rPr>
              <a:t>hola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924923" y="3015668"/>
            <a:ext cx="6842155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</a:pPr>
            <a:r>
              <a:rPr lang="en-US" sz="1809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Collect Center se enorgullece en otorgar este diploma 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80336" y="4395672"/>
            <a:ext cx="8658511" cy="1124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</a:pP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Por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su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gran labor y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desempeño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como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asesor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(a) de Collect Center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aliado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de Banco de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Occidente</a:t>
            </a:r>
            <a:endParaRPr lang="en-US" sz="1809" dirty="0">
              <a:solidFill>
                <a:srgbClr val="2E1A03"/>
              </a:solidFill>
              <a:latin typeface="Petrona"/>
              <a:ea typeface="Petrona"/>
              <a:cs typeface="Petrona"/>
              <a:sym typeface="Petrona"/>
            </a:endParaRPr>
          </a:p>
          <a:p>
            <a:pPr algn="ctr">
              <a:lnSpc>
                <a:spcPts val="2171"/>
              </a:lnSpc>
            </a:pPr>
            <a:endParaRPr lang="en-US" sz="1809" dirty="0">
              <a:solidFill>
                <a:srgbClr val="2E1A03"/>
              </a:solidFill>
              <a:latin typeface="Petrona"/>
              <a:ea typeface="Petrona"/>
              <a:cs typeface="Petrona"/>
              <a:sym typeface="Petrona"/>
            </a:endParaRPr>
          </a:p>
          <a:p>
            <a:pPr algn="ctr">
              <a:lnSpc>
                <a:spcPts val="2171"/>
              </a:lnSpc>
            </a:pPr>
            <a:endParaRPr lang="en-US" sz="1809" dirty="0">
              <a:solidFill>
                <a:srgbClr val="2E1A03"/>
              </a:solidFill>
              <a:latin typeface="Petrona"/>
              <a:ea typeface="Petrona"/>
              <a:cs typeface="Petrona"/>
              <a:sym typeface="Petrona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657377" y="2143257"/>
            <a:ext cx="5577675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4"/>
              </a:lnSpc>
            </a:pPr>
            <a:r>
              <a:rPr lang="en-US" sz="222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DE RECONOCIMIENTO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988C22C-C7EC-4CE2-8212-12741F0627F8}"/>
              </a:ext>
            </a:extLst>
          </p:cNvPr>
          <p:cNvSpPr txBox="1"/>
          <p:nvPr/>
        </p:nvSpPr>
        <p:spPr>
          <a:xfrm>
            <a:off x="4639333" y="5189764"/>
            <a:ext cx="154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/>
        </p:txBody>
      </p:sp>
      <p:pic>
        <p:nvPicPr>
          <p:cNvPr id="26" name="Picture 25" descr="estrella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72430" y="5189764"/>
            <a:ext cx="274320" cy="274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Office PowerPoint</Application>
  <PresentationFormat>Personalizado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Allura</vt:lpstr>
      <vt:lpstr>Calibri</vt:lpstr>
      <vt:lpstr>Petrona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 Diploma Premio de Reconocimiento Vintage Beige y Dorado</dc:title>
  <cp:lastModifiedBy>DPT SISTEMAS</cp:lastModifiedBy>
  <cp:revision>4</cp:revision>
  <dcterms:created xsi:type="dcterms:W3CDTF">2006-08-16T00:00:00Z</dcterms:created>
  <dcterms:modified xsi:type="dcterms:W3CDTF">2025-02-17T19:41:21Z</dcterms:modified>
  <dc:identifier>DAGfXVV50Ds</dc:identifier>
</cp:coreProperties>
</file>