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lura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etrona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91208" y="5747307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6" name="AutoShape 6"/>
          <p:cNvSpPr/>
          <p:nvPr/>
        </p:nvSpPr>
        <p:spPr>
          <a:xfrm>
            <a:off x="1670400" y="4295696"/>
            <a:ext cx="7198345" cy="0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  <p:txBody>
          <a:bodyPr/>
          <a:p/>
        </p:txBody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5" name="Freeform 15"/>
          <p:cNvSpPr/>
          <p:nvPr/>
        </p:nvSpPr>
        <p:spPr>
          <a:xfrm>
            <a:off x="4957464" y="5821720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p/>
        </p:txBody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p/>
        </p:txBody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p/>
        </p:txBody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  <p:txBody>
          <a:bodyPr/>
          <a:p/>
        </p:txBody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  <p:txBody>
          <a:bodyPr/>
          <a:p/>
        </p:txBody>
      </p:sp>
      <p:sp>
        <p:nvSpPr>
          <p:cNvPr id="22" name="TextBox 22"/>
          <p:cNvSpPr txBox="1"/>
          <p:nvPr/>
        </p:nvSpPr>
        <p:spPr>
          <a:xfrm>
            <a:off x="1491388" y="3553831"/>
            <a:ext cx="7709224" cy="877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sz="6000">
                <a:latin typeface="Allura"/>
              </a:rPr>
              <a:t>prueba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6" y="4395672"/>
            <a:ext cx="8658511" cy="112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aliado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de Banco de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Occidente</a:t>
            </a: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39333" y="5189764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Allura</vt:lpstr>
      <vt:lpstr>Calibri</vt:lpstr>
      <vt:lpstr>Petrona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4</cp:revision>
  <dcterms:created xsi:type="dcterms:W3CDTF">2006-08-16T00:00:00Z</dcterms:created>
  <dcterms:modified xsi:type="dcterms:W3CDTF">2025-02-17T19:41:21Z</dcterms:modified>
  <dc:identifier>DAGfXVV50Ds</dc:identifier>
</cp:coreProperties>
</file>