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75628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2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745962" y="1771142"/>
            <a:ext cx="5199888" cy="14569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3456"/>
              </a:lnSpc>
              <a:spcAft>
                <a:spcPts val="840"/>
              </a:spcAft>
            </a:pPr>
            <a:r>
              <a:rPr lang="es" sz="3000" b="1" dirty="0">
                <a:solidFill>
                  <a:srgbClr val="1A1720"/>
                </a:solidFill>
                <a:latin typeface="Arial"/>
              </a:rPr>
              <a:t>CERTIFICADO DE RECONOCIMIENTO</a:t>
            </a:r>
          </a:p>
          <a:p>
            <a:pPr indent="0" algn="ctr"/>
            <a:r>
              <a:rPr lang="es" sz="1700" dirty="0">
                <a:solidFill>
                  <a:srgbClr val="1A1720"/>
                </a:solidFill>
                <a:latin typeface="Tahoma"/>
              </a:rPr>
              <a:t>otorgado a</a:t>
            </a:r>
          </a:p>
          <a:p>
            <a:pPr indent="0" algn="ctr"/>
            <a:endParaRPr lang="es" sz="1700" dirty="0">
              <a:solidFill>
                <a:srgbClr val="1A1720"/>
              </a:solidFill>
              <a:latin typeface="Tahoma"/>
            </a:endParaRPr>
          </a:p>
          <a:p>
            <a:pPr indent="0" algn="ctr"/>
            <a:endParaRPr lang="es" sz="1700" dirty="0">
              <a:solidFill>
                <a:srgbClr val="1A1720"/>
              </a:solidFill>
              <a:latin typeface="Tahoma"/>
            </a:endParaRPr>
          </a:p>
          <a:p>
            <a:pPr indent="0" algn="ctr"/>
            <a:endParaRPr lang="es" sz="1700" dirty="0">
              <a:solidFill>
                <a:srgbClr val="1A1720"/>
              </a:solidFill>
              <a:latin typeface="Tahoma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276344" y="3184017"/>
            <a:ext cx="2304288" cy="5974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3800" b="1" dirty="0">
                <a:solidFill>
                  <a:srgbClr val="2E1A03"/>
                </a:solidFill>
                <a:latin typeface="Cambria"/>
              </a:rPr>
              <a:t>[Nombre]</a:t>
            </a:r>
            <a:endParaRPr lang="es" sz="3800" b="1" dirty="0">
              <a:latin typeface="Cambria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1078421" y="3873992"/>
            <a:ext cx="8393933" cy="3523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840"/>
              </a:spcAft>
            </a:pPr>
            <a:r>
              <a:rPr lang="es" sz="1700" b="1" dirty="0">
                <a:solidFill>
                  <a:srgbClr val="2E1A03"/>
                </a:solidFill>
                <a:latin typeface="Cambria"/>
              </a:rPr>
              <a:t>[ESTRELLAS]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7393150" y="3974846"/>
            <a:ext cx="1792224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endParaRPr lang="es" sz="1100" dirty="0">
              <a:latin typeface="Tahoma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2275611" y="5916905"/>
            <a:ext cx="1956816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 dirty="0">
                <a:solidFill>
                  <a:srgbClr val="1A1720"/>
                </a:solidFill>
                <a:latin typeface="Tahoma"/>
              </a:rPr>
              <a:t>Firma Coordinación de Cartera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7186898" y="5958017"/>
            <a:ext cx="1517904" cy="1402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 dirty="0">
                <a:solidFill>
                  <a:srgbClr val="1A1720"/>
                </a:solidFill>
                <a:latin typeface="Tahoma"/>
              </a:rPr>
              <a:t>Firma Gerencia General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BD0EA5F0-DECB-4A92-83F3-AFA2B42632A1}"/>
              </a:ext>
            </a:extLst>
          </p:cNvPr>
          <p:cNvGrpSpPr>
            <a:grpSpLocks/>
          </p:cNvGrpSpPr>
          <p:nvPr/>
        </p:nvGrpSpPr>
        <p:grpSpPr>
          <a:xfrm>
            <a:off x="0" y="4600194"/>
            <a:ext cx="4093845" cy="2956560"/>
            <a:chOff x="0" y="18059"/>
            <a:chExt cx="4094479" cy="2957195"/>
          </a:xfrm>
        </p:grpSpPr>
        <p:sp>
          <p:nvSpPr>
            <p:cNvPr id="15" name="Graphic 8">
              <a:extLst>
                <a:ext uri="{FF2B5EF4-FFF2-40B4-BE49-F238E27FC236}">
                  <a16:creationId xmlns:a16="http://schemas.microsoft.com/office/drawing/2014/main" id="{192955C9-74B4-41CB-B919-A4FB1BADAD14}"/>
                </a:ext>
              </a:extLst>
            </p:cNvPr>
            <p:cNvSpPr/>
            <p:nvPr/>
          </p:nvSpPr>
          <p:spPr>
            <a:xfrm>
              <a:off x="0" y="18059"/>
              <a:ext cx="4094479" cy="2957195"/>
            </a:xfrm>
            <a:custGeom>
              <a:avLst/>
              <a:gdLst/>
              <a:ahLst/>
              <a:cxnLst/>
              <a:rect l="l" t="t" r="r" b="b"/>
              <a:pathLst>
                <a:path w="4094479" h="2957195">
                  <a:moveTo>
                    <a:pt x="4093436" y="2822911"/>
                  </a:moveTo>
                  <a:lnTo>
                    <a:pt x="4094060" y="2823692"/>
                  </a:lnTo>
                  <a:lnTo>
                    <a:pt x="3927759" y="2956700"/>
                  </a:lnTo>
                  <a:lnTo>
                    <a:pt x="920621" y="2956700"/>
                  </a:lnTo>
                  <a:lnTo>
                    <a:pt x="842433" y="2828871"/>
                  </a:lnTo>
                  <a:lnTo>
                    <a:pt x="758830" y="2686842"/>
                  </a:lnTo>
                  <a:lnTo>
                    <a:pt x="674711" y="2538354"/>
                  </a:lnTo>
                  <a:lnTo>
                    <a:pt x="590098" y="2383288"/>
                  </a:lnTo>
                  <a:lnTo>
                    <a:pt x="505014" y="2221528"/>
                  </a:lnTo>
                  <a:lnTo>
                    <a:pt x="390877" y="1995233"/>
                  </a:lnTo>
                  <a:lnTo>
                    <a:pt x="275999" y="1756551"/>
                  </a:lnTo>
                  <a:lnTo>
                    <a:pt x="160435" y="1505203"/>
                  </a:lnTo>
                  <a:lnTo>
                    <a:pt x="44239" y="1240912"/>
                  </a:lnTo>
                  <a:lnTo>
                    <a:pt x="0" y="1137101"/>
                  </a:lnTo>
                  <a:lnTo>
                    <a:pt x="0" y="0"/>
                  </a:lnTo>
                  <a:lnTo>
                    <a:pt x="191671" y="223149"/>
                  </a:lnTo>
                  <a:lnTo>
                    <a:pt x="362732" y="415509"/>
                  </a:lnTo>
                  <a:lnTo>
                    <a:pt x="537943" y="605851"/>
                  </a:lnTo>
                  <a:lnTo>
                    <a:pt x="717110" y="793423"/>
                  </a:lnTo>
                  <a:lnTo>
                    <a:pt x="863163" y="940983"/>
                  </a:lnTo>
                  <a:lnTo>
                    <a:pt x="1011527" y="1085907"/>
                  </a:lnTo>
                  <a:lnTo>
                    <a:pt x="1162102" y="1227809"/>
                  </a:lnTo>
                  <a:lnTo>
                    <a:pt x="1276426" y="1332023"/>
                  </a:lnTo>
                  <a:lnTo>
                    <a:pt x="1391897" y="1434159"/>
                  </a:lnTo>
                  <a:lnTo>
                    <a:pt x="1508473" y="1534056"/>
                  </a:lnTo>
                  <a:lnTo>
                    <a:pt x="1626114" y="1631552"/>
                  </a:lnTo>
                  <a:lnTo>
                    <a:pt x="1744776" y="1726484"/>
                  </a:lnTo>
                  <a:lnTo>
                    <a:pt x="1864419" y="1818690"/>
                  </a:lnTo>
                  <a:lnTo>
                    <a:pt x="1944705" y="1878567"/>
                  </a:lnTo>
                  <a:lnTo>
                    <a:pt x="2025396" y="1937112"/>
                  </a:lnTo>
                  <a:lnTo>
                    <a:pt x="2106480" y="1994278"/>
                  </a:lnTo>
                  <a:lnTo>
                    <a:pt x="2187945" y="2050017"/>
                  </a:lnTo>
                  <a:lnTo>
                    <a:pt x="2269777" y="2104280"/>
                  </a:lnTo>
                  <a:lnTo>
                    <a:pt x="2351965" y="2157019"/>
                  </a:lnTo>
                  <a:lnTo>
                    <a:pt x="2434496" y="2208187"/>
                  </a:lnTo>
                  <a:lnTo>
                    <a:pt x="2517359" y="2257736"/>
                  </a:lnTo>
                  <a:lnTo>
                    <a:pt x="2600540" y="2305617"/>
                  </a:lnTo>
                  <a:lnTo>
                    <a:pt x="2642246" y="2328917"/>
                  </a:lnTo>
                  <a:lnTo>
                    <a:pt x="2684027" y="2351782"/>
                  </a:lnTo>
                  <a:lnTo>
                    <a:pt x="2725882" y="2374207"/>
                  </a:lnTo>
                  <a:lnTo>
                    <a:pt x="2767809" y="2396184"/>
                  </a:lnTo>
                  <a:lnTo>
                    <a:pt x="2809806" y="2417709"/>
                  </a:lnTo>
                  <a:lnTo>
                    <a:pt x="2851872" y="2438774"/>
                  </a:lnTo>
                  <a:lnTo>
                    <a:pt x="2894006" y="2459375"/>
                  </a:lnTo>
                  <a:lnTo>
                    <a:pt x="2936205" y="2479505"/>
                  </a:lnTo>
                  <a:lnTo>
                    <a:pt x="2978468" y="2499158"/>
                  </a:lnTo>
                  <a:lnTo>
                    <a:pt x="3020795" y="2518328"/>
                  </a:lnTo>
                  <a:lnTo>
                    <a:pt x="3063182" y="2537009"/>
                  </a:lnTo>
                  <a:lnTo>
                    <a:pt x="3105629" y="2555195"/>
                  </a:lnTo>
                  <a:lnTo>
                    <a:pt x="3148134" y="2572881"/>
                  </a:lnTo>
                  <a:lnTo>
                    <a:pt x="3190696" y="2590059"/>
                  </a:lnTo>
                  <a:lnTo>
                    <a:pt x="3233313" y="2606725"/>
                  </a:lnTo>
                  <a:lnTo>
                    <a:pt x="3275983" y="2622871"/>
                  </a:lnTo>
                  <a:lnTo>
                    <a:pt x="3318705" y="2638493"/>
                  </a:lnTo>
                  <a:lnTo>
                    <a:pt x="3361478" y="2653583"/>
                  </a:lnTo>
                  <a:lnTo>
                    <a:pt x="3404299" y="2668137"/>
                  </a:lnTo>
                  <a:lnTo>
                    <a:pt x="3447168" y="2682148"/>
                  </a:lnTo>
                  <a:lnTo>
                    <a:pt x="3490083" y="2695610"/>
                  </a:lnTo>
                  <a:lnTo>
                    <a:pt x="3533041" y="2708517"/>
                  </a:lnTo>
                  <a:lnTo>
                    <a:pt x="3576043" y="2720863"/>
                  </a:lnTo>
                  <a:lnTo>
                    <a:pt x="3619085" y="2732642"/>
                  </a:lnTo>
                  <a:lnTo>
                    <a:pt x="3662168" y="2743848"/>
                  </a:lnTo>
                  <a:lnTo>
                    <a:pt x="3705288" y="2754475"/>
                  </a:lnTo>
                  <a:lnTo>
                    <a:pt x="3748445" y="2764517"/>
                  </a:lnTo>
                  <a:lnTo>
                    <a:pt x="3791637" y="2773969"/>
                  </a:lnTo>
                  <a:lnTo>
                    <a:pt x="3834862" y="2782823"/>
                  </a:lnTo>
                  <a:lnTo>
                    <a:pt x="3878119" y="2791074"/>
                  </a:lnTo>
                  <a:lnTo>
                    <a:pt x="3921406" y="2798717"/>
                  </a:lnTo>
                  <a:lnTo>
                    <a:pt x="3964723" y="2805744"/>
                  </a:lnTo>
                  <a:lnTo>
                    <a:pt x="4008066" y="2812151"/>
                  </a:lnTo>
                  <a:lnTo>
                    <a:pt x="4051436" y="2817930"/>
                  </a:lnTo>
                  <a:lnTo>
                    <a:pt x="4093436" y="2822911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s-CO"/>
            </a:p>
          </p:txBody>
        </p:sp>
        <p:pic>
          <p:nvPicPr>
            <p:cNvPr id="16" name="Image 11">
              <a:extLst>
                <a:ext uri="{FF2B5EF4-FFF2-40B4-BE49-F238E27FC236}">
                  <a16:creationId xmlns:a16="http://schemas.microsoft.com/office/drawing/2014/main" id="{6207C2D0-7F86-4C70-ABCC-5C25BA1591B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365" y="1407952"/>
              <a:ext cx="1095374" cy="1247774"/>
            </a:xfrm>
            <a:prstGeom prst="rect">
              <a:avLst/>
            </a:prstGeom>
          </p:spPr>
        </p:pic>
      </p:grpSp>
      <p:sp>
        <p:nvSpPr>
          <p:cNvPr id="17" name="Graphic 2">
            <a:extLst>
              <a:ext uri="{FF2B5EF4-FFF2-40B4-BE49-F238E27FC236}">
                <a16:creationId xmlns:a16="http://schemas.microsoft.com/office/drawing/2014/main" id="{ACD82445-D387-484A-9A3E-B263BC555DF2}"/>
              </a:ext>
            </a:extLst>
          </p:cNvPr>
          <p:cNvSpPr/>
          <p:nvPr/>
        </p:nvSpPr>
        <p:spPr>
          <a:xfrm>
            <a:off x="6469062" y="0"/>
            <a:ext cx="4222751" cy="2994660"/>
          </a:xfrm>
          <a:custGeom>
            <a:avLst/>
            <a:gdLst/>
            <a:ahLst/>
            <a:cxnLst/>
            <a:rect l="l" t="t" r="r" b="b"/>
            <a:pathLst>
              <a:path w="4130675" h="2994660">
                <a:moveTo>
                  <a:pt x="623" y="128099"/>
                </a:moveTo>
                <a:lnTo>
                  <a:pt x="0" y="127319"/>
                </a:lnTo>
                <a:lnTo>
                  <a:pt x="159188" y="0"/>
                </a:lnTo>
                <a:lnTo>
                  <a:pt x="3176968" y="0"/>
                </a:lnTo>
                <a:lnTo>
                  <a:pt x="3251627" y="122139"/>
                </a:lnTo>
                <a:lnTo>
                  <a:pt x="3335230" y="264169"/>
                </a:lnTo>
                <a:lnTo>
                  <a:pt x="3419350" y="412657"/>
                </a:lnTo>
                <a:lnTo>
                  <a:pt x="3503963" y="567723"/>
                </a:lnTo>
                <a:lnTo>
                  <a:pt x="3589046" y="729482"/>
                </a:lnTo>
                <a:lnTo>
                  <a:pt x="3703183" y="955778"/>
                </a:lnTo>
                <a:lnTo>
                  <a:pt x="3818061" y="1194460"/>
                </a:lnTo>
                <a:lnTo>
                  <a:pt x="3933625" y="1445808"/>
                </a:lnTo>
                <a:lnTo>
                  <a:pt x="4049822" y="1710099"/>
                </a:lnTo>
                <a:lnTo>
                  <a:pt x="4130611" y="1900875"/>
                </a:lnTo>
                <a:lnTo>
                  <a:pt x="4130611" y="2994456"/>
                </a:lnTo>
                <a:lnTo>
                  <a:pt x="3936087" y="2766510"/>
                </a:lnTo>
                <a:lnTo>
                  <a:pt x="3731328" y="2535502"/>
                </a:lnTo>
                <a:lnTo>
                  <a:pt x="3556118" y="2345160"/>
                </a:lnTo>
                <a:lnTo>
                  <a:pt x="3376950" y="2157588"/>
                </a:lnTo>
                <a:lnTo>
                  <a:pt x="3230897" y="2010028"/>
                </a:lnTo>
                <a:lnTo>
                  <a:pt x="3082533" y="1865104"/>
                </a:lnTo>
                <a:lnTo>
                  <a:pt x="2931958" y="1723201"/>
                </a:lnTo>
                <a:lnTo>
                  <a:pt x="2817634" y="1618988"/>
                </a:lnTo>
                <a:lnTo>
                  <a:pt x="2702163" y="1516852"/>
                </a:lnTo>
                <a:lnTo>
                  <a:pt x="2585587" y="1416955"/>
                </a:lnTo>
                <a:lnTo>
                  <a:pt x="2467947" y="1319459"/>
                </a:lnTo>
                <a:lnTo>
                  <a:pt x="2349284" y="1224527"/>
                </a:lnTo>
                <a:lnTo>
                  <a:pt x="2229641" y="1132321"/>
                </a:lnTo>
                <a:lnTo>
                  <a:pt x="2149355" y="1072444"/>
                </a:lnTo>
                <a:lnTo>
                  <a:pt x="2068664" y="1013898"/>
                </a:lnTo>
                <a:lnTo>
                  <a:pt x="1987580" y="956733"/>
                </a:lnTo>
                <a:lnTo>
                  <a:pt x="1906116" y="900994"/>
                </a:lnTo>
                <a:lnTo>
                  <a:pt x="1824283" y="846731"/>
                </a:lnTo>
                <a:lnTo>
                  <a:pt x="1742095" y="793992"/>
                </a:lnTo>
                <a:lnTo>
                  <a:pt x="1659564" y="742823"/>
                </a:lnTo>
                <a:lnTo>
                  <a:pt x="1576701" y="693275"/>
                </a:lnTo>
                <a:lnTo>
                  <a:pt x="1493520" y="645394"/>
                </a:lnTo>
                <a:lnTo>
                  <a:pt x="1451814" y="622094"/>
                </a:lnTo>
                <a:lnTo>
                  <a:pt x="1410033" y="599229"/>
                </a:lnTo>
                <a:lnTo>
                  <a:pt x="1368178" y="576804"/>
                </a:lnTo>
                <a:lnTo>
                  <a:pt x="1326251" y="554827"/>
                </a:lnTo>
                <a:lnTo>
                  <a:pt x="1284254" y="533302"/>
                </a:lnTo>
                <a:lnTo>
                  <a:pt x="1242188" y="512236"/>
                </a:lnTo>
                <a:lnTo>
                  <a:pt x="1200054" y="491636"/>
                </a:lnTo>
                <a:lnTo>
                  <a:pt x="1157855" y="471506"/>
                </a:lnTo>
                <a:lnTo>
                  <a:pt x="1115592" y="451853"/>
                </a:lnTo>
                <a:lnTo>
                  <a:pt x="1073265" y="432683"/>
                </a:lnTo>
                <a:lnTo>
                  <a:pt x="1030878" y="414002"/>
                </a:lnTo>
                <a:lnTo>
                  <a:pt x="988431" y="395815"/>
                </a:lnTo>
                <a:lnTo>
                  <a:pt x="945926" y="378130"/>
                </a:lnTo>
                <a:lnTo>
                  <a:pt x="903364" y="360952"/>
                </a:lnTo>
                <a:lnTo>
                  <a:pt x="860747" y="344286"/>
                </a:lnTo>
                <a:lnTo>
                  <a:pt x="818077" y="328140"/>
                </a:lnTo>
                <a:lnTo>
                  <a:pt x="775355" y="312518"/>
                </a:lnTo>
                <a:lnTo>
                  <a:pt x="732582" y="297427"/>
                </a:lnTo>
                <a:lnTo>
                  <a:pt x="689761" y="282874"/>
                </a:lnTo>
                <a:lnTo>
                  <a:pt x="646892" y="268863"/>
                </a:lnTo>
                <a:lnTo>
                  <a:pt x="603978" y="255401"/>
                </a:lnTo>
                <a:lnTo>
                  <a:pt x="561019" y="242494"/>
                </a:lnTo>
                <a:lnTo>
                  <a:pt x="518017" y="230148"/>
                </a:lnTo>
                <a:lnTo>
                  <a:pt x="474975" y="218369"/>
                </a:lnTo>
                <a:lnTo>
                  <a:pt x="431893" y="207163"/>
                </a:lnTo>
                <a:lnTo>
                  <a:pt x="388772" y="196536"/>
                </a:lnTo>
                <a:lnTo>
                  <a:pt x="345615" y="186493"/>
                </a:lnTo>
                <a:lnTo>
                  <a:pt x="302424" y="177042"/>
                </a:lnTo>
                <a:lnTo>
                  <a:pt x="259198" y="168188"/>
                </a:lnTo>
                <a:lnTo>
                  <a:pt x="215941" y="159936"/>
                </a:lnTo>
                <a:lnTo>
                  <a:pt x="172654" y="152294"/>
                </a:lnTo>
                <a:lnTo>
                  <a:pt x="129337" y="145267"/>
                </a:lnTo>
                <a:lnTo>
                  <a:pt x="85994" y="138860"/>
                </a:lnTo>
                <a:lnTo>
                  <a:pt x="42624" y="133081"/>
                </a:lnTo>
                <a:lnTo>
                  <a:pt x="623" y="12809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CO"/>
          </a:p>
        </p:txBody>
      </p:sp>
      <p:pic>
        <p:nvPicPr>
          <p:cNvPr id="18" name="Image 3">
            <a:extLst>
              <a:ext uri="{FF2B5EF4-FFF2-40B4-BE49-F238E27FC236}">
                <a16:creationId xmlns:a16="http://schemas.microsoft.com/office/drawing/2014/main" id="{A1664892-D27C-41D0-9282-BF80280AA4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7619" y="394462"/>
            <a:ext cx="4914265" cy="109474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088F9B20-B4CB-4C53-93C0-F9A69F747388}"/>
              </a:ext>
            </a:extLst>
          </p:cNvPr>
          <p:cNvSpPr/>
          <p:nvPr/>
        </p:nvSpPr>
        <p:spPr>
          <a:xfrm>
            <a:off x="1078421" y="3507359"/>
            <a:ext cx="2304288" cy="5974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-ES" sz="1800" dirty="0">
                <a:effectLst/>
                <a:latin typeface="Verdan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___________________________________________________________</a:t>
            </a:r>
            <a:endParaRPr lang="es" sz="3800" b="1" dirty="0">
              <a:latin typeface="Cambria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F7B4A99-F3E1-431A-BD20-0A6812ECBC5D}"/>
              </a:ext>
            </a:extLst>
          </p:cNvPr>
          <p:cNvSpPr/>
          <p:nvPr/>
        </p:nvSpPr>
        <p:spPr>
          <a:xfrm>
            <a:off x="2143828" y="5581041"/>
            <a:ext cx="2178582" cy="4812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-ES" sz="1800" dirty="0">
                <a:solidFill>
                  <a:srgbClr val="1A172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_________________</a:t>
            </a:r>
            <a:endParaRPr lang="es" sz="3800" b="1" dirty="0">
              <a:latin typeface="Cambria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EE63E5-E0F5-46B2-9453-3F3208EC3276}"/>
              </a:ext>
            </a:extLst>
          </p:cNvPr>
          <p:cNvSpPr/>
          <p:nvPr/>
        </p:nvSpPr>
        <p:spPr>
          <a:xfrm>
            <a:off x="6928175" y="5614053"/>
            <a:ext cx="2035350" cy="48123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-ES" sz="1800" dirty="0">
                <a:solidFill>
                  <a:srgbClr val="1A172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_________________</a:t>
            </a:r>
            <a:endParaRPr lang="es" sz="3800" b="1" dirty="0">
              <a:latin typeface="Cambria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7A5AE94-80E0-4B78-B63C-B426E4D03A6C}"/>
              </a:ext>
            </a:extLst>
          </p:cNvPr>
          <p:cNvSpPr txBox="1"/>
          <p:nvPr/>
        </p:nvSpPr>
        <p:spPr>
          <a:xfrm>
            <a:off x="1148939" y="4161812"/>
            <a:ext cx="8393933" cy="1164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10"/>
              </a:spcAft>
            </a:pPr>
            <a:r>
              <a:rPr lang="es" sz="1600" dirty="0">
                <a:latin typeface="Tahoma"/>
              </a:rPr>
              <a:t>Por su destacada labor en el cumplimiento de las metas de recuperación de cartera         de [Cartera] durante el mes de [Mes], superando los desafíos con profesionalismo y compromiso</a:t>
            </a:r>
            <a:r>
              <a:rPr lang="es" sz="1800" dirty="0">
                <a:latin typeface="Tahoma"/>
              </a:rPr>
              <a:t>.</a:t>
            </a:r>
          </a:p>
          <a:p>
            <a:pPr algn="ctr">
              <a:spcAft>
                <a:spcPts val="210"/>
              </a:spcAft>
            </a:pPr>
            <a:endParaRPr lang="es" sz="1800" dirty="0">
              <a:latin typeface="Tahoma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CB936D-BFBE-45B1-B6F3-8AB9D7DF0764}"/>
              </a:ext>
            </a:extLst>
          </p:cNvPr>
          <p:cNvSpPr txBox="1"/>
          <p:nvPr/>
        </p:nvSpPr>
        <p:spPr>
          <a:xfrm>
            <a:off x="2672760" y="5115083"/>
            <a:ext cx="53462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spcAft>
                <a:spcPts val="840"/>
              </a:spcAft>
            </a:pPr>
            <a:r>
              <a:rPr lang="es" sz="1600" dirty="0">
                <a:solidFill>
                  <a:srgbClr val="1A1720"/>
                </a:solidFill>
                <a:latin typeface="Tahoma"/>
              </a:rPr>
              <a:t>[Fecha]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57</Words>
  <Application>Microsoft Office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Tahoma</vt:lpstr>
      <vt:lpstr>Verdana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de Reconocimiento Graduación Moderno Profesional Negro y BlancoDorado</dc:title>
  <dc:subject/>
  <dc:creator>COLLECT CENTER BOGOTA</dc:creator>
  <cp:keywords>DAGAKdh0cIE,BAEiUgKivEc</cp:keywords>
  <cp:lastModifiedBy>DPT Sistemas</cp:lastModifiedBy>
  <cp:revision>16</cp:revision>
  <dcterms:modified xsi:type="dcterms:W3CDTF">2025-02-27T16:49:53Z</dcterms:modified>
</cp:coreProperties>
</file>