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5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4/15/2024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610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4/15/2024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8881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4/15/2024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6418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4/15/2024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517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4/15/2024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0185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4/15/2024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2546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4/15/2024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412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4/15/2024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0656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4/15/2024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2481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4/15/2024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342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4/15/2024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8739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4/15/2024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485298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 name="Subtitle 2">
            <a:extLst>
              <a:ext uri="{FF2B5EF4-FFF2-40B4-BE49-F238E27FC236}">
                <a16:creationId xmlns:a16="http://schemas.microsoft.com/office/drawing/2014/main" id="{9E439CA2-5A9F-BAE7-A9BE-BADAD1C078F4}"/>
              </a:ext>
            </a:extLst>
          </p:cNvPr>
          <p:cNvSpPr>
            <a:spLocks noGrp="1"/>
          </p:cNvSpPr>
          <p:nvPr>
            <p:ph type="subTitle" idx="1"/>
          </p:nvPr>
        </p:nvSpPr>
        <p:spPr>
          <a:xfrm>
            <a:off x="612648" y="5496128"/>
            <a:ext cx="5632509" cy="515566"/>
          </a:xfrm>
        </p:spPr>
        <p:txBody>
          <a:bodyPr>
            <a:normAutofit/>
          </a:bodyPr>
          <a:lstStyle/>
          <a:p>
            <a:r>
              <a:rPr lang="ro-RO" dirty="0">
                <a:solidFill>
                  <a:schemeClr val="bg1"/>
                </a:solidFill>
                <a:latin typeface="Times New Roman" panose="02020603050405020304" pitchFamily="18" charset="0"/>
                <a:cs typeface="Times New Roman" panose="02020603050405020304" pitchFamily="18" charset="0"/>
              </a:rPr>
              <a:t>Proiect realizat de: 	</a:t>
            </a:r>
            <a:r>
              <a:rPr lang="en-US" dirty="0">
                <a:solidFill>
                  <a:schemeClr val="bg1"/>
                </a:solidFill>
                <a:latin typeface="Times New Roman" panose="02020603050405020304" pitchFamily="18" charset="0"/>
                <a:cs typeface="Times New Roman" panose="02020603050405020304" pitchFamily="18" charset="0"/>
              </a:rPr>
              <a:t>Ciobanu Laurentiu Stefan</a:t>
            </a:r>
            <a:endParaRPr lang="ro-RO" dirty="0">
              <a:solidFill>
                <a:schemeClr val="bg1"/>
              </a:solidFill>
              <a:latin typeface="Times New Roman" panose="02020603050405020304" pitchFamily="18" charset="0"/>
              <a:cs typeface="Times New Roman" panose="02020603050405020304" pitchFamily="18" charset="0"/>
            </a:endParaRPr>
          </a:p>
        </p:txBody>
      </p:sp>
      <p:pic>
        <p:nvPicPr>
          <p:cNvPr id="4" name="Picture 3" descr="Colorful liquid art">
            <a:extLst>
              <a:ext uri="{FF2B5EF4-FFF2-40B4-BE49-F238E27FC236}">
                <a16:creationId xmlns:a16="http://schemas.microsoft.com/office/drawing/2014/main" id="{81E30266-A4BE-3444-0D8F-0AAE12E5503F}"/>
              </a:ext>
            </a:extLst>
          </p:cNvPr>
          <p:cNvPicPr>
            <a:picLocks noChangeAspect="1"/>
          </p:cNvPicPr>
          <p:nvPr/>
        </p:nvPicPr>
        <p:blipFill rotWithShape="1">
          <a:blip r:embed="rId2"/>
          <a:srcRect l="11144" r="14994"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pic>
        <p:nvPicPr>
          <p:cNvPr id="5" name="image1.png" descr="O imagine care conține Font, Grafică, siglă, design grafic&#10;&#10;Descriere generată automat">
            <a:extLst>
              <a:ext uri="{FF2B5EF4-FFF2-40B4-BE49-F238E27FC236}">
                <a16:creationId xmlns:a16="http://schemas.microsoft.com/office/drawing/2014/main" id="{B1F9495E-F3F2-08B8-0060-D809DA4A4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AA913A-0150-8088-5E47-4E9FD3A86080}"/>
              </a:ext>
            </a:extLst>
          </p:cNvPr>
          <p:cNvSpPr txBox="1"/>
          <p:nvPr/>
        </p:nvSpPr>
        <p:spPr>
          <a:xfrm>
            <a:off x="1684923" y="230882"/>
            <a:ext cx="475439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solidFill>
                  <a:schemeClr val="bg1"/>
                </a:solidFill>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solidFill>
                  <a:schemeClr val="bg1"/>
                </a:solidFill>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solidFill>
                  <a:schemeClr val="bg1"/>
                </a:solidFill>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2" name="Title 1">
            <a:extLst>
              <a:ext uri="{FF2B5EF4-FFF2-40B4-BE49-F238E27FC236}">
                <a16:creationId xmlns:a16="http://schemas.microsoft.com/office/drawing/2014/main" id="{819674EC-0546-C3DA-BD34-1D2FC67AA44A}"/>
              </a:ext>
            </a:extLst>
          </p:cNvPr>
          <p:cNvSpPr>
            <a:spLocks noGrp="1"/>
          </p:cNvSpPr>
          <p:nvPr>
            <p:ph type="ctrTitle"/>
          </p:nvPr>
        </p:nvSpPr>
        <p:spPr>
          <a:xfrm>
            <a:off x="612648" y="1536970"/>
            <a:ext cx="5953522" cy="2356020"/>
          </a:xfrm>
        </p:spPr>
        <p:txBody>
          <a:bodyPr>
            <a:noAutofit/>
          </a:bodyPr>
          <a:lstStyle/>
          <a:p>
            <a:pPr algn="ctr"/>
            <a:r>
              <a:rPr lang="ro-RO" sz="3600" b="1" dirty="0">
                <a:solidFill>
                  <a:schemeClr val="bg1"/>
                </a:solidFill>
                <a:effectLst/>
                <a:latin typeface="Times New Roman" panose="02020603050405020304" pitchFamily="18" charset="0"/>
                <a:ea typeface="Times New Roman" panose="02020603050405020304" pitchFamily="18" charset="0"/>
              </a:rPr>
              <a:t>Implementarea unui sistem avansat de control al accesului pe baza unui abonamen</a:t>
            </a:r>
            <a:r>
              <a:rPr lang="en-US" sz="3600" b="1" dirty="0">
                <a:solidFill>
                  <a:schemeClr val="bg1"/>
                </a:solidFill>
                <a:effectLst/>
                <a:latin typeface="Times New Roman" panose="02020603050405020304" pitchFamily="18" charset="0"/>
                <a:ea typeface="Times New Roman" panose="02020603050405020304" pitchFamily="18" charset="0"/>
              </a:rPr>
              <a:t>t</a:t>
            </a:r>
            <a:endParaRPr lang="en-US" sz="3600" dirty="0">
              <a:solidFill>
                <a:srgbClr val="FFFFFF"/>
              </a:solidFill>
            </a:endParaRPr>
          </a:p>
        </p:txBody>
      </p:sp>
    </p:spTree>
    <p:extLst>
      <p:ext uri="{BB962C8B-B14F-4D97-AF65-F5344CB8AC3E}">
        <p14:creationId xmlns:p14="http://schemas.microsoft.com/office/powerpoint/2010/main" val="40646036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1.png" descr="O imagine care conține Font, Grafică, siglă, design grafic&#10;&#10;Descriere generată automat">
            <a:extLst>
              <a:ext uri="{FF2B5EF4-FFF2-40B4-BE49-F238E27FC236}">
                <a16:creationId xmlns:a16="http://schemas.microsoft.com/office/drawing/2014/main" id="{3C71AA4D-E562-7583-EF28-A8A89652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BFD2FA-2046-A06C-3249-3C258BF0786E}"/>
              </a:ext>
            </a:extLst>
          </p:cNvPr>
          <p:cNvSpPr txBox="1"/>
          <p:nvPr/>
        </p:nvSpPr>
        <p:spPr>
          <a:xfrm>
            <a:off x="1692229" y="234618"/>
            <a:ext cx="413969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3" name="TextBox 2">
            <a:extLst>
              <a:ext uri="{FF2B5EF4-FFF2-40B4-BE49-F238E27FC236}">
                <a16:creationId xmlns:a16="http://schemas.microsoft.com/office/drawing/2014/main" id="{DF690315-3A65-5A10-3C8B-B893CC8CE321}"/>
              </a:ext>
            </a:extLst>
          </p:cNvPr>
          <p:cNvSpPr txBox="1"/>
          <p:nvPr/>
        </p:nvSpPr>
        <p:spPr>
          <a:xfrm>
            <a:off x="3047386" y="2534214"/>
            <a:ext cx="6094378" cy="1446550"/>
          </a:xfrm>
          <a:prstGeom prst="rect">
            <a:avLst/>
          </a:prstGeom>
          <a:noFill/>
        </p:spPr>
        <p:txBody>
          <a:bodyPr wrap="square">
            <a:spAutoFit/>
          </a:bodyPr>
          <a:lstStyle/>
          <a:p>
            <a:pPr algn="ctr"/>
            <a:r>
              <a:rPr lang="ro-RO" sz="4400" b="1" dirty="0">
                <a:latin typeface="Open Sans" panose="020B0606030504020204" pitchFamily="34" charset="0"/>
                <a:ea typeface="Open Sans" panose="020B0606030504020204" pitchFamily="34" charset="0"/>
                <a:cs typeface="Open Sans" panose="020B0606030504020204" pitchFamily="34" charset="0"/>
              </a:rPr>
              <a:t>Vă mulțumim pentru atenție!</a:t>
            </a:r>
          </a:p>
        </p:txBody>
      </p:sp>
    </p:spTree>
    <p:extLst>
      <p:ext uri="{BB962C8B-B14F-4D97-AF65-F5344CB8AC3E}">
        <p14:creationId xmlns:p14="http://schemas.microsoft.com/office/powerpoint/2010/main" val="303161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563F-C3D2-8FD5-7BC7-7BA6428689F0}"/>
              </a:ext>
            </a:extLst>
          </p:cNvPr>
          <p:cNvSpPr>
            <a:spLocks noGrp="1"/>
          </p:cNvSpPr>
          <p:nvPr>
            <p:ph type="title"/>
          </p:nvPr>
        </p:nvSpPr>
        <p:spPr>
          <a:xfrm>
            <a:off x="609600" y="557784"/>
            <a:ext cx="10972800" cy="1044679"/>
          </a:xfrm>
        </p:spPr>
        <p:txBody>
          <a:bodyPr/>
          <a:lstStyle/>
          <a:p>
            <a:r>
              <a:rPr lang="ro-RO" sz="4400" b="1" dirty="0">
                <a:latin typeface="Open Sans" panose="020B0606030504020204" pitchFamily="34" charset="0"/>
                <a:ea typeface="Open Sans" panose="020B0606030504020204" pitchFamily="34" charset="0"/>
                <a:cs typeface="Open Sans" panose="020B0606030504020204" pitchFamily="34" charset="0"/>
              </a:rPr>
              <a:t>PROIECTAREA APLICAȚIEI</a:t>
            </a:r>
            <a:endParaRPr lang="en-US" dirty="0"/>
          </a:p>
        </p:txBody>
      </p:sp>
      <p:sp>
        <p:nvSpPr>
          <p:cNvPr id="7" name="Google Shape;214;p33">
            <a:extLst>
              <a:ext uri="{FF2B5EF4-FFF2-40B4-BE49-F238E27FC236}">
                <a16:creationId xmlns:a16="http://schemas.microsoft.com/office/drawing/2014/main" id="{C411BC20-0637-A284-F25B-08A979BA7B09}"/>
              </a:ext>
            </a:extLst>
          </p:cNvPr>
          <p:cNvSpPr/>
          <p:nvPr/>
        </p:nvSpPr>
        <p:spPr>
          <a:xfrm>
            <a:off x="1806604" y="1705173"/>
            <a:ext cx="702275" cy="640966"/>
          </a:xfrm>
          <a:custGeom>
            <a:avLst/>
            <a:gdLst/>
            <a:ahLst/>
            <a:cxnLst/>
            <a:rect l="l" t="t" r="r" b="b"/>
            <a:pathLst>
              <a:path w="773857" h="712185" extrusionOk="0">
                <a:moveTo>
                  <a:pt x="395102" y="116574"/>
                </a:moveTo>
                <a:lnTo>
                  <a:pt x="334970" y="182639"/>
                </a:lnTo>
                <a:lnTo>
                  <a:pt x="376671" y="182639"/>
                </a:lnTo>
                <a:cubicBezTo>
                  <a:pt x="382969" y="182639"/>
                  <a:pt x="388008" y="187677"/>
                  <a:pt x="388008" y="194009"/>
                </a:cubicBezTo>
                <a:cubicBezTo>
                  <a:pt x="388008" y="195600"/>
                  <a:pt x="387676" y="197124"/>
                  <a:pt x="387047" y="198550"/>
                </a:cubicBezTo>
                <a:lnTo>
                  <a:pt x="373290" y="234549"/>
                </a:lnTo>
                <a:lnTo>
                  <a:pt x="433421" y="168484"/>
                </a:lnTo>
                <a:lnTo>
                  <a:pt x="391720" y="168484"/>
                </a:lnTo>
                <a:cubicBezTo>
                  <a:pt x="385422" y="168484"/>
                  <a:pt x="380351" y="163379"/>
                  <a:pt x="380351" y="157114"/>
                </a:cubicBezTo>
                <a:cubicBezTo>
                  <a:pt x="380351" y="155490"/>
                  <a:pt x="380682" y="153932"/>
                  <a:pt x="381279" y="152573"/>
                </a:cubicBezTo>
                <a:lnTo>
                  <a:pt x="395035" y="116574"/>
                </a:lnTo>
                <a:close/>
                <a:moveTo>
                  <a:pt x="651505" y="481372"/>
                </a:moveTo>
                <a:lnTo>
                  <a:pt x="651505" y="234218"/>
                </a:lnTo>
                <a:cubicBezTo>
                  <a:pt x="651505" y="221223"/>
                  <a:pt x="646201" y="209356"/>
                  <a:pt x="637582" y="200804"/>
                </a:cubicBezTo>
                <a:cubicBezTo>
                  <a:pt x="628997" y="192185"/>
                  <a:pt x="617130" y="186882"/>
                  <a:pt x="604169" y="186882"/>
                </a:cubicBezTo>
                <a:lnTo>
                  <a:pt x="559352" y="186882"/>
                </a:lnTo>
                <a:cubicBezTo>
                  <a:pt x="557264" y="219268"/>
                  <a:pt x="546159" y="251289"/>
                  <a:pt x="526104" y="278736"/>
                </a:cubicBezTo>
                <a:cubicBezTo>
                  <a:pt x="522458" y="283774"/>
                  <a:pt x="515397" y="284902"/>
                  <a:pt x="510392" y="281222"/>
                </a:cubicBezTo>
                <a:cubicBezTo>
                  <a:pt x="505320" y="277543"/>
                  <a:pt x="504226" y="270515"/>
                  <a:pt x="507906" y="265443"/>
                </a:cubicBezTo>
                <a:cubicBezTo>
                  <a:pt x="529419" y="235908"/>
                  <a:pt x="539430" y="199677"/>
                  <a:pt x="536612" y="163446"/>
                </a:cubicBezTo>
                <a:cubicBezTo>
                  <a:pt x="533828" y="128474"/>
                  <a:pt x="519077" y="94232"/>
                  <a:pt x="492293" y="67448"/>
                </a:cubicBezTo>
                <a:cubicBezTo>
                  <a:pt x="465509" y="40631"/>
                  <a:pt x="431267" y="25880"/>
                  <a:pt x="396262" y="23128"/>
                </a:cubicBezTo>
                <a:cubicBezTo>
                  <a:pt x="360693" y="20344"/>
                  <a:pt x="324363" y="29891"/>
                  <a:pt x="294264" y="51835"/>
                </a:cubicBezTo>
                <a:cubicBezTo>
                  <a:pt x="289259" y="55481"/>
                  <a:pt x="282165" y="54354"/>
                  <a:pt x="278485" y="49349"/>
                </a:cubicBezTo>
                <a:cubicBezTo>
                  <a:pt x="274839" y="44310"/>
                  <a:pt x="275966" y="37249"/>
                  <a:pt x="280971" y="33570"/>
                </a:cubicBezTo>
                <a:cubicBezTo>
                  <a:pt x="315578" y="8344"/>
                  <a:pt x="357279" y="-2694"/>
                  <a:pt x="397985" y="554"/>
                </a:cubicBezTo>
                <a:cubicBezTo>
                  <a:pt x="438228" y="3670"/>
                  <a:pt x="477542" y="20642"/>
                  <a:pt x="508270" y="51371"/>
                </a:cubicBezTo>
                <a:cubicBezTo>
                  <a:pt x="538535" y="81635"/>
                  <a:pt x="556568" y="121480"/>
                  <a:pt x="559286" y="164142"/>
                </a:cubicBezTo>
                <a:lnTo>
                  <a:pt x="604103" y="164142"/>
                </a:lnTo>
                <a:cubicBezTo>
                  <a:pt x="623395" y="164142"/>
                  <a:pt x="640864" y="172031"/>
                  <a:pt x="653560" y="184727"/>
                </a:cubicBezTo>
                <a:cubicBezTo>
                  <a:pt x="666256" y="197423"/>
                  <a:pt x="674145" y="214892"/>
                  <a:pt x="674145" y="234184"/>
                </a:cubicBezTo>
                <a:lnTo>
                  <a:pt x="674145" y="481339"/>
                </a:lnTo>
                <a:lnTo>
                  <a:pt x="682001" y="481339"/>
                </a:lnTo>
                <a:cubicBezTo>
                  <a:pt x="688267" y="481339"/>
                  <a:pt x="693371" y="486444"/>
                  <a:pt x="693371" y="492709"/>
                </a:cubicBezTo>
                <a:lnTo>
                  <a:pt x="693371" y="501361"/>
                </a:lnTo>
                <a:cubicBezTo>
                  <a:pt x="700167" y="503549"/>
                  <a:pt x="706730" y="506466"/>
                  <a:pt x="712863" y="510013"/>
                </a:cubicBezTo>
                <a:cubicBezTo>
                  <a:pt x="719061" y="513626"/>
                  <a:pt x="724896" y="517869"/>
                  <a:pt x="730232" y="522708"/>
                </a:cubicBezTo>
                <a:lnTo>
                  <a:pt x="737757" y="518333"/>
                </a:lnTo>
                <a:cubicBezTo>
                  <a:pt x="743160" y="515250"/>
                  <a:pt x="750055" y="517073"/>
                  <a:pt x="753171" y="522476"/>
                </a:cubicBezTo>
                <a:lnTo>
                  <a:pt x="772331" y="555691"/>
                </a:lnTo>
                <a:cubicBezTo>
                  <a:pt x="775447" y="561094"/>
                  <a:pt x="773557" y="567989"/>
                  <a:pt x="768187" y="571105"/>
                </a:cubicBezTo>
                <a:lnTo>
                  <a:pt x="760729" y="575381"/>
                </a:lnTo>
                <a:cubicBezTo>
                  <a:pt x="761160" y="577403"/>
                  <a:pt x="761558" y="579426"/>
                  <a:pt x="761856" y="581481"/>
                </a:cubicBezTo>
                <a:cubicBezTo>
                  <a:pt x="762618" y="586486"/>
                  <a:pt x="763016" y="591591"/>
                  <a:pt x="763016" y="596729"/>
                </a:cubicBezTo>
                <a:cubicBezTo>
                  <a:pt x="763016" y="601867"/>
                  <a:pt x="762618" y="607005"/>
                  <a:pt x="761856" y="611977"/>
                </a:cubicBezTo>
                <a:cubicBezTo>
                  <a:pt x="761558" y="614033"/>
                  <a:pt x="761160" y="616088"/>
                  <a:pt x="760729" y="618077"/>
                </a:cubicBezTo>
                <a:lnTo>
                  <a:pt x="768187" y="622419"/>
                </a:lnTo>
                <a:cubicBezTo>
                  <a:pt x="773591" y="625502"/>
                  <a:pt x="775480" y="632397"/>
                  <a:pt x="772331" y="637833"/>
                </a:cubicBezTo>
                <a:lnTo>
                  <a:pt x="753171" y="670982"/>
                </a:lnTo>
                <a:cubicBezTo>
                  <a:pt x="750022" y="676418"/>
                  <a:pt x="743127" y="678274"/>
                  <a:pt x="737757" y="675191"/>
                </a:cubicBezTo>
                <a:lnTo>
                  <a:pt x="730232" y="670816"/>
                </a:lnTo>
                <a:cubicBezTo>
                  <a:pt x="724929" y="675655"/>
                  <a:pt x="719095" y="679899"/>
                  <a:pt x="712896" y="683512"/>
                </a:cubicBezTo>
                <a:cubicBezTo>
                  <a:pt x="706763" y="687059"/>
                  <a:pt x="700200" y="689976"/>
                  <a:pt x="693404" y="692163"/>
                </a:cubicBezTo>
                <a:lnTo>
                  <a:pt x="693404" y="700815"/>
                </a:lnTo>
                <a:cubicBezTo>
                  <a:pt x="693404" y="707080"/>
                  <a:pt x="688300" y="712152"/>
                  <a:pt x="682068" y="712152"/>
                </a:cubicBezTo>
                <a:lnTo>
                  <a:pt x="643715" y="712152"/>
                </a:lnTo>
                <a:cubicBezTo>
                  <a:pt x="637450" y="712152"/>
                  <a:pt x="632411" y="707047"/>
                  <a:pt x="632411" y="700815"/>
                </a:cubicBezTo>
                <a:lnTo>
                  <a:pt x="632411" y="692163"/>
                </a:lnTo>
                <a:cubicBezTo>
                  <a:pt x="625550" y="689976"/>
                  <a:pt x="619053" y="687059"/>
                  <a:pt x="612887" y="683512"/>
                </a:cubicBezTo>
                <a:cubicBezTo>
                  <a:pt x="606688" y="679899"/>
                  <a:pt x="600887" y="675655"/>
                  <a:pt x="595583" y="670816"/>
                </a:cubicBezTo>
                <a:lnTo>
                  <a:pt x="588059" y="675191"/>
                </a:lnTo>
                <a:cubicBezTo>
                  <a:pt x="582722" y="678307"/>
                  <a:pt x="575727" y="676385"/>
                  <a:pt x="572645" y="670982"/>
                </a:cubicBezTo>
                <a:lnTo>
                  <a:pt x="553452" y="637833"/>
                </a:lnTo>
                <a:cubicBezTo>
                  <a:pt x="550369" y="632397"/>
                  <a:pt x="552192" y="625502"/>
                  <a:pt x="557595" y="622419"/>
                </a:cubicBezTo>
                <a:lnTo>
                  <a:pt x="565087" y="618077"/>
                </a:lnTo>
                <a:cubicBezTo>
                  <a:pt x="564623" y="616121"/>
                  <a:pt x="564258" y="614066"/>
                  <a:pt x="563927" y="611977"/>
                </a:cubicBezTo>
                <a:cubicBezTo>
                  <a:pt x="563164" y="607005"/>
                  <a:pt x="562766" y="601900"/>
                  <a:pt x="562766" y="596729"/>
                </a:cubicBezTo>
                <a:cubicBezTo>
                  <a:pt x="562766" y="591558"/>
                  <a:pt x="563164" y="586486"/>
                  <a:pt x="563927" y="581481"/>
                </a:cubicBezTo>
                <a:cubicBezTo>
                  <a:pt x="564258" y="579426"/>
                  <a:pt x="564623" y="577403"/>
                  <a:pt x="565087" y="575381"/>
                </a:cubicBezTo>
                <a:lnTo>
                  <a:pt x="557595" y="571105"/>
                </a:lnTo>
                <a:cubicBezTo>
                  <a:pt x="552192" y="567989"/>
                  <a:pt x="550369" y="561061"/>
                  <a:pt x="553452" y="555691"/>
                </a:cubicBezTo>
                <a:lnTo>
                  <a:pt x="572645" y="522476"/>
                </a:lnTo>
                <a:cubicBezTo>
                  <a:pt x="575727" y="517073"/>
                  <a:pt x="582622" y="515250"/>
                  <a:pt x="588026" y="518333"/>
                </a:cubicBezTo>
                <a:lnTo>
                  <a:pt x="595617" y="522708"/>
                </a:lnTo>
                <a:cubicBezTo>
                  <a:pt x="600920" y="517869"/>
                  <a:pt x="606721" y="513626"/>
                  <a:pt x="612920" y="510013"/>
                </a:cubicBezTo>
                <a:cubicBezTo>
                  <a:pt x="619086" y="506466"/>
                  <a:pt x="625616" y="503549"/>
                  <a:pt x="632444" y="501361"/>
                </a:cubicBezTo>
                <a:lnTo>
                  <a:pt x="632444" y="492709"/>
                </a:lnTo>
                <a:cubicBezTo>
                  <a:pt x="632444" y="486444"/>
                  <a:pt x="637516" y="481372"/>
                  <a:pt x="643748" y="481372"/>
                </a:cubicBezTo>
                <a:lnTo>
                  <a:pt x="651604" y="481372"/>
                </a:lnTo>
                <a:close/>
                <a:moveTo>
                  <a:pt x="474161" y="299188"/>
                </a:moveTo>
                <a:cubicBezTo>
                  <a:pt x="479166" y="295542"/>
                  <a:pt x="486260" y="296636"/>
                  <a:pt x="489939" y="301675"/>
                </a:cubicBezTo>
                <a:cubicBezTo>
                  <a:pt x="493586" y="306713"/>
                  <a:pt x="492459" y="313774"/>
                  <a:pt x="487453" y="317453"/>
                </a:cubicBezTo>
                <a:cubicBezTo>
                  <a:pt x="459940" y="337508"/>
                  <a:pt x="427985" y="348547"/>
                  <a:pt x="395599" y="350668"/>
                </a:cubicBezTo>
                <a:lnTo>
                  <a:pt x="395599" y="374668"/>
                </a:lnTo>
                <a:lnTo>
                  <a:pt x="412438" y="374668"/>
                </a:lnTo>
                <a:cubicBezTo>
                  <a:pt x="418703" y="374668"/>
                  <a:pt x="423742" y="379706"/>
                  <a:pt x="423742" y="386004"/>
                </a:cubicBezTo>
                <a:lnTo>
                  <a:pt x="423742" y="402645"/>
                </a:lnTo>
                <a:cubicBezTo>
                  <a:pt x="434780" y="405860"/>
                  <a:pt x="445288" y="410402"/>
                  <a:pt x="455100" y="416070"/>
                </a:cubicBezTo>
                <a:cubicBezTo>
                  <a:pt x="464979" y="421805"/>
                  <a:pt x="474227" y="428699"/>
                  <a:pt x="482448" y="436688"/>
                </a:cubicBezTo>
                <a:lnTo>
                  <a:pt x="496934" y="428335"/>
                </a:lnTo>
                <a:cubicBezTo>
                  <a:pt x="502602" y="425020"/>
                  <a:pt x="509497" y="427440"/>
                  <a:pt x="512745" y="433042"/>
                </a:cubicBezTo>
                <a:lnTo>
                  <a:pt x="540590" y="481306"/>
                </a:lnTo>
                <a:cubicBezTo>
                  <a:pt x="543673" y="486643"/>
                  <a:pt x="541850" y="493604"/>
                  <a:pt x="536480" y="496687"/>
                </a:cubicBezTo>
                <a:lnTo>
                  <a:pt x="522027" y="505040"/>
                </a:lnTo>
                <a:cubicBezTo>
                  <a:pt x="523021" y="509084"/>
                  <a:pt x="523817" y="513195"/>
                  <a:pt x="524480" y="517338"/>
                </a:cubicBezTo>
                <a:cubicBezTo>
                  <a:pt x="525541" y="524399"/>
                  <a:pt x="526104" y="531659"/>
                  <a:pt x="526104" y="538984"/>
                </a:cubicBezTo>
                <a:cubicBezTo>
                  <a:pt x="526104" y="546310"/>
                  <a:pt x="525541" y="553570"/>
                  <a:pt x="524480" y="560630"/>
                </a:cubicBezTo>
                <a:cubicBezTo>
                  <a:pt x="523850" y="564840"/>
                  <a:pt x="523021" y="568951"/>
                  <a:pt x="522027" y="572962"/>
                </a:cubicBezTo>
                <a:lnTo>
                  <a:pt x="536480" y="581282"/>
                </a:lnTo>
                <a:cubicBezTo>
                  <a:pt x="541883" y="584398"/>
                  <a:pt x="543706" y="591359"/>
                  <a:pt x="540590" y="596762"/>
                </a:cubicBezTo>
                <a:lnTo>
                  <a:pt x="512381" y="645557"/>
                </a:lnTo>
                <a:cubicBezTo>
                  <a:pt x="509265" y="650960"/>
                  <a:pt x="502370" y="652783"/>
                  <a:pt x="496934" y="649667"/>
                </a:cubicBezTo>
                <a:lnTo>
                  <a:pt x="482448" y="641314"/>
                </a:lnTo>
                <a:cubicBezTo>
                  <a:pt x="474227" y="649236"/>
                  <a:pt x="465012" y="656197"/>
                  <a:pt x="455100" y="661899"/>
                </a:cubicBezTo>
                <a:cubicBezTo>
                  <a:pt x="445288" y="667600"/>
                  <a:pt x="434780" y="672075"/>
                  <a:pt x="423742" y="675291"/>
                </a:cubicBezTo>
                <a:lnTo>
                  <a:pt x="423742" y="691964"/>
                </a:lnTo>
                <a:cubicBezTo>
                  <a:pt x="423742" y="698230"/>
                  <a:pt x="418670" y="703301"/>
                  <a:pt x="412438" y="703301"/>
                </a:cubicBezTo>
                <a:lnTo>
                  <a:pt x="356053" y="703301"/>
                </a:lnTo>
                <a:cubicBezTo>
                  <a:pt x="349788" y="703301"/>
                  <a:pt x="344749" y="698196"/>
                  <a:pt x="344749" y="691964"/>
                </a:cubicBezTo>
                <a:lnTo>
                  <a:pt x="344749" y="675291"/>
                </a:lnTo>
                <a:cubicBezTo>
                  <a:pt x="333678" y="672075"/>
                  <a:pt x="323203" y="667600"/>
                  <a:pt x="313391" y="661932"/>
                </a:cubicBezTo>
                <a:cubicBezTo>
                  <a:pt x="303446" y="656197"/>
                  <a:pt x="294297" y="649236"/>
                  <a:pt x="286010" y="641314"/>
                </a:cubicBezTo>
                <a:lnTo>
                  <a:pt x="271524" y="649667"/>
                </a:lnTo>
                <a:cubicBezTo>
                  <a:pt x="266121" y="652750"/>
                  <a:pt x="259226" y="650927"/>
                  <a:pt x="256110" y="645557"/>
                </a:cubicBezTo>
                <a:lnTo>
                  <a:pt x="227901" y="596762"/>
                </a:lnTo>
                <a:cubicBezTo>
                  <a:pt x="224652" y="591094"/>
                  <a:pt x="227006" y="584199"/>
                  <a:pt x="232641" y="580950"/>
                </a:cubicBezTo>
                <a:lnTo>
                  <a:pt x="246431" y="572995"/>
                </a:lnTo>
                <a:cubicBezTo>
                  <a:pt x="245436" y="568951"/>
                  <a:pt x="244641" y="564840"/>
                  <a:pt x="243978" y="560663"/>
                </a:cubicBezTo>
                <a:cubicBezTo>
                  <a:pt x="242917" y="553603"/>
                  <a:pt x="242354" y="546343"/>
                  <a:pt x="242354" y="539018"/>
                </a:cubicBezTo>
                <a:cubicBezTo>
                  <a:pt x="242354" y="531692"/>
                  <a:pt x="242917" y="524432"/>
                  <a:pt x="243978" y="517372"/>
                </a:cubicBezTo>
                <a:cubicBezTo>
                  <a:pt x="244641" y="513228"/>
                  <a:pt x="245436" y="509084"/>
                  <a:pt x="246431" y="505073"/>
                </a:cubicBezTo>
                <a:lnTo>
                  <a:pt x="231978" y="496720"/>
                </a:lnTo>
                <a:cubicBezTo>
                  <a:pt x="226575" y="493604"/>
                  <a:pt x="224752" y="486709"/>
                  <a:pt x="227868" y="481306"/>
                </a:cubicBezTo>
                <a:lnTo>
                  <a:pt x="256077" y="432512"/>
                </a:lnTo>
                <a:cubicBezTo>
                  <a:pt x="259326" y="426843"/>
                  <a:pt x="266486" y="425484"/>
                  <a:pt x="272088" y="428733"/>
                </a:cubicBezTo>
                <a:lnTo>
                  <a:pt x="285977" y="436755"/>
                </a:lnTo>
                <a:cubicBezTo>
                  <a:pt x="294264" y="428832"/>
                  <a:pt x="303413" y="421871"/>
                  <a:pt x="313357" y="416136"/>
                </a:cubicBezTo>
                <a:cubicBezTo>
                  <a:pt x="323169" y="410468"/>
                  <a:pt x="333678" y="405927"/>
                  <a:pt x="344716" y="402711"/>
                </a:cubicBezTo>
                <a:lnTo>
                  <a:pt x="344716" y="386071"/>
                </a:lnTo>
                <a:cubicBezTo>
                  <a:pt x="344716" y="379772"/>
                  <a:pt x="349755" y="374734"/>
                  <a:pt x="356020" y="374734"/>
                </a:cubicBezTo>
                <a:lnTo>
                  <a:pt x="372859" y="374734"/>
                </a:lnTo>
                <a:lnTo>
                  <a:pt x="372859" y="350734"/>
                </a:lnTo>
                <a:cubicBezTo>
                  <a:pt x="330164" y="347983"/>
                  <a:pt x="290386" y="329950"/>
                  <a:pt x="260121" y="299686"/>
                </a:cubicBezTo>
                <a:cubicBezTo>
                  <a:pt x="229857" y="269421"/>
                  <a:pt x="211890" y="229676"/>
                  <a:pt x="209072" y="186948"/>
                </a:cubicBezTo>
                <a:lnTo>
                  <a:pt x="169659" y="186948"/>
                </a:lnTo>
                <a:cubicBezTo>
                  <a:pt x="156665" y="186948"/>
                  <a:pt x="144864" y="192252"/>
                  <a:pt x="136245" y="200870"/>
                </a:cubicBezTo>
                <a:cubicBezTo>
                  <a:pt x="127660" y="209456"/>
                  <a:pt x="122323" y="221290"/>
                  <a:pt x="122323" y="234284"/>
                </a:cubicBezTo>
                <a:lnTo>
                  <a:pt x="122323" y="481439"/>
                </a:lnTo>
                <a:lnTo>
                  <a:pt x="130179" y="481439"/>
                </a:lnTo>
                <a:cubicBezTo>
                  <a:pt x="136444" y="481439"/>
                  <a:pt x="141516" y="486544"/>
                  <a:pt x="141516" y="492775"/>
                </a:cubicBezTo>
                <a:lnTo>
                  <a:pt x="141516" y="501427"/>
                </a:lnTo>
                <a:cubicBezTo>
                  <a:pt x="148345" y="503615"/>
                  <a:pt x="154875" y="506532"/>
                  <a:pt x="161007" y="510079"/>
                </a:cubicBezTo>
                <a:cubicBezTo>
                  <a:pt x="167206" y="513692"/>
                  <a:pt x="173040" y="517935"/>
                  <a:pt x="178344" y="522775"/>
                </a:cubicBezTo>
                <a:lnTo>
                  <a:pt x="185869" y="518399"/>
                </a:lnTo>
                <a:cubicBezTo>
                  <a:pt x="191272" y="515316"/>
                  <a:pt x="198167" y="517140"/>
                  <a:pt x="201283" y="522543"/>
                </a:cubicBezTo>
                <a:lnTo>
                  <a:pt x="220442" y="555758"/>
                </a:lnTo>
                <a:cubicBezTo>
                  <a:pt x="223558" y="561161"/>
                  <a:pt x="221702" y="568056"/>
                  <a:pt x="216299" y="571171"/>
                </a:cubicBezTo>
                <a:lnTo>
                  <a:pt x="208840" y="575448"/>
                </a:lnTo>
                <a:cubicBezTo>
                  <a:pt x="209271" y="577470"/>
                  <a:pt x="209669" y="579459"/>
                  <a:pt x="209934" y="581514"/>
                </a:cubicBezTo>
                <a:cubicBezTo>
                  <a:pt x="210697" y="586519"/>
                  <a:pt x="211095" y="591624"/>
                  <a:pt x="211095" y="596762"/>
                </a:cubicBezTo>
                <a:cubicBezTo>
                  <a:pt x="211095" y="601900"/>
                  <a:pt x="210697" y="607038"/>
                  <a:pt x="209934" y="612010"/>
                </a:cubicBezTo>
                <a:cubicBezTo>
                  <a:pt x="209636" y="614066"/>
                  <a:pt x="209238" y="616121"/>
                  <a:pt x="208840" y="618110"/>
                </a:cubicBezTo>
                <a:lnTo>
                  <a:pt x="216299" y="622419"/>
                </a:lnTo>
                <a:cubicBezTo>
                  <a:pt x="221702" y="625502"/>
                  <a:pt x="223591" y="632397"/>
                  <a:pt x="220442" y="637833"/>
                </a:cubicBezTo>
                <a:lnTo>
                  <a:pt x="201283" y="670982"/>
                </a:lnTo>
                <a:cubicBezTo>
                  <a:pt x="198200" y="676385"/>
                  <a:pt x="191172" y="678307"/>
                  <a:pt x="185802" y="675191"/>
                </a:cubicBezTo>
                <a:lnTo>
                  <a:pt x="178278" y="670816"/>
                </a:lnTo>
                <a:cubicBezTo>
                  <a:pt x="172974" y="675655"/>
                  <a:pt x="167173" y="679899"/>
                  <a:pt x="160974" y="683512"/>
                </a:cubicBezTo>
                <a:cubicBezTo>
                  <a:pt x="154842" y="687059"/>
                  <a:pt x="148278" y="689976"/>
                  <a:pt x="141483" y="692163"/>
                </a:cubicBezTo>
                <a:lnTo>
                  <a:pt x="141483" y="700815"/>
                </a:lnTo>
                <a:cubicBezTo>
                  <a:pt x="141483" y="707080"/>
                  <a:pt x="136378" y="712185"/>
                  <a:pt x="130146" y="712185"/>
                </a:cubicBezTo>
                <a:lnTo>
                  <a:pt x="91793" y="712185"/>
                </a:lnTo>
                <a:cubicBezTo>
                  <a:pt x="85528" y="712185"/>
                  <a:pt x="80490" y="707080"/>
                  <a:pt x="80490" y="700815"/>
                </a:cubicBezTo>
                <a:lnTo>
                  <a:pt x="80490" y="692163"/>
                </a:lnTo>
                <a:cubicBezTo>
                  <a:pt x="73628" y="689976"/>
                  <a:pt x="67131" y="687059"/>
                  <a:pt x="60965" y="683512"/>
                </a:cubicBezTo>
                <a:cubicBezTo>
                  <a:pt x="54766" y="679899"/>
                  <a:pt x="48965" y="675655"/>
                  <a:pt x="43662" y="670816"/>
                </a:cubicBezTo>
                <a:lnTo>
                  <a:pt x="36071" y="675191"/>
                </a:lnTo>
                <a:cubicBezTo>
                  <a:pt x="30668" y="678274"/>
                  <a:pt x="23773" y="676451"/>
                  <a:pt x="20690" y="670982"/>
                </a:cubicBezTo>
                <a:lnTo>
                  <a:pt x="1497" y="637833"/>
                </a:lnTo>
                <a:cubicBezTo>
                  <a:pt x="-1586" y="632397"/>
                  <a:pt x="237" y="625502"/>
                  <a:pt x="5640" y="622419"/>
                </a:cubicBezTo>
                <a:lnTo>
                  <a:pt x="13132" y="618077"/>
                </a:lnTo>
                <a:cubicBezTo>
                  <a:pt x="12668" y="616121"/>
                  <a:pt x="12336" y="614066"/>
                  <a:pt x="11972" y="612010"/>
                </a:cubicBezTo>
                <a:cubicBezTo>
                  <a:pt x="11209" y="607038"/>
                  <a:pt x="10812" y="601933"/>
                  <a:pt x="10812" y="596762"/>
                </a:cubicBezTo>
                <a:cubicBezTo>
                  <a:pt x="10812" y="591591"/>
                  <a:pt x="11209" y="586519"/>
                  <a:pt x="11972" y="581514"/>
                </a:cubicBezTo>
                <a:cubicBezTo>
                  <a:pt x="12303" y="579459"/>
                  <a:pt x="12668" y="577437"/>
                  <a:pt x="13132" y="575415"/>
                </a:cubicBezTo>
                <a:lnTo>
                  <a:pt x="5640" y="571138"/>
                </a:lnTo>
                <a:cubicBezTo>
                  <a:pt x="237" y="568023"/>
                  <a:pt x="-1586" y="561094"/>
                  <a:pt x="1497" y="555724"/>
                </a:cubicBezTo>
                <a:lnTo>
                  <a:pt x="20690" y="522510"/>
                </a:lnTo>
                <a:cubicBezTo>
                  <a:pt x="23773" y="517106"/>
                  <a:pt x="30668" y="515283"/>
                  <a:pt x="36071" y="518366"/>
                </a:cubicBezTo>
                <a:lnTo>
                  <a:pt x="43662" y="522742"/>
                </a:lnTo>
                <a:cubicBezTo>
                  <a:pt x="48965" y="517902"/>
                  <a:pt x="54766" y="513659"/>
                  <a:pt x="60965" y="510046"/>
                </a:cubicBezTo>
                <a:cubicBezTo>
                  <a:pt x="67131" y="506499"/>
                  <a:pt x="73661" y="503582"/>
                  <a:pt x="80490" y="501394"/>
                </a:cubicBezTo>
                <a:lnTo>
                  <a:pt x="80490" y="492742"/>
                </a:lnTo>
                <a:cubicBezTo>
                  <a:pt x="80490" y="486477"/>
                  <a:pt x="85528" y="481372"/>
                  <a:pt x="91793" y="481372"/>
                </a:cubicBezTo>
                <a:lnTo>
                  <a:pt x="99649" y="481372"/>
                </a:lnTo>
                <a:lnTo>
                  <a:pt x="99649" y="234218"/>
                </a:lnTo>
                <a:cubicBezTo>
                  <a:pt x="99649" y="214925"/>
                  <a:pt x="107539" y="197456"/>
                  <a:pt x="120235" y="184760"/>
                </a:cubicBezTo>
                <a:cubicBezTo>
                  <a:pt x="132930" y="172064"/>
                  <a:pt x="150433" y="164175"/>
                  <a:pt x="169692" y="164175"/>
                </a:cubicBezTo>
                <a:lnTo>
                  <a:pt x="209106" y="164175"/>
                </a:lnTo>
                <a:cubicBezTo>
                  <a:pt x="211194" y="131756"/>
                  <a:pt x="222299" y="99767"/>
                  <a:pt x="242320" y="72320"/>
                </a:cubicBezTo>
                <a:cubicBezTo>
                  <a:pt x="246000" y="67282"/>
                  <a:pt x="253060" y="66155"/>
                  <a:pt x="258099" y="69834"/>
                </a:cubicBezTo>
                <a:cubicBezTo>
                  <a:pt x="263171" y="73481"/>
                  <a:pt x="264265" y="80541"/>
                  <a:pt x="260585" y="85613"/>
                </a:cubicBezTo>
                <a:cubicBezTo>
                  <a:pt x="239072" y="115082"/>
                  <a:pt x="229061" y="151346"/>
                  <a:pt x="231879" y="187578"/>
                </a:cubicBezTo>
                <a:cubicBezTo>
                  <a:pt x="234630" y="222549"/>
                  <a:pt x="249414" y="256792"/>
                  <a:pt x="276198" y="283576"/>
                </a:cubicBezTo>
                <a:cubicBezTo>
                  <a:pt x="302982" y="310360"/>
                  <a:pt x="337224" y="325144"/>
                  <a:pt x="372229" y="327862"/>
                </a:cubicBezTo>
                <a:cubicBezTo>
                  <a:pt x="408394" y="330680"/>
                  <a:pt x="444692" y="320669"/>
                  <a:pt x="474194" y="299155"/>
                </a:cubicBezTo>
                <a:lnTo>
                  <a:pt x="474194" y="299155"/>
                </a:lnTo>
                <a:close/>
                <a:moveTo>
                  <a:pt x="443730" y="435628"/>
                </a:moveTo>
                <a:cubicBezTo>
                  <a:pt x="433488" y="429661"/>
                  <a:pt x="422184" y="425252"/>
                  <a:pt x="410184" y="422567"/>
                </a:cubicBezTo>
                <a:cubicBezTo>
                  <a:pt x="404947" y="421539"/>
                  <a:pt x="401068" y="416965"/>
                  <a:pt x="401068" y="411462"/>
                </a:cubicBezTo>
                <a:lnTo>
                  <a:pt x="401068" y="397341"/>
                </a:lnTo>
                <a:lnTo>
                  <a:pt x="367389" y="397341"/>
                </a:lnTo>
                <a:lnTo>
                  <a:pt x="367389" y="411297"/>
                </a:lnTo>
                <a:cubicBezTo>
                  <a:pt x="367489" y="416567"/>
                  <a:pt x="363843" y="421374"/>
                  <a:pt x="358473" y="422534"/>
                </a:cubicBezTo>
                <a:cubicBezTo>
                  <a:pt x="346373" y="425186"/>
                  <a:pt x="335003" y="429694"/>
                  <a:pt x="324661" y="435628"/>
                </a:cubicBezTo>
                <a:cubicBezTo>
                  <a:pt x="314120" y="441727"/>
                  <a:pt x="304606" y="449384"/>
                  <a:pt x="296452" y="458202"/>
                </a:cubicBezTo>
                <a:cubicBezTo>
                  <a:pt x="293004" y="462179"/>
                  <a:pt x="287038" y="463340"/>
                  <a:pt x="282264" y="460588"/>
                </a:cubicBezTo>
                <a:lnTo>
                  <a:pt x="269966" y="453461"/>
                </a:lnTo>
                <a:lnTo>
                  <a:pt x="253094" y="482698"/>
                </a:lnTo>
                <a:lnTo>
                  <a:pt x="264729" y="489427"/>
                </a:lnTo>
                <a:cubicBezTo>
                  <a:pt x="269668" y="491880"/>
                  <a:pt x="272187" y="497582"/>
                  <a:pt x="270463" y="502952"/>
                </a:cubicBezTo>
                <a:cubicBezTo>
                  <a:pt x="268673" y="508687"/>
                  <a:pt x="267281" y="514620"/>
                  <a:pt x="266353" y="520653"/>
                </a:cubicBezTo>
                <a:cubicBezTo>
                  <a:pt x="265458" y="526554"/>
                  <a:pt x="264994" y="532686"/>
                  <a:pt x="264994" y="538918"/>
                </a:cubicBezTo>
                <a:cubicBezTo>
                  <a:pt x="264994" y="545150"/>
                  <a:pt x="265458" y="551249"/>
                  <a:pt x="266353" y="557216"/>
                </a:cubicBezTo>
                <a:cubicBezTo>
                  <a:pt x="267248" y="563183"/>
                  <a:pt x="268673" y="569083"/>
                  <a:pt x="270463" y="574851"/>
                </a:cubicBezTo>
                <a:cubicBezTo>
                  <a:pt x="272055" y="579823"/>
                  <a:pt x="269999" y="585359"/>
                  <a:pt x="265259" y="588044"/>
                </a:cubicBezTo>
                <a:lnTo>
                  <a:pt x="253060" y="595105"/>
                </a:lnTo>
                <a:lnTo>
                  <a:pt x="269933" y="624375"/>
                </a:lnTo>
                <a:lnTo>
                  <a:pt x="282231" y="617248"/>
                </a:lnTo>
                <a:cubicBezTo>
                  <a:pt x="286739" y="614695"/>
                  <a:pt x="292540" y="615458"/>
                  <a:pt x="296187" y="619403"/>
                </a:cubicBezTo>
                <a:cubicBezTo>
                  <a:pt x="304374" y="628353"/>
                  <a:pt x="313954" y="636076"/>
                  <a:pt x="324595" y="642242"/>
                </a:cubicBezTo>
                <a:cubicBezTo>
                  <a:pt x="334871" y="648175"/>
                  <a:pt x="346174" y="652617"/>
                  <a:pt x="358174" y="655269"/>
                </a:cubicBezTo>
                <a:cubicBezTo>
                  <a:pt x="363412" y="656297"/>
                  <a:pt x="367290" y="660871"/>
                  <a:pt x="367290" y="666407"/>
                </a:cubicBezTo>
                <a:lnTo>
                  <a:pt x="367290" y="680495"/>
                </a:lnTo>
                <a:lnTo>
                  <a:pt x="400969" y="680495"/>
                </a:lnTo>
                <a:lnTo>
                  <a:pt x="400969" y="666540"/>
                </a:lnTo>
                <a:cubicBezTo>
                  <a:pt x="400869" y="661269"/>
                  <a:pt x="404516" y="656496"/>
                  <a:pt x="409886" y="655302"/>
                </a:cubicBezTo>
                <a:cubicBezTo>
                  <a:pt x="421985" y="652650"/>
                  <a:pt x="433355" y="648209"/>
                  <a:pt x="443697" y="642242"/>
                </a:cubicBezTo>
                <a:cubicBezTo>
                  <a:pt x="454106" y="636209"/>
                  <a:pt x="463520" y="628651"/>
                  <a:pt x="471608" y="619966"/>
                </a:cubicBezTo>
                <a:cubicBezTo>
                  <a:pt x="475056" y="615690"/>
                  <a:pt x="481188" y="614397"/>
                  <a:pt x="486127" y="617281"/>
                </a:cubicBezTo>
                <a:lnTo>
                  <a:pt x="498392" y="624342"/>
                </a:lnTo>
                <a:lnTo>
                  <a:pt x="515265" y="595105"/>
                </a:lnTo>
                <a:lnTo>
                  <a:pt x="503596" y="588409"/>
                </a:lnTo>
                <a:cubicBezTo>
                  <a:pt x="498657" y="585956"/>
                  <a:pt x="496138" y="580221"/>
                  <a:pt x="497862" y="574818"/>
                </a:cubicBezTo>
                <a:cubicBezTo>
                  <a:pt x="499652" y="569083"/>
                  <a:pt x="501044" y="563216"/>
                  <a:pt x="501972" y="557183"/>
                </a:cubicBezTo>
                <a:cubicBezTo>
                  <a:pt x="502867" y="551216"/>
                  <a:pt x="503331" y="545150"/>
                  <a:pt x="503331" y="538885"/>
                </a:cubicBezTo>
                <a:cubicBezTo>
                  <a:pt x="503331" y="532620"/>
                  <a:pt x="502867" y="526554"/>
                  <a:pt x="501972" y="520620"/>
                </a:cubicBezTo>
                <a:cubicBezTo>
                  <a:pt x="501011" y="514620"/>
                  <a:pt x="499652" y="508720"/>
                  <a:pt x="497862" y="502919"/>
                </a:cubicBezTo>
                <a:cubicBezTo>
                  <a:pt x="496271" y="497980"/>
                  <a:pt x="498293" y="492477"/>
                  <a:pt x="503000" y="489726"/>
                </a:cubicBezTo>
                <a:lnTo>
                  <a:pt x="515265" y="482665"/>
                </a:lnTo>
                <a:lnTo>
                  <a:pt x="498392" y="453428"/>
                </a:lnTo>
                <a:lnTo>
                  <a:pt x="486127" y="460555"/>
                </a:lnTo>
                <a:cubicBezTo>
                  <a:pt x="481619" y="463174"/>
                  <a:pt x="475752" y="462345"/>
                  <a:pt x="472105" y="458367"/>
                </a:cubicBezTo>
                <a:cubicBezTo>
                  <a:pt x="463918" y="449450"/>
                  <a:pt x="454338" y="441727"/>
                  <a:pt x="443664" y="435561"/>
                </a:cubicBezTo>
                <a:lnTo>
                  <a:pt x="443664" y="435561"/>
                </a:lnTo>
                <a:close/>
                <a:moveTo>
                  <a:pt x="384229" y="476433"/>
                </a:moveTo>
                <a:cubicBezTo>
                  <a:pt x="418770" y="476433"/>
                  <a:pt x="446747" y="504411"/>
                  <a:pt x="446747" y="538951"/>
                </a:cubicBezTo>
                <a:cubicBezTo>
                  <a:pt x="446747" y="556222"/>
                  <a:pt x="439753" y="571868"/>
                  <a:pt x="428449" y="583171"/>
                </a:cubicBezTo>
                <a:cubicBezTo>
                  <a:pt x="417145" y="594475"/>
                  <a:pt x="401499" y="601469"/>
                  <a:pt x="384229" y="601469"/>
                </a:cubicBezTo>
                <a:cubicBezTo>
                  <a:pt x="366959" y="601469"/>
                  <a:pt x="351312" y="594475"/>
                  <a:pt x="340009" y="583171"/>
                </a:cubicBezTo>
                <a:cubicBezTo>
                  <a:pt x="328705" y="571868"/>
                  <a:pt x="321711" y="556222"/>
                  <a:pt x="321711" y="538951"/>
                </a:cubicBezTo>
                <a:cubicBezTo>
                  <a:pt x="321711" y="521681"/>
                  <a:pt x="328705" y="506101"/>
                  <a:pt x="340009" y="494764"/>
                </a:cubicBezTo>
                <a:cubicBezTo>
                  <a:pt x="351312" y="483394"/>
                  <a:pt x="366959" y="476433"/>
                  <a:pt x="384229" y="476433"/>
                </a:cubicBezTo>
                <a:lnTo>
                  <a:pt x="384229" y="476433"/>
                </a:lnTo>
                <a:close/>
                <a:moveTo>
                  <a:pt x="424073" y="538951"/>
                </a:moveTo>
                <a:cubicBezTo>
                  <a:pt x="424073" y="516974"/>
                  <a:pt x="406239" y="499107"/>
                  <a:pt x="384229" y="499107"/>
                </a:cubicBezTo>
                <a:cubicBezTo>
                  <a:pt x="373224" y="499107"/>
                  <a:pt x="363279" y="503549"/>
                  <a:pt x="356020" y="510808"/>
                </a:cubicBezTo>
                <a:cubicBezTo>
                  <a:pt x="348826" y="518001"/>
                  <a:pt x="344384" y="527946"/>
                  <a:pt x="344384" y="538951"/>
                </a:cubicBezTo>
                <a:cubicBezTo>
                  <a:pt x="344384" y="549957"/>
                  <a:pt x="348826" y="559934"/>
                  <a:pt x="356020" y="567127"/>
                </a:cubicBezTo>
                <a:cubicBezTo>
                  <a:pt x="363246" y="574321"/>
                  <a:pt x="373190" y="578796"/>
                  <a:pt x="384229" y="578796"/>
                </a:cubicBezTo>
                <a:cubicBezTo>
                  <a:pt x="395267" y="578796"/>
                  <a:pt x="405179" y="574354"/>
                  <a:pt x="412405" y="567127"/>
                </a:cubicBezTo>
                <a:cubicBezTo>
                  <a:pt x="419598" y="559934"/>
                  <a:pt x="424073" y="549957"/>
                  <a:pt x="424073" y="538951"/>
                </a:cubicBezTo>
                <a:lnTo>
                  <a:pt x="424073" y="538951"/>
                </a:lnTo>
                <a:close/>
                <a:moveTo>
                  <a:pt x="645903" y="521184"/>
                </a:moveTo>
                <a:cubicBezTo>
                  <a:pt x="638113" y="522941"/>
                  <a:pt x="630787" y="525791"/>
                  <a:pt x="624191" y="529670"/>
                </a:cubicBezTo>
                <a:cubicBezTo>
                  <a:pt x="617196" y="533714"/>
                  <a:pt x="610997" y="538653"/>
                  <a:pt x="605694" y="544487"/>
                </a:cubicBezTo>
                <a:cubicBezTo>
                  <a:pt x="602047" y="548465"/>
                  <a:pt x="596213" y="549227"/>
                  <a:pt x="591738" y="546642"/>
                </a:cubicBezTo>
                <a:lnTo>
                  <a:pt x="586468" y="543592"/>
                </a:lnTo>
                <a:lnTo>
                  <a:pt x="578578" y="557249"/>
                </a:lnTo>
                <a:lnTo>
                  <a:pt x="583816" y="560266"/>
                </a:lnTo>
                <a:cubicBezTo>
                  <a:pt x="588490" y="562951"/>
                  <a:pt x="590512" y="568486"/>
                  <a:pt x="588954" y="573459"/>
                </a:cubicBezTo>
                <a:lnTo>
                  <a:pt x="588987" y="573459"/>
                </a:lnTo>
                <a:cubicBezTo>
                  <a:pt x="587794" y="577171"/>
                  <a:pt x="586899" y="581050"/>
                  <a:pt x="586302" y="584961"/>
                </a:cubicBezTo>
                <a:cubicBezTo>
                  <a:pt x="585705" y="588806"/>
                  <a:pt x="585407" y="592784"/>
                  <a:pt x="585407" y="596829"/>
                </a:cubicBezTo>
                <a:cubicBezTo>
                  <a:pt x="585407" y="600873"/>
                  <a:pt x="585705" y="604884"/>
                  <a:pt x="586302" y="608729"/>
                </a:cubicBezTo>
                <a:cubicBezTo>
                  <a:pt x="586899" y="612640"/>
                  <a:pt x="587794" y="616486"/>
                  <a:pt x="588987" y="620231"/>
                </a:cubicBezTo>
                <a:cubicBezTo>
                  <a:pt x="590711" y="625701"/>
                  <a:pt x="588059" y="631535"/>
                  <a:pt x="582954" y="633888"/>
                </a:cubicBezTo>
                <a:lnTo>
                  <a:pt x="578578" y="636408"/>
                </a:lnTo>
                <a:lnTo>
                  <a:pt x="586468" y="650032"/>
                </a:lnTo>
                <a:lnTo>
                  <a:pt x="591705" y="646982"/>
                </a:lnTo>
                <a:cubicBezTo>
                  <a:pt x="596644" y="644164"/>
                  <a:pt x="602743" y="645391"/>
                  <a:pt x="606191" y="649733"/>
                </a:cubicBezTo>
                <a:cubicBezTo>
                  <a:pt x="611428" y="655302"/>
                  <a:pt x="617461" y="660109"/>
                  <a:pt x="624224" y="663987"/>
                </a:cubicBezTo>
                <a:cubicBezTo>
                  <a:pt x="630920" y="667832"/>
                  <a:pt x="638279" y="670750"/>
                  <a:pt x="646168" y="672473"/>
                </a:cubicBezTo>
                <a:cubicBezTo>
                  <a:pt x="651538" y="673667"/>
                  <a:pt x="655184" y="678440"/>
                  <a:pt x="655085" y="683710"/>
                </a:cubicBezTo>
                <a:lnTo>
                  <a:pt x="655085" y="689578"/>
                </a:lnTo>
                <a:lnTo>
                  <a:pt x="670731" y="689578"/>
                </a:lnTo>
                <a:lnTo>
                  <a:pt x="670731" y="683578"/>
                </a:lnTo>
                <a:cubicBezTo>
                  <a:pt x="670731" y="678042"/>
                  <a:pt x="674676" y="673501"/>
                  <a:pt x="679847" y="672440"/>
                </a:cubicBezTo>
                <a:cubicBezTo>
                  <a:pt x="687637" y="670716"/>
                  <a:pt x="694962" y="667832"/>
                  <a:pt x="701625" y="663987"/>
                </a:cubicBezTo>
                <a:cubicBezTo>
                  <a:pt x="708553" y="659943"/>
                  <a:pt x="714818" y="654938"/>
                  <a:pt x="720089" y="649170"/>
                </a:cubicBezTo>
                <a:cubicBezTo>
                  <a:pt x="723735" y="645192"/>
                  <a:pt x="729569" y="644430"/>
                  <a:pt x="734045" y="646982"/>
                </a:cubicBezTo>
                <a:lnTo>
                  <a:pt x="739315" y="650032"/>
                </a:lnTo>
                <a:lnTo>
                  <a:pt x="747204" y="636408"/>
                </a:lnTo>
                <a:lnTo>
                  <a:pt x="741967" y="633391"/>
                </a:lnTo>
                <a:cubicBezTo>
                  <a:pt x="737426" y="630739"/>
                  <a:pt x="735205" y="625237"/>
                  <a:pt x="736796" y="620198"/>
                </a:cubicBezTo>
                <a:cubicBezTo>
                  <a:pt x="737989" y="616486"/>
                  <a:pt x="738884" y="612607"/>
                  <a:pt x="739481" y="608696"/>
                </a:cubicBezTo>
                <a:cubicBezTo>
                  <a:pt x="740077" y="604850"/>
                  <a:pt x="740376" y="600873"/>
                  <a:pt x="740376" y="596795"/>
                </a:cubicBezTo>
                <a:cubicBezTo>
                  <a:pt x="740376" y="592718"/>
                  <a:pt x="740077" y="588773"/>
                  <a:pt x="739481" y="584928"/>
                </a:cubicBezTo>
                <a:cubicBezTo>
                  <a:pt x="738884" y="581017"/>
                  <a:pt x="737989" y="577171"/>
                  <a:pt x="736796" y="573426"/>
                </a:cubicBezTo>
                <a:cubicBezTo>
                  <a:pt x="735072" y="567956"/>
                  <a:pt x="737757" y="562122"/>
                  <a:pt x="742829" y="559768"/>
                </a:cubicBezTo>
                <a:lnTo>
                  <a:pt x="747204" y="557249"/>
                </a:lnTo>
                <a:lnTo>
                  <a:pt x="739315" y="543592"/>
                </a:lnTo>
                <a:lnTo>
                  <a:pt x="734045" y="546642"/>
                </a:lnTo>
                <a:cubicBezTo>
                  <a:pt x="729304" y="549393"/>
                  <a:pt x="723338" y="548266"/>
                  <a:pt x="719857" y="544255"/>
                </a:cubicBezTo>
                <a:cubicBezTo>
                  <a:pt x="714620" y="538554"/>
                  <a:pt x="708454" y="533614"/>
                  <a:pt x="701625" y="529670"/>
                </a:cubicBezTo>
                <a:cubicBezTo>
                  <a:pt x="694929" y="525824"/>
                  <a:pt x="687537" y="522907"/>
                  <a:pt x="679648" y="521151"/>
                </a:cubicBezTo>
                <a:cubicBezTo>
                  <a:pt x="674311" y="519990"/>
                  <a:pt x="670698" y="515184"/>
                  <a:pt x="670731" y="509913"/>
                </a:cubicBezTo>
                <a:lnTo>
                  <a:pt x="670731" y="504079"/>
                </a:lnTo>
                <a:lnTo>
                  <a:pt x="655085" y="504079"/>
                </a:lnTo>
                <a:lnTo>
                  <a:pt x="655085" y="510079"/>
                </a:lnTo>
                <a:cubicBezTo>
                  <a:pt x="655085" y="515582"/>
                  <a:pt x="651140" y="520156"/>
                  <a:pt x="645969" y="521184"/>
                </a:cubicBezTo>
                <a:lnTo>
                  <a:pt x="645969" y="521184"/>
                </a:lnTo>
                <a:close/>
                <a:moveTo>
                  <a:pt x="662875" y="573326"/>
                </a:moveTo>
                <a:cubicBezTo>
                  <a:pt x="656345" y="573326"/>
                  <a:pt x="650477" y="575978"/>
                  <a:pt x="646234" y="580221"/>
                </a:cubicBezTo>
                <a:cubicBezTo>
                  <a:pt x="641991" y="584464"/>
                  <a:pt x="639339" y="590331"/>
                  <a:pt x="639339" y="596795"/>
                </a:cubicBezTo>
                <a:cubicBezTo>
                  <a:pt x="639339" y="603259"/>
                  <a:pt x="641991" y="609193"/>
                  <a:pt x="646234" y="613436"/>
                </a:cubicBezTo>
                <a:cubicBezTo>
                  <a:pt x="650477" y="617679"/>
                  <a:pt x="656345" y="620331"/>
                  <a:pt x="662875" y="620331"/>
                </a:cubicBezTo>
                <a:cubicBezTo>
                  <a:pt x="669405" y="620331"/>
                  <a:pt x="675206" y="617679"/>
                  <a:pt x="679449" y="613436"/>
                </a:cubicBezTo>
                <a:cubicBezTo>
                  <a:pt x="683692" y="609193"/>
                  <a:pt x="686344" y="603326"/>
                  <a:pt x="686344" y="596795"/>
                </a:cubicBezTo>
                <a:cubicBezTo>
                  <a:pt x="686344" y="590265"/>
                  <a:pt x="683692" y="584464"/>
                  <a:pt x="679449" y="580221"/>
                </a:cubicBezTo>
                <a:cubicBezTo>
                  <a:pt x="675206" y="575978"/>
                  <a:pt x="669339" y="573326"/>
                  <a:pt x="662875" y="573326"/>
                </a:cubicBezTo>
                <a:lnTo>
                  <a:pt x="662875" y="573326"/>
                </a:lnTo>
                <a:close/>
                <a:moveTo>
                  <a:pt x="630224" y="564210"/>
                </a:moveTo>
                <a:cubicBezTo>
                  <a:pt x="638577" y="555857"/>
                  <a:pt x="650113" y="550653"/>
                  <a:pt x="662875" y="550653"/>
                </a:cubicBezTo>
                <a:cubicBezTo>
                  <a:pt x="675637" y="550653"/>
                  <a:pt x="687106" y="555824"/>
                  <a:pt x="695493" y="564210"/>
                </a:cubicBezTo>
                <a:cubicBezTo>
                  <a:pt x="703846" y="572564"/>
                  <a:pt x="709017" y="584099"/>
                  <a:pt x="709017" y="596829"/>
                </a:cubicBezTo>
                <a:cubicBezTo>
                  <a:pt x="709017" y="609557"/>
                  <a:pt x="703846" y="621126"/>
                  <a:pt x="695493" y="629480"/>
                </a:cubicBezTo>
                <a:cubicBezTo>
                  <a:pt x="687139" y="637833"/>
                  <a:pt x="675604" y="643004"/>
                  <a:pt x="662875" y="643004"/>
                </a:cubicBezTo>
                <a:cubicBezTo>
                  <a:pt x="650146" y="643004"/>
                  <a:pt x="638577" y="637833"/>
                  <a:pt x="630224" y="629480"/>
                </a:cubicBezTo>
                <a:cubicBezTo>
                  <a:pt x="621870" y="621126"/>
                  <a:pt x="616699" y="609591"/>
                  <a:pt x="616699" y="596829"/>
                </a:cubicBezTo>
                <a:cubicBezTo>
                  <a:pt x="616699" y="584066"/>
                  <a:pt x="621870" y="572564"/>
                  <a:pt x="630224" y="564210"/>
                </a:cubicBezTo>
                <a:lnTo>
                  <a:pt x="630224" y="564210"/>
                </a:lnTo>
                <a:close/>
                <a:moveTo>
                  <a:pt x="149737" y="529670"/>
                </a:moveTo>
                <a:cubicBezTo>
                  <a:pt x="143107" y="525824"/>
                  <a:pt x="135748" y="522941"/>
                  <a:pt x="127958" y="521184"/>
                </a:cubicBezTo>
                <a:cubicBezTo>
                  <a:pt x="122787" y="520156"/>
                  <a:pt x="118842" y="515582"/>
                  <a:pt x="118842" y="510079"/>
                </a:cubicBezTo>
                <a:lnTo>
                  <a:pt x="118842" y="504079"/>
                </a:lnTo>
                <a:lnTo>
                  <a:pt x="103196" y="504079"/>
                </a:lnTo>
                <a:lnTo>
                  <a:pt x="103196" y="509913"/>
                </a:lnTo>
                <a:cubicBezTo>
                  <a:pt x="103296" y="515184"/>
                  <a:pt x="99649" y="519990"/>
                  <a:pt x="94279" y="521151"/>
                </a:cubicBezTo>
                <a:cubicBezTo>
                  <a:pt x="86390" y="522907"/>
                  <a:pt x="79031" y="525824"/>
                  <a:pt x="72335" y="529670"/>
                </a:cubicBezTo>
                <a:cubicBezTo>
                  <a:pt x="65440" y="533614"/>
                  <a:pt x="59308" y="538554"/>
                  <a:pt x="54037" y="544255"/>
                </a:cubicBezTo>
                <a:cubicBezTo>
                  <a:pt x="50557" y="548299"/>
                  <a:pt x="44656" y="549393"/>
                  <a:pt x="39850" y="546642"/>
                </a:cubicBezTo>
                <a:lnTo>
                  <a:pt x="34579" y="543592"/>
                </a:lnTo>
                <a:lnTo>
                  <a:pt x="26690" y="557249"/>
                </a:lnTo>
                <a:lnTo>
                  <a:pt x="31065" y="559768"/>
                </a:lnTo>
                <a:cubicBezTo>
                  <a:pt x="36170" y="562122"/>
                  <a:pt x="38822" y="567956"/>
                  <a:pt x="37098" y="573426"/>
                </a:cubicBezTo>
                <a:cubicBezTo>
                  <a:pt x="35905" y="577171"/>
                  <a:pt x="35010" y="581017"/>
                  <a:pt x="34413" y="584928"/>
                </a:cubicBezTo>
                <a:cubicBezTo>
                  <a:pt x="33817" y="588773"/>
                  <a:pt x="33518" y="592751"/>
                  <a:pt x="33518" y="596795"/>
                </a:cubicBezTo>
                <a:cubicBezTo>
                  <a:pt x="33518" y="600839"/>
                  <a:pt x="33817" y="604850"/>
                  <a:pt x="34413" y="608696"/>
                </a:cubicBezTo>
                <a:cubicBezTo>
                  <a:pt x="35010" y="612607"/>
                  <a:pt x="35905" y="616452"/>
                  <a:pt x="37098" y="620198"/>
                </a:cubicBezTo>
                <a:lnTo>
                  <a:pt x="37065" y="620198"/>
                </a:lnTo>
                <a:cubicBezTo>
                  <a:pt x="38590" y="625137"/>
                  <a:pt x="36601" y="630706"/>
                  <a:pt x="31927" y="633391"/>
                </a:cubicBezTo>
                <a:lnTo>
                  <a:pt x="26723" y="636408"/>
                </a:lnTo>
                <a:lnTo>
                  <a:pt x="34612" y="650032"/>
                </a:lnTo>
                <a:lnTo>
                  <a:pt x="39883" y="646982"/>
                </a:lnTo>
                <a:cubicBezTo>
                  <a:pt x="44391" y="644396"/>
                  <a:pt x="50192" y="645192"/>
                  <a:pt x="53838" y="649170"/>
                </a:cubicBezTo>
                <a:cubicBezTo>
                  <a:pt x="59142" y="654938"/>
                  <a:pt x="65374" y="659976"/>
                  <a:pt x="72368" y="663987"/>
                </a:cubicBezTo>
                <a:cubicBezTo>
                  <a:pt x="78965" y="667799"/>
                  <a:pt x="86291" y="670716"/>
                  <a:pt x="94080" y="672440"/>
                </a:cubicBezTo>
                <a:cubicBezTo>
                  <a:pt x="99318" y="673501"/>
                  <a:pt x="103196" y="678042"/>
                  <a:pt x="103196" y="683578"/>
                </a:cubicBezTo>
                <a:lnTo>
                  <a:pt x="103196" y="689578"/>
                </a:lnTo>
                <a:lnTo>
                  <a:pt x="118842" y="689578"/>
                </a:lnTo>
                <a:lnTo>
                  <a:pt x="118842" y="683710"/>
                </a:lnTo>
                <a:cubicBezTo>
                  <a:pt x="118809" y="678440"/>
                  <a:pt x="122389" y="673667"/>
                  <a:pt x="127759" y="672473"/>
                </a:cubicBezTo>
                <a:cubicBezTo>
                  <a:pt x="135649" y="670750"/>
                  <a:pt x="143041" y="667866"/>
                  <a:pt x="149737" y="663987"/>
                </a:cubicBezTo>
                <a:cubicBezTo>
                  <a:pt x="156466" y="660076"/>
                  <a:pt x="162532" y="655302"/>
                  <a:pt x="167736" y="649700"/>
                </a:cubicBezTo>
                <a:cubicBezTo>
                  <a:pt x="171151" y="645391"/>
                  <a:pt x="177316" y="644131"/>
                  <a:pt x="182222" y="646949"/>
                </a:cubicBezTo>
                <a:lnTo>
                  <a:pt x="187460" y="649999"/>
                </a:lnTo>
                <a:lnTo>
                  <a:pt x="195349" y="636375"/>
                </a:lnTo>
                <a:lnTo>
                  <a:pt x="190973" y="633855"/>
                </a:lnTo>
                <a:cubicBezTo>
                  <a:pt x="185869" y="631502"/>
                  <a:pt x="183217" y="625668"/>
                  <a:pt x="184974" y="620198"/>
                </a:cubicBezTo>
                <a:cubicBezTo>
                  <a:pt x="186134" y="616452"/>
                  <a:pt x="187029" y="612607"/>
                  <a:pt x="187625" y="608696"/>
                </a:cubicBezTo>
                <a:cubicBezTo>
                  <a:pt x="188222" y="604850"/>
                  <a:pt x="188520" y="600873"/>
                  <a:pt x="188520" y="596795"/>
                </a:cubicBezTo>
                <a:cubicBezTo>
                  <a:pt x="188520" y="592718"/>
                  <a:pt x="188222" y="588773"/>
                  <a:pt x="187625" y="584928"/>
                </a:cubicBezTo>
                <a:cubicBezTo>
                  <a:pt x="187029" y="581017"/>
                  <a:pt x="186134" y="577205"/>
                  <a:pt x="184974" y="573459"/>
                </a:cubicBezTo>
                <a:cubicBezTo>
                  <a:pt x="183382" y="568520"/>
                  <a:pt x="185438" y="562951"/>
                  <a:pt x="190112" y="560266"/>
                </a:cubicBezTo>
                <a:lnTo>
                  <a:pt x="195349" y="557249"/>
                </a:lnTo>
                <a:lnTo>
                  <a:pt x="187460" y="543592"/>
                </a:lnTo>
                <a:lnTo>
                  <a:pt x="182189" y="546642"/>
                </a:lnTo>
                <a:cubicBezTo>
                  <a:pt x="177681" y="549260"/>
                  <a:pt x="171847" y="548498"/>
                  <a:pt x="168234" y="544487"/>
                </a:cubicBezTo>
                <a:cubicBezTo>
                  <a:pt x="162963" y="538653"/>
                  <a:pt x="156698" y="533681"/>
                  <a:pt x="149770" y="529670"/>
                </a:cubicBezTo>
                <a:lnTo>
                  <a:pt x="149770" y="529670"/>
                </a:lnTo>
                <a:close/>
                <a:moveTo>
                  <a:pt x="111052" y="550653"/>
                </a:moveTo>
                <a:cubicBezTo>
                  <a:pt x="123782" y="550653"/>
                  <a:pt x="135317" y="555824"/>
                  <a:pt x="143671" y="564210"/>
                </a:cubicBezTo>
                <a:cubicBezTo>
                  <a:pt x="152024" y="572564"/>
                  <a:pt x="157195" y="584099"/>
                  <a:pt x="157195" y="596829"/>
                </a:cubicBezTo>
                <a:cubicBezTo>
                  <a:pt x="157195" y="609557"/>
                  <a:pt x="152024" y="621126"/>
                  <a:pt x="143671" y="629480"/>
                </a:cubicBezTo>
                <a:cubicBezTo>
                  <a:pt x="135317" y="637833"/>
                  <a:pt x="123782" y="643004"/>
                  <a:pt x="111052" y="643004"/>
                </a:cubicBezTo>
                <a:cubicBezTo>
                  <a:pt x="98323" y="643004"/>
                  <a:pt x="86755" y="637833"/>
                  <a:pt x="78401" y="629480"/>
                </a:cubicBezTo>
                <a:cubicBezTo>
                  <a:pt x="70048" y="621126"/>
                  <a:pt x="64877" y="609591"/>
                  <a:pt x="64877" y="596829"/>
                </a:cubicBezTo>
                <a:cubicBezTo>
                  <a:pt x="64877" y="584066"/>
                  <a:pt x="70048" y="572564"/>
                  <a:pt x="78401" y="564210"/>
                </a:cubicBezTo>
                <a:cubicBezTo>
                  <a:pt x="86755" y="555857"/>
                  <a:pt x="98290" y="550653"/>
                  <a:pt x="111052" y="550653"/>
                </a:cubicBezTo>
                <a:lnTo>
                  <a:pt x="111052" y="550653"/>
                </a:lnTo>
                <a:close/>
                <a:moveTo>
                  <a:pt x="127627" y="580221"/>
                </a:moveTo>
                <a:cubicBezTo>
                  <a:pt x="123384" y="575978"/>
                  <a:pt x="117516" y="573326"/>
                  <a:pt x="111052" y="573326"/>
                </a:cubicBezTo>
                <a:cubicBezTo>
                  <a:pt x="104589" y="573326"/>
                  <a:pt x="98688" y="575978"/>
                  <a:pt x="94412" y="580221"/>
                </a:cubicBezTo>
                <a:cubicBezTo>
                  <a:pt x="90169" y="584464"/>
                  <a:pt x="87517" y="590331"/>
                  <a:pt x="87517" y="596795"/>
                </a:cubicBezTo>
                <a:cubicBezTo>
                  <a:pt x="87517" y="603259"/>
                  <a:pt x="90169" y="609193"/>
                  <a:pt x="94412" y="613436"/>
                </a:cubicBezTo>
                <a:cubicBezTo>
                  <a:pt x="98655" y="617679"/>
                  <a:pt x="104522" y="620331"/>
                  <a:pt x="111052" y="620331"/>
                </a:cubicBezTo>
                <a:cubicBezTo>
                  <a:pt x="117583" y="620331"/>
                  <a:pt x="123384" y="617679"/>
                  <a:pt x="127627" y="613436"/>
                </a:cubicBezTo>
                <a:cubicBezTo>
                  <a:pt x="131870" y="609193"/>
                  <a:pt x="134522" y="603326"/>
                  <a:pt x="134522" y="596795"/>
                </a:cubicBezTo>
                <a:cubicBezTo>
                  <a:pt x="134522" y="590265"/>
                  <a:pt x="131870" y="584464"/>
                  <a:pt x="127627" y="580221"/>
                </a:cubicBezTo>
                <a:lnTo>
                  <a:pt x="127627" y="580221"/>
                </a:lnTo>
                <a:close/>
                <a:moveTo>
                  <a:pt x="301026" y="186384"/>
                </a:moveTo>
                <a:lnTo>
                  <a:pt x="418405" y="57371"/>
                </a:lnTo>
                <a:cubicBezTo>
                  <a:pt x="421455" y="53724"/>
                  <a:pt x="426493" y="52266"/>
                  <a:pt x="431167" y="54023"/>
                </a:cubicBezTo>
                <a:cubicBezTo>
                  <a:pt x="437001" y="56244"/>
                  <a:pt x="439951" y="62774"/>
                  <a:pt x="437730" y="68641"/>
                </a:cubicBezTo>
                <a:lnTo>
                  <a:pt x="408262" y="145811"/>
                </a:lnTo>
                <a:lnTo>
                  <a:pt x="459111" y="145811"/>
                </a:lnTo>
                <a:cubicBezTo>
                  <a:pt x="461796" y="145811"/>
                  <a:pt x="464548" y="146805"/>
                  <a:pt x="466735" y="148761"/>
                </a:cubicBezTo>
                <a:cubicBezTo>
                  <a:pt x="471310" y="152971"/>
                  <a:pt x="471674" y="160131"/>
                  <a:pt x="467465" y="164738"/>
                </a:cubicBezTo>
                <a:lnTo>
                  <a:pt x="350086" y="293752"/>
                </a:lnTo>
                <a:cubicBezTo>
                  <a:pt x="347036" y="297399"/>
                  <a:pt x="341998" y="298857"/>
                  <a:pt x="337324" y="297100"/>
                </a:cubicBezTo>
                <a:cubicBezTo>
                  <a:pt x="331490" y="294879"/>
                  <a:pt x="328539" y="288316"/>
                  <a:pt x="330760" y="282482"/>
                </a:cubicBezTo>
                <a:lnTo>
                  <a:pt x="360229" y="205312"/>
                </a:lnTo>
                <a:lnTo>
                  <a:pt x="309380" y="205312"/>
                </a:lnTo>
                <a:cubicBezTo>
                  <a:pt x="306695" y="205312"/>
                  <a:pt x="303943" y="204318"/>
                  <a:pt x="301756" y="202362"/>
                </a:cubicBezTo>
                <a:cubicBezTo>
                  <a:pt x="297115" y="198152"/>
                  <a:pt x="296816" y="190992"/>
                  <a:pt x="301026" y="186384"/>
                </a:cubicBezTo>
                <a:lnTo>
                  <a:pt x="301026" y="186384"/>
                </a:ln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785630"/>
              </a:solidFill>
              <a:latin typeface="Calibri"/>
              <a:ea typeface="Calibri"/>
              <a:cs typeface="Calibri"/>
              <a:sym typeface="Calibri"/>
            </a:endParaRPr>
          </a:p>
        </p:txBody>
      </p:sp>
      <p:sp>
        <p:nvSpPr>
          <p:cNvPr id="17" name="TextBox 16">
            <a:extLst>
              <a:ext uri="{FF2B5EF4-FFF2-40B4-BE49-F238E27FC236}">
                <a16:creationId xmlns:a16="http://schemas.microsoft.com/office/drawing/2014/main" id="{037BFFD8-ECB7-30B5-7379-E1CBC9E06B66}"/>
              </a:ext>
            </a:extLst>
          </p:cNvPr>
          <p:cNvSpPr txBox="1"/>
          <p:nvPr/>
        </p:nvSpPr>
        <p:spPr>
          <a:xfrm>
            <a:off x="609600" y="2488721"/>
            <a:ext cx="3096285" cy="3811495"/>
          </a:xfrm>
          <a:prstGeom prst="rect">
            <a:avLst/>
          </a:prstGeom>
          <a:noFill/>
        </p:spPr>
        <p:txBody>
          <a:bodyPr wrap="square">
            <a:spAutoFit/>
          </a:bodyPr>
          <a:lstStyle/>
          <a:p>
            <a:pPr algn="ctr"/>
            <a:r>
              <a:rPr lang="en-US" dirty="0" err="1"/>
              <a:t>Scopul</a:t>
            </a:r>
            <a:r>
              <a:rPr lang="en-US" dirty="0"/>
              <a:t> </a:t>
            </a:r>
            <a:r>
              <a:rPr lang="en-US" dirty="0" err="1"/>
              <a:t>proiectului</a:t>
            </a:r>
            <a:r>
              <a:rPr lang="en-US" dirty="0"/>
              <a:t> </a:t>
            </a:r>
            <a:r>
              <a:rPr lang="en-US" dirty="0" err="1"/>
              <a:t>este</a:t>
            </a:r>
            <a:r>
              <a:rPr lang="en-US" dirty="0"/>
              <a:t> </a:t>
            </a:r>
            <a:r>
              <a:rPr lang="en-US" dirty="0" err="1"/>
              <a:t>să</a:t>
            </a:r>
            <a:r>
              <a:rPr lang="en-US" dirty="0"/>
              <a:t> </a:t>
            </a:r>
            <a:r>
              <a:rPr lang="en-US" dirty="0" err="1"/>
              <a:t>implementeze</a:t>
            </a:r>
            <a:r>
              <a:rPr lang="en-US" dirty="0"/>
              <a:t> un </a:t>
            </a:r>
            <a:r>
              <a:rPr lang="en-US" dirty="0" err="1"/>
              <a:t>sistem</a:t>
            </a:r>
            <a:r>
              <a:rPr lang="en-US" dirty="0"/>
              <a:t> </a:t>
            </a:r>
            <a:r>
              <a:rPr lang="en-US" dirty="0" err="1"/>
              <a:t>avansat</a:t>
            </a:r>
            <a:r>
              <a:rPr lang="en-US" dirty="0"/>
              <a:t> de control al </a:t>
            </a:r>
            <a:r>
              <a:rPr lang="en-US" dirty="0" err="1"/>
              <a:t>accesului</a:t>
            </a:r>
            <a:r>
              <a:rPr lang="en-US" dirty="0"/>
              <a:t> </a:t>
            </a:r>
            <a:r>
              <a:rPr lang="en-US" dirty="0" err="1"/>
              <a:t>bazat</a:t>
            </a:r>
            <a:r>
              <a:rPr lang="en-US" dirty="0"/>
              <a:t> pe un </a:t>
            </a:r>
            <a:r>
              <a:rPr lang="en-US" dirty="0" err="1"/>
              <a:t>abonament</a:t>
            </a:r>
            <a:r>
              <a:rPr lang="en-US" dirty="0"/>
              <a:t>, </a:t>
            </a:r>
            <a:r>
              <a:rPr lang="en-US" dirty="0" err="1"/>
              <a:t>folosind</a:t>
            </a:r>
            <a:r>
              <a:rPr lang="en-US" dirty="0"/>
              <a:t> un </a:t>
            </a:r>
            <a:r>
              <a:rPr lang="en-US" dirty="0" err="1"/>
              <a:t>senzor</a:t>
            </a:r>
            <a:r>
              <a:rPr lang="en-US" dirty="0"/>
              <a:t> de </a:t>
            </a:r>
            <a:r>
              <a:rPr lang="en-US" dirty="0" err="1"/>
              <a:t>amprentă</a:t>
            </a:r>
            <a:r>
              <a:rPr lang="en-US" dirty="0"/>
              <a:t>. </a:t>
            </a:r>
            <a:r>
              <a:rPr lang="en-US" dirty="0" err="1"/>
              <a:t>Acest</a:t>
            </a:r>
            <a:r>
              <a:rPr lang="en-US" dirty="0"/>
              <a:t> </a:t>
            </a:r>
            <a:r>
              <a:rPr lang="en-US" dirty="0" err="1"/>
              <a:t>sistem</a:t>
            </a:r>
            <a:r>
              <a:rPr lang="en-US" dirty="0"/>
              <a:t> </a:t>
            </a:r>
            <a:r>
              <a:rPr lang="en-US" dirty="0" err="1"/>
              <a:t>va</a:t>
            </a:r>
            <a:r>
              <a:rPr lang="en-US" dirty="0"/>
              <a:t> </a:t>
            </a:r>
            <a:r>
              <a:rPr lang="en-US" dirty="0" err="1"/>
              <a:t>permite</a:t>
            </a:r>
            <a:r>
              <a:rPr lang="en-US" dirty="0"/>
              <a:t> </a:t>
            </a:r>
            <a:r>
              <a:rPr lang="en-US" dirty="0" err="1"/>
              <a:t>accesul</a:t>
            </a:r>
            <a:r>
              <a:rPr lang="en-US" dirty="0"/>
              <a:t> </a:t>
            </a:r>
            <a:r>
              <a:rPr lang="en-US" dirty="0" err="1"/>
              <a:t>într</a:t>
            </a:r>
            <a:r>
              <a:rPr lang="en-US" dirty="0"/>
              <a:t>-o </a:t>
            </a:r>
            <a:r>
              <a:rPr lang="en-US" dirty="0" err="1"/>
              <a:t>anumită</a:t>
            </a:r>
            <a:r>
              <a:rPr lang="en-US" dirty="0"/>
              <a:t> </a:t>
            </a:r>
            <a:r>
              <a:rPr lang="en-US" dirty="0" err="1"/>
              <a:t>locație</a:t>
            </a:r>
            <a:r>
              <a:rPr lang="en-US" dirty="0"/>
              <a:t> </a:t>
            </a:r>
            <a:r>
              <a:rPr lang="en-US" dirty="0" err="1"/>
              <a:t>sau</a:t>
            </a:r>
            <a:r>
              <a:rPr lang="en-US" dirty="0"/>
              <a:t> la un </a:t>
            </a:r>
            <a:r>
              <a:rPr lang="en-US" dirty="0" err="1"/>
              <a:t>anumit</a:t>
            </a:r>
            <a:r>
              <a:rPr lang="en-US" dirty="0"/>
              <a:t> </a:t>
            </a:r>
            <a:r>
              <a:rPr lang="en-US" dirty="0" err="1"/>
              <a:t>serviciu</a:t>
            </a:r>
            <a:r>
              <a:rPr lang="en-US" dirty="0"/>
              <a:t> </a:t>
            </a:r>
            <a:r>
              <a:rPr lang="en-US" dirty="0" err="1"/>
              <a:t>doar</a:t>
            </a:r>
            <a:r>
              <a:rPr lang="en-US" dirty="0"/>
              <a:t> </a:t>
            </a:r>
            <a:r>
              <a:rPr lang="en-US" dirty="0" err="1"/>
              <a:t>persoanelor</a:t>
            </a:r>
            <a:r>
              <a:rPr lang="en-US" dirty="0"/>
              <a:t> </a:t>
            </a:r>
            <a:r>
              <a:rPr lang="en-US" dirty="0" err="1"/>
              <a:t>autorizate</a:t>
            </a:r>
            <a:r>
              <a:rPr lang="en-US" dirty="0"/>
              <a:t>, care au </a:t>
            </a:r>
            <a:r>
              <a:rPr lang="en-US" dirty="0" err="1"/>
              <a:t>amprenta</a:t>
            </a:r>
            <a:r>
              <a:rPr lang="en-US" dirty="0"/>
              <a:t> lor </a:t>
            </a:r>
            <a:r>
              <a:rPr lang="en-US" dirty="0" err="1"/>
              <a:t>înregistrată</a:t>
            </a:r>
            <a:r>
              <a:rPr lang="en-US" dirty="0"/>
              <a:t> în </a:t>
            </a:r>
            <a:r>
              <a:rPr lang="en-US" dirty="0" err="1"/>
              <a:t>sistem</a:t>
            </a:r>
            <a:r>
              <a:rPr lang="en-US" dirty="0"/>
              <a:t> și care </a:t>
            </a:r>
            <a:r>
              <a:rPr lang="en-US" dirty="0" err="1"/>
              <a:t>dețin</a:t>
            </a:r>
            <a:r>
              <a:rPr lang="en-US" dirty="0"/>
              <a:t> un </a:t>
            </a:r>
            <a:r>
              <a:rPr lang="en-US" dirty="0" err="1"/>
              <a:t>abonament</a:t>
            </a:r>
            <a:r>
              <a:rPr lang="en-US" dirty="0"/>
              <a:t> </a:t>
            </a:r>
            <a:r>
              <a:rPr lang="en-US" dirty="0" err="1"/>
              <a:t>valabil</a:t>
            </a:r>
            <a:r>
              <a:rPr lang="en-US" dirty="0"/>
              <a:t>.</a:t>
            </a:r>
          </a:p>
        </p:txBody>
      </p:sp>
      <p:sp>
        <p:nvSpPr>
          <p:cNvPr id="20" name="TextBox 19">
            <a:extLst>
              <a:ext uri="{FF2B5EF4-FFF2-40B4-BE49-F238E27FC236}">
                <a16:creationId xmlns:a16="http://schemas.microsoft.com/office/drawing/2014/main" id="{59C77518-0D22-0B00-6590-FC967CCAB7F5}"/>
              </a:ext>
            </a:extLst>
          </p:cNvPr>
          <p:cNvSpPr txBox="1"/>
          <p:nvPr/>
        </p:nvSpPr>
        <p:spPr>
          <a:xfrm>
            <a:off x="5212154" y="2488721"/>
            <a:ext cx="5437362" cy="4247317"/>
          </a:xfrm>
          <a:prstGeom prst="rect">
            <a:avLst/>
          </a:prstGeom>
          <a:noFill/>
        </p:spPr>
        <p:txBody>
          <a:bodyPr wrap="square">
            <a:spAutoFit/>
          </a:bodyPr>
          <a:lstStyle/>
          <a:p>
            <a:pPr marL="285750" indent="-285750">
              <a:buFont typeface="Arial" panose="020B0604020202020204" pitchFamily="34" charset="0"/>
              <a:buChar char="•"/>
            </a:pPr>
            <a:r>
              <a:rPr lang="en-US" dirty="0" err="1"/>
              <a:t>Birouri</a:t>
            </a:r>
            <a:r>
              <a:rPr lang="en-US" dirty="0"/>
              <a:t> și </a:t>
            </a:r>
            <a:r>
              <a:rPr lang="en-US" dirty="0" err="1"/>
              <a:t>clădiri</a:t>
            </a:r>
            <a:r>
              <a:rPr lang="en-US" dirty="0"/>
              <a:t> de </a:t>
            </a:r>
            <a:r>
              <a:rPr lang="en-US" dirty="0" err="1"/>
              <a:t>afaceri</a:t>
            </a:r>
            <a:r>
              <a:rPr lang="en-US" dirty="0"/>
              <a:t>, </a:t>
            </a:r>
            <a:r>
              <a:rPr lang="en-US" dirty="0" err="1"/>
              <a:t>pentru</a:t>
            </a:r>
            <a:r>
              <a:rPr lang="en-US" dirty="0"/>
              <a:t> </a:t>
            </a:r>
            <a:r>
              <a:rPr lang="en-US" dirty="0" err="1"/>
              <a:t>controlul</a:t>
            </a:r>
            <a:r>
              <a:rPr lang="en-US" dirty="0"/>
              <a:t> </a:t>
            </a:r>
            <a:r>
              <a:rPr lang="en-US" dirty="0" err="1"/>
              <a:t>accesului</a:t>
            </a:r>
            <a:r>
              <a:rPr lang="en-US" dirty="0"/>
              <a:t> </a:t>
            </a:r>
            <a:r>
              <a:rPr lang="en-US" dirty="0" err="1"/>
              <a:t>angajaților</a:t>
            </a:r>
            <a:r>
              <a:rPr lang="en-US" dirty="0"/>
              <a:t> și al </a:t>
            </a:r>
            <a:r>
              <a:rPr lang="en-US" dirty="0" err="1"/>
              <a:t>vizitatorilor</a:t>
            </a:r>
            <a:r>
              <a:rPr lang="en-US" dirty="0"/>
              <a:t>.</a:t>
            </a:r>
          </a:p>
          <a:p>
            <a:pPr marL="285750" indent="-285750">
              <a:buFont typeface="Arial" panose="020B0604020202020204" pitchFamily="34" charset="0"/>
              <a:buChar char="•"/>
            </a:pPr>
            <a:r>
              <a:rPr lang="en-US" dirty="0" err="1"/>
              <a:t>Instituții</a:t>
            </a:r>
            <a:r>
              <a:rPr lang="en-US" dirty="0"/>
              <a:t> </a:t>
            </a:r>
            <a:r>
              <a:rPr lang="en-US" dirty="0" err="1"/>
              <a:t>guvernamentale</a:t>
            </a:r>
            <a:r>
              <a:rPr lang="en-US" dirty="0"/>
              <a:t> și </a:t>
            </a:r>
            <a:r>
              <a:rPr lang="en-US" dirty="0" err="1"/>
              <a:t>organizații</a:t>
            </a:r>
            <a:r>
              <a:rPr lang="en-US" dirty="0"/>
              <a:t> </a:t>
            </a:r>
            <a:r>
              <a:rPr lang="en-US" dirty="0" err="1"/>
              <a:t>publice</a:t>
            </a:r>
            <a:r>
              <a:rPr lang="en-US" dirty="0"/>
              <a:t>, </a:t>
            </a:r>
            <a:r>
              <a:rPr lang="en-US" dirty="0" err="1"/>
              <a:t>pentru</a:t>
            </a:r>
            <a:r>
              <a:rPr lang="en-US" dirty="0"/>
              <a:t> </a:t>
            </a:r>
            <a:r>
              <a:rPr lang="en-US" dirty="0" err="1"/>
              <a:t>securizarea</a:t>
            </a:r>
            <a:r>
              <a:rPr lang="en-US" dirty="0"/>
              <a:t> </a:t>
            </a:r>
            <a:r>
              <a:rPr lang="en-US" dirty="0" err="1"/>
              <a:t>intrărilor</a:t>
            </a:r>
            <a:r>
              <a:rPr lang="en-US" dirty="0"/>
              <a:t> în </a:t>
            </a:r>
            <a:r>
              <a:rPr lang="en-US" dirty="0" err="1"/>
              <a:t>clădiri</a:t>
            </a:r>
            <a:r>
              <a:rPr lang="en-US" dirty="0"/>
              <a:t> și </a:t>
            </a:r>
            <a:r>
              <a:rPr lang="en-US" dirty="0" err="1"/>
              <a:t>accesul</a:t>
            </a:r>
            <a:r>
              <a:rPr lang="en-US" dirty="0"/>
              <a:t> la </a:t>
            </a:r>
            <a:r>
              <a:rPr lang="en-US" dirty="0" err="1"/>
              <a:t>informații</a:t>
            </a:r>
            <a:r>
              <a:rPr lang="en-US" dirty="0"/>
              <a:t> </a:t>
            </a:r>
            <a:r>
              <a:rPr lang="en-US" dirty="0" err="1"/>
              <a:t>sensibile</a:t>
            </a:r>
            <a:r>
              <a:rPr lang="en-US" dirty="0"/>
              <a:t>.</a:t>
            </a:r>
          </a:p>
          <a:p>
            <a:pPr marL="285750" indent="-285750">
              <a:buFont typeface="Arial" panose="020B0604020202020204" pitchFamily="34" charset="0"/>
              <a:buChar char="•"/>
            </a:pPr>
            <a:r>
              <a:rPr lang="en-US" dirty="0" err="1"/>
              <a:t>Săli</a:t>
            </a:r>
            <a:r>
              <a:rPr lang="en-US" dirty="0"/>
              <a:t> de sport și </a:t>
            </a:r>
            <a:r>
              <a:rPr lang="en-US" dirty="0" err="1"/>
              <a:t>centre</a:t>
            </a:r>
            <a:r>
              <a:rPr lang="en-US" dirty="0"/>
              <a:t> de </a:t>
            </a:r>
            <a:r>
              <a:rPr lang="en-US" dirty="0" err="1"/>
              <a:t>agrement</a:t>
            </a:r>
            <a:r>
              <a:rPr lang="en-US" dirty="0"/>
              <a:t>, </a:t>
            </a:r>
            <a:r>
              <a:rPr lang="en-US" dirty="0" err="1"/>
              <a:t>pentru</a:t>
            </a:r>
            <a:r>
              <a:rPr lang="en-US" dirty="0"/>
              <a:t> </a:t>
            </a:r>
            <a:r>
              <a:rPr lang="en-US" dirty="0" err="1"/>
              <a:t>gestionarea</a:t>
            </a:r>
            <a:r>
              <a:rPr lang="en-US" dirty="0"/>
              <a:t> </a:t>
            </a:r>
            <a:r>
              <a:rPr lang="en-US" dirty="0" err="1"/>
              <a:t>accesului</a:t>
            </a:r>
            <a:r>
              <a:rPr lang="en-US" dirty="0"/>
              <a:t> </a:t>
            </a:r>
            <a:r>
              <a:rPr lang="en-US" dirty="0" err="1"/>
              <a:t>membrilor</a:t>
            </a:r>
            <a:r>
              <a:rPr lang="en-US" dirty="0"/>
              <a:t> și a </a:t>
            </a:r>
            <a:r>
              <a:rPr lang="en-US" dirty="0" err="1"/>
              <a:t>abonaților</a:t>
            </a:r>
            <a:r>
              <a:rPr lang="en-US" dirty="0"/>
              <a:t>.</a:t>
            </a:r>
          </a:p>
          <a:p>
            <a:pPr marL="285750" indent="-285750">
              <a:buFont typeface="Arial" panose="020B0604020202020204" pitchFamily="34" charset="0"/>
              <a:buChar char="•"/>
            </a:pPr>
            <a:r>
              <a:rPr lang="en-US" dirty="0" err="1"/>
              <a:t>Rezidențe</a:t>
            </a:r>
            <a:r>
              <a:rPr lang="en-US" dirty="0"/>
              <a:t> și </a:t>
            </a:r>
            <a:r>
              <a:rPr lang="en-US" dirty="0" err="1"/>
              <a:t>complexe</a:t>
            </a:r>
            <a:r>
              <a:rPr lang="en-US" dirty="0"/>
              <a:t> </a:t>
            </a:r>
            <a:r>
              <a:rPr lang="en-US" dirty="0" err="1"/>
              <a:t>rezidențiale</a:t>
            </a:r>
            <a:r>
              <a:rPr lang="en-US" dirty="0"/>
              <a:t>, </a:t>
            </a:r>
            <a:r>
              <a:rPr lang="en-US" dirty="0" err="1"/>
              <a:t>pentru</a:t>
            </a:r>
            <a:r>
              <a:rPr lang="en-US" dirty="0"/>
              <a:t> </a:t>
            </a:r>
            <a:r>
              <a:rPr lang="en-US" dirty="0" err="1"/>
              <a:t>limitarea</a:t>
            </a:r>
            <a:r>
              <a:rPr lang="en-US" dirty="0"/>
              <a:t> </a:t>
            </a:r>
            <a:r>
              <a:rPr lang="en-US" dirty="0" err="1"/>
              <a:t>accesului</a:t>
            </a:r>
            <a:r>
              <a:rPr lang="en-US" dirty="0"/>
              <a:t> la </a:t>
            </a:r>
            <a:r>
              <a:rPr lang="en-US" dirty="0" err="1"/>
              <a:t>locuințe</a:t>
            </a:r>
            <a:r>
              <a:rPr lang="en-US" dirty="0"/>
              <a:t> și </a:t>
            </a:r>
            <a:r>
              <a:rPr lang="en-US" dirty="0" err="1"/>
              <a:t>facilități</a:t>
            </a:r>
            <a:r>
              <a:rPr lang="en-US" dirty="0"/>
              <a:t> </a:t>
            </a:r>
            <a:r>
              <a:rPr lang="en-US" dirty="0" err="1"/>
              <a:t>comune</a:t>
            </a:r>
            <a:r>
              <a:rPr lang="en-US" dirty="0"/>
              <a:t> </a:t>
            </a:r>
            <a:r>
              <a:rPr lang="en-US" dirty="0" err="1"/>
              <a:t>doar</a:t>
            </a:r>
            <a:r>
              <a:rPr lang="en-US" dirty="0"/>
              <a:t> </a:t>
            </a:r>
            <a:r>
              <a:rPr lang="en-US" dirty="0" err="1"/>
              <a:t>pentru</a:t>
            </a:r>
            <a:r>
              <a:rPr lang="en-US" dirty="0"/>
              <a:t> </a:t>
            </a:r>
            <a:r>
              <a:rPr lang="en-US" dirty="0" err="1"/>
              <a:t>locatari</a:t>
            </a:r>
            <a:r>
              <a:rPr lang="en-US" dirty="0"/>
              <a:t> și personal </a:t>
            </a:r>
            <a:r>
              <a:rPr lang="en-US" dirty="0" err="1"/>
              <a:t>autorizat</a:t>
            </a:r>
            <a:r>
              <a:rPr lang="en-US" dirty="0"/>
              <a:t>.</a:t>
            </a:r>
          </a:p>
          <a:p>
            <a:pPr marL="285750" indent="-285750">
              <a:buFont typeface="Arial" panose="020B0604020202020204" pitchFamily="34" charset="0"/>
              <a:buChar char="•"/>
            </a:pPr>
            <a:r>
              <a:rPr lang="en-US" dirty="0" err="1"/>
              <a:t>Spații</a:t>
            </a:r>
            <a:r>
              <a:rPr lang="en-US" dirty="0"/>
              <a:t> de </a:t>
            </a:r>
            <a:r>
              <a:rPr lang="en-US" dirty="0" err="1"/>
              <a:t>depozitare</a:t>
            </a:r>
            <a:r>
              <a:rPr lang="en-US" dirty="0"/>
              <a:t> </a:t>
            </a:r>
            <a:r>
              <a:rPr lang="en-US" dirty="0" err="1"/>
              <a:t>sau</a:t>
            </a:r>
            <a:r>
              <a:rPr lang="en-US" dirty="0"/>
              <a:t> </a:t>
            </a:r>
            <a:r>
              <a:rPr lang="en-US" dirty="0" err="1"/>
              <a:t>industriale</a:t>
            </a:r>
            <a:r>
              <a:rPr lang="en-US" dirty="0"/>
              <a:t>, </a:t>
            </a:r>
            <a:r>
              <a:rPr lang="en-US" dirty="0" err="1"/>
              <a:t>pentru</a:t>
            </a:r>
            <a:r>
              <a:rPr lang="en-US" dirty="0"/>
              <a:t> </a:t>
            </a:r>
            <a:r>
              <a:rPr lang="en-US" dirty="0" err="1"/>
              <a:t>controlul</a:t>
            </a:r>
            <a:r>
              <a:rPr lang="en-US" dirty="0"/>
              <a:t> </a:t>
            </a:r>
            <a:r>
              <a:rPr lang="en-US" dirty="0" err="1"/>
              <a:t>accesului</a:t>
            </a:r>
            <a:r>
              <a:rPr lang="en-US" dirty="0"/>
              <a:t> la zone </a:t>
            </a:r>
            <a:r>
              <a:rPr lang="en-US" dirty="0" err="1"/>
              <a:t>restricționate</a:t>
            </a:r>
            <a:r>
              <a:rPr lang="en-US" dirty="0"/>
              <a:t> </a:t>
            </a:r>
            <a:r>
              <a:rPr lang="en-US" dirty="0" err="1"/>
              <a:t>sau</a:t>
            </a:r>
            <a:r>
              <a:rPr lang="en-US" dirty="0"/>
              <a:t> la </a:t>
            </a:r>
            <a:r>
              <a:rPr lang="en-US" dirty="0" err="1"/>
              <a:t>echipamente</a:t>
            </a:r>
            <a:r>
              <a:rPr lang="en-US" dirty="0"/>
              <a:t> </a:t>
            </a:r>
            <a:r>
              <a:rPr lang="en-US" dirty="0" err="1"/>
              <a:t>sensibile</a:t>
            </a:r>
            <a:r>
              <a:rPr lang="en-US" dirty="0"/>
              <a:t>.</a:t>
            </a:r>
          </a:p>
        </p:txBody>
      </p:sp>
      <p:pic>
        <p:nvPicPr>
          <p:cNvPr id="21" name="image1.png" descr="O imagine care conține Font, Grafică, siglă, design grafic&#10;&#10;Descriere generată automat">
            <a:extLst>
              <a:ext uri="{FF2B5EF4-FFF2-40B4-BE49-F238E27FC236}">
                <a16:creationId xmlns:a16="http://schemas.microsoft.com/office/drawing/2014/main" id="{5EF0A8E5-0DC6-999D-D9EB-CFC3BAC35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E030BC4-304C-4AD7-D72D-CED182665710}"/>
              </a:ext>
            </a:extLst>
          </p:cNvPr>
          <p:cNvSpPr txBox="1"/>
          <p:nvPr/>
        </p:nvSpPr>
        <p:spPr>
          <a:xfrm>
            <a:off x="1702805" y="234618"/>
            <a:ext cx="439319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24" name="Google Shape;199;p32">
            <a:extLst>
              <a:ext uri="{FF2B5EF4-FFF2-40B4-BE49-F238E27FC236}">
                <a16:creationId xmlns:a16="http://schemas.microsoft.com/office/drawing/2014/main" id="{EBD36B59-52C9-1F38-4A2A-60B965B0B50B}"/>
              </a:ext>
            </a:extLst>
          </p:cNvPr>
          <p:cNvSpPr/>
          <p:nvPr/>
        </p:nvSpPr>
        <p:spPr>
          <a:xfrm>
            <a:off x="7565163" y="1705173"/>
            <a:ext cx="731343" cy="639494"/>
          </a:xfrm>
          <a:custGeom>
            <a:avLst/>
            <a:gdLst/>
            <a:ahLst/>
            <a:cxnLst/>
            <a:rect l="l" t="t" r="r" b="b"/>
            <a:pathLst>
              <a:path w="773908" h="683951" extrusionOk="0">
                <a:moveTo>
                  <a:pt x="123379" y="59966"/>
                </a:moveTo>
                <a:cubicBezTo>
                  <a:pt x="127257" y="55026"/>
                  <a:pt x="134351" y="54231"/>
                  <a:pt x="139257" y="58076"/>
                </a:cubicBezTo>
                <a:cubicBezTo>
                  <a:pt x="144130" y="61954"/>
                  <a:pt x="144991" y="69048"/>
                  <a:pt x="141113" y="73954"/>
                </a:cubicBezTo>
                <a:lnTo>
                  <a:pt x="115191" y="106738"/>
                </a:lnTo>
                <a:lnTo>
                  <a:pt x="152218" y="123113"/>
                </a:lnTo>
                <a:cubicBezTo>
                  <a:pt x="159411" y="126229"/>
                  <a:pt x="161234" y="135544"/>
                  <a:pt x="155964" y="141212"/>
                </a:cubicBezTo>
                <a:lnTo>
                  <a:pt x="121556" y="184736"/>
                </a:lnTo>
                <a:cubicBezTo>
                  <a:pt x="117644" y="189609"/>
                  <a:pt x="110583" y="190471"/>
                  <a:pt x="105677" y="186626"/>
                </a:cubicBezTo>
                <a:cubicBezTo>
                  <a:pt x="100805" y="182714"/>
                  <a:pt x="99943" y="175654"/>
                  <a:pt x="103788" y="170781"/>
                </a:cubicBezTo>
                <a:lnTo>
                  <a:pt x="129743" y="137997"/>
                </a:lnTo>
                <a:lnTo>
                  <a:pt x="92683" y="121622"/>
                </a:lnTo>
                <a:cubicBezTo>
                  <a:pt x="85987" y="118671"/>
                  <a:pt x="83799" y="110086"/>
                  <a:pt x="88407" y="104252"/>
                </a:cubicBezTo>
                <a:lnTo>
                  <a:pt x="123412" y="60032"/>
                </a:lnTo>
                <a:close/>
                <a:moveTo>
                  <a:pt x="292270" y="89667"/>
                </a:moveTo>
                <a:cubicBezTo>
                  <a:pt x="286005" y="89667"/>
                  <a:pt x="280900" y="84562"/>
                  <a:pt x="280900" y="78297"/>
                </a:cubicBezTo>
                <a:cubicBezTo>
                  <a:pt x="280900" y="72032"/>
                  <a:pt x="286005" y="66927"/>
                  <a:pt x="292270" y="66927"/>
                </a:cubicBezTo>
                <a:lnTo>
                  <a:pt x="484001" y="66927"/>
                </a:lnTo>
                <a:cubicBezTo>
                  <a:pt x="490299" y="66927"/>
                  <a:pt x="495370" y="72032"/>
                  <a:pt x="495370" y="78297"/>
                </a:cubicBezTo>
                <a:cubicBezTo>
                  <a:pt x="495370" y="84562"/>
                  <a:pt x="490299" y="89667"/>
                  <a:pt x="484001" y="89667"/>
                </a:cubicBezTo>
                <a:lnTo>
                  <a:pt x="292270" y="89667"/>
                </a:lnTo>
                <a:close/>
                <a:moveTo>
                  <a:pt x="292270" y="177676"/>
                </a:moveTo>
                <a:cubicBezTo>
                  <a:pt x="286005" y="177676"/>
                  <a:pt x="280900" y="172604"/>
                  <a:pt x="280900" y="166372"/>
                </a:cubicBezTo>
                <a:cubicBezTo>
                  <a:pt x="280900" y="160140"/>
                  <a:pt x="286005" y="155002"/>
                  <a:pt x="292270" y="155002"/>
                </a:cubicBezTo>
                <a:lnTo>
                  <a:pt x="388135" y="155002"/>
                </a:lnTo>
                <a:cubicBezTo>
                  <a:pt x="394400" y="155002"/>
                  <a:pt x="399439" y="160107"/>
                  <a:pt x="399439" y="166372"/>
                </a:cubicBezTo>
                <a:cubicBezTo>
                  <a:pt x="399439" y="172637"/>
                  <a:pt x="394400" y="177676"/>
                  <a:pt x="388135" y="177676"/>
                </a:cubicBezTo>
                <a:lnTo>
                  <a:pt x="292270" y="177676"/>
                </a:lnTo>
                <a:close/>
                <a:moveTo>
                  <a:pt x="292270" y="133655"/>
                </a:moveTo>
                <a:cubicBezTo>
                  <a:pt x="286005" y="133655"/>
                  <a:pt x="280900" y="128583"/>
                  <a:pt x="280900" y="122351"/>
                </a:cubicBezTo>
                <a:cubicBezTo>
                  <a:pt x="280900" y="116119"/>
                  <a:pt x="286005" y="110981"/>
                  <a:pt x="292270" y="110981"/>
                </a:cubicBezTo>
                <a:lnTo>
                  <a:pt x="484001" y="110981"/>
                </a:lnTo>
                <a:cubicBezTo>
                  <a:pt x="490299" y="110981"/>
                  <a:pt x="495370" y="116086"/>
                  <a:pt x="495370" y="122351"/>
                </a:cubicBezTo>
                <a:cubicBezTo>
                  <a:pt x="495370" y="128616"/>
                  <a:pt x="490299" y="133655"/>
                  <a:pt x="484001" y="133655"/>
                </a:cubicBezTo>
                <a:lnTo>
                  <a:pt x="292270" y="133655"/>
                </a:lnTo>
                <a:close/>
                <a:moveTo>
                  <a:pt x="549668" y="199885"/>
                </a:moveTo>
                <a:cubicBezTo>
                  <a:pt x="560076" y="199885"/>
                  <a:pt x="569524" y="204128"/>
                  <a:pt x="576385" y="210957"/>
                </a:cubicBezTo>
                <a:cubicBezTo>
                  <a:pt x="580628" y="215200"/>
                  <a:pt x="583844" y="220470"/>
                  <a:pt x="585700" y="226338"/>
                </a:cubicBezTo>
                <a:lnTo>
                  <a:pt x="595081" y="226338"/>
                </a:lnTo>
                <a:lnTo>
                  <a:pt x="654052" y="165245"/>
                </a:lnTo>
                <a:cubicBezTo>
                  <a:pt x="656207" y="163024"/>
                  <a:pt x="659124" y="161764"/>
                  <a:pt x="662207" y="161764"/>
                </a:cubicBezTo>
                <a:lnTo>
                  <a:pt x="735200" y="161764"/>
                </a:lnTo>
                <a:lnTo>
                  <a:pt x="725819" y="152383"/>
                </a:lnTo>
                <a:cubicBezTo>
                  <a:pt x="721410" y="147975"/>
                  <a:pt x="721410" y="140781"/>
                  <a:pt x="725819" y="136373"/>
                </a:cubicBezTo>
                <a:cubicBezTo>
                  <a:pt x="730294" y="131964"/>
                  <a:pt x="737454" y="131964"/>
                  <a:pt x="741895" y="136373"/>
                </a:cubicBezTo>
                <a:lnTo>
                  <a:pt x="770602" y="165079"/>
                </a:lnTo>
                <a:cubicBezTo>
                  <a:pt x="775011" y="169488"/>
                  <a:pt x="775011" y="176681"/>
                  <a:pt x="770602" y="181090"/>
                </a:cubicBezTo>
                <a:lnTo>
                  <a:pt x="741895" y="209797"/>
                </a:lnTo>
                <a:cubicBezTo>
                  <a:pt x="737454" y="214205"/>
                  <a:pt x="730294" y="214205"/>
                  <a:pt x="725819" y="209797"/>
                </a:cubicBezTo>
                <a:cubicBezTo>
                  <a:pt x="721410" y="205388"/>
                  <a:pt x="721410" y="198195"/>
                  <a:pt x="725819" y="193786"/>
                </a:cubicBezTo>
                <a:lnTo>
                  <a:pt x="735200" y="184438"/>
                </a:lnTo>
                <a:lnTo>
                  <a:pt x="666980" y="184438"/>
                </a:lnTo>
                <a:lnTo>
                  <a:pt x="608606" y="244934"/>
                </a:lnTo>
                <a:cubicBezTo>
                  <a:pt x="606517" y="247420"/>
                  <a:pt x="603368" y="249011"/>
                  <a:pt x="599921" y="249011"/>
                </a:cubicBezTo>
                <a:lnTo>
                  <a:pt x="585733" y="249011"/>
                </a:lnTo>
                <a:cubicBezTo>
                  <a:pt x="583877" y="254878"/>
                  <a:pt x="580662" y="260116"/>
                  <a:pt x="576418" y="264359"/>
                </a:cubicBezTo>
                <a:cubicBezTo>
                  <a:pt x="569557" y="271187"/>
                  <a:pt x="560143" y="275430"/>
                  <a:pt x="549701" y="275430"/>
                </a:cubicBezTo>
                <a:cubicBezTo>
                  <a:pt x="539259" y="275430"/>
                  <a:pt x="529845" y="271187"/>
                  <a:pt x="522983" y="264359"/>
                </a:cubicBezTo>
                <a:cubicBezTo>
                  <a:pt x="518740" y="260116"/>
                  <a:pt x="515525" y="254878"/>
                  <a:pt x="513668" y="249011"/>
                </a:cubicBezTo>
                <a:lnTo>
                  <a:pt x="504254" y="249011"/>
                </a:lnTo>
                <a:lnTo>
                  <a:pt x="445880" y="309507"/>
                </a:lnTo>
                <a:cubicBezTo>
                  <a:pt x="443825" y="311993"/>
                  <a:pt x="440676" y="313584"/>
                  <a:pt x="437162" y="313584"/>
                </a:cubicBezTo>
                <a:lnTo>
                  <a:pt x="422974" y="313584"/>
                </a:lnTo>
                <a:cubicBezTo>
                  <a:pt x="421118" y="319452"/>
                  <a:pt x="417903" y="324689"/>
                  <a:pt x="413660" y="328932"/>
                </a:cubicBezTo>
                <a:cubicBezTo>
                  <a:pt x="406798" y="335761"/>
                  <a:pt x="397384" y="340004"/>
                  <a:pt x="386942" y="340004"/>
                </a:cubicBezTo>
                <a:cubicBezTo>
                  <a:pt x="376500" y="340004"/>
                  <a:pt x="367086" y="335761"/>
                  <a:pt x="360224" y="328932"/>
                </a:cubicBezTo>
                <a:cubicBezTo>
                  <a:pt x="355981" y="324689"/>
                  <a:pt x="352766" y="319452"/>
                  <a:pt x="350943" y="313584"/>
                </a:cubicBezTo>
                <a:lnTo>
                  <a:pt x="341562" y="313584"/>
                </a:lnTo>
                <a:lnTo>
                  <a:pt x="283154" y="374047"/>
                </a:lnTo>
                <a:cubicBezTo>
                  <a:pt x="281099" y="376533"/>
                  <a:pt x="277983" y="378124"/>
                  <a:pt x="274469" y="378124"/>
                </a:cubicBezTo>
                <a:lnTo>
                  <a:pt x="260282" y="378124"/>
                </a:lnTo>
                <a:cubicBezTo>
                  <a:pt x="258425" y="383992"/>
                  <a:pt x="255243" y="389229"/>
                  <a:pt x="251000" y="393472"/>
                </a:cubicBezTo>
                <a:cubicBezTo>
                  <a:pt x="244172" y="400301"/>
                  <a:pt x="234724" y="404544"/>
                  <a:pt x="224283" y="404544"/>
                </a:cubicBezTo>
                <a:cubicBezTo>
                  <a:pt x="213841" y="404544"/>
                  <a:pt x="204427" y="400301"/>
                  <a:pt x="197631" y="393472"/>
                </a:cubicBezTo>
                <a:cubicBezTo>
                  <a:pt x="193388" y="389229"/>
                  <a:pt x="190140" y="383992"/>
                  <a:pt x="188283" y="378124"/>
                </a:cubicBezTo>
                <a:lnTo>
                  <a:pt x="178902" y="378124"/>
                </a:lnTo>
                <a:lnTo>
                  <a:pt x="120495" y="438620"/>
                </a:lnTo>
                <a:cubicBezTo>
                  <a:pt x="118440" y="441106"/>
                  <a:pt x="115324" y="442698"/>
                  <a:pt x="111810" y="442698"/>
                </a:cubicBezTo>
                <a:lnTo>
                  <a:pt x="97655" y="442698"/>
                </a:lnTo>
                <a:cubicBezTo>
                  <a:pt x="95799" y="448565"/>
                  <a:pt x="92551" y="453802"/>
                  <a:pt x="88308" y="458045"/>
                </a:cubicBezTo>
                <a:cubicBezTo>
                  <a:pt x="81479" y="464874"/>
                  <a:pt x="72065" y="469117"/>
                  <a:pt x="61590" y="469117"/>
                </a:cubicBezTo>
                <a:cubicBezTo>
                  <a:pt x="51115" y="469117"/>
                  <a:pt x="41734" y="464874"/>
                  <a:pt x="34939" y="458045"/>
                </a:cubicBezTo>
                <a:cubicBezTo>
                  <a:pt x="30695" y="453802"/>
                  <a:pt x="27447" y="448565"/>
                  <a:pt x="25591" y="442698"/>
                </a:cubicBezTo>
                <a:lnTo>
                  <a:pt x="11436" y="442698"/>
                </a:lnTo>
                <a:cubicBezTo>
                  <a:pt x="5171" y="442698"/>
                  <a:pt x="66" y="437593"/>
                  <a:pt x="66" y="431328"/>
                </a:cubicBezTo>
                <a:cubicBezTo>
                  <a:pt x="66" y="425063"/>
                  <a:pt x="5171" y="420024"/>
                  <a:pt x="11436" y="420024"/>
                </a:cubicBezTo>
                <a:lnTo>
                  <a:pt x="25591" y="420024"/>
                </a:lnTo>
                <a:cubicBezTo>
                  <a:pt x="27447" y="414157"/>
                  <a:pt x="30695" y="408886"/>
                  <a:pt x="34939" y="404676"/>
                </a:cubicBezTo>
                <a:cubicBezTo>
                  <a:pt x="41734" y="397815"/>
                  <a:pt x="51181" y="393638"/>
                  <a:pt x="61590" y="393638"/>
                </a:cubicBezTo>
                <a:cubicBezTo>
                  <a:pt x="71999" y="393638"/>
                  <a:pt x="81479" y="397848"/>
                  <a:pt x="88308" y="404676"/>
                </a:cubicBezTo>
                <a:cubicBezTo>
                  <a:pt x="92551" y="408886"/>
                  <a:pt x="95799" y="414157"/>
                  <a:pt x="97655" y="420024"/>
                </a:cubicBezTo>
                <a:lnTo>
                  <a:pt x="107036" y="420024"/>
                </a:lnTo>
                <a:lnTo>
                  <a:pt x="165974" y="358931"/>
                </a:lnTo>
                <a:cubicBezTo>
                  <a:pt x="168129" y="356710"/>
                  <a:pt x="171013" y="355451"/>
                  <a:pt x="174129" y="355451"/>
                </a:cubicBezTo>
                <a:lnTo>
                  <a:pt x="188316" y="355451"/>
                </a:lnTo>
                <a:cubicBezTo>
                  <a:pt x="190173" y="349584"/>
                  <a:pt x="193421" y="344313"/>
                  <a:pt x="197664" y="340070"/>
                </a:cubicBezTo>
                <a:cubicBezTo>
                  <a:pt x="204493" y="333241"/>
                  <a:pt x="213907" y="329065"/>
                  <a:pt x="224316" y="329065"/>
                </a:cubicBezTo>
                <a:cubicBezTo>
                  <a:pt x="234724" y="329065"/>
                  <a:pt x="244205" y="333274"/>
                  <a:pt x="251033" y="340070"/>
                </a:cubicBezTo>
                <a:cubicBezTo>
                  <a:pt x="255276" y="344313"/>
                  <a:pt x="258492" y="349584"/>
                  <a:pt x="260315" y="355451"/>
                </a:cubicBezTo>
                <a:lnTo>
                  <a:pt x="269762" y="355451"/>
                </a:lnTo>
                <a:lnTo>
                  <a:pt x="328700" y="294358"/>
                </a:lnTo>
                <a:cubicBezTo>
                  <a:pt x="330855" y="292137"/>
                  <a:pt x="333739" y="290878"/>
                  <a:pt x="336855" y="290878"/>
                </a:cubicBezTo>
                <a:lnTo>
                  <a:pt x="351042" y="290878"/>
                </a:lnTo>
                <a:cubicBezTo>
                  <a:pt x="352898" y="285010"/>
                  <a:pt x="356081" y="279740"/>
                  <a:pt x="360324" y="275497"/>
                </a:cubicBezTo>
                <a:cubicBezTo>
                  <a:pt x="367185" y="268668"/>
                  <a:pt x="376600" y="264425"/>
                  <a:pt x="387041" y="264425"/>
                </a:cubicBezTo>
                <a:cubicBezTo>
                  <a:pt x="397483" y="264425"/>
                  <a:pt x="406897" y="268668"/>
                  <a:pt x="413759" y="275497"/>
                </a:cubicBezTo>
                <a:cubicBezTo>
                  <a:pt x="418002" y="279740"/>
                  <a:pt x="421217" y="285010"/>
                  <a:pt x="423074" y="290878"/>
                </a:cubicBezTo>
                <a:lnTo>
                  <a:pt x="432521" y="290878"/>
                </a:lnTo>
                <a:lnTo>
                  <a:pt x="491459" y="229785"/>
                </a:lnTo>
                <a:cubicBezTo>
                  <a:pt x="493614" y="227564"/>
                  <a:pt x="496531" y="226304"/>
                  <a:pt x="499614" y="226304"/>
                </a:cubicBezTo>
                <a:lnTo>
                  <a:pt x="513801" y="226304"/>
                </a:lnTo>
                <a:cubicBezTo>
                  <a:pt x="515657" y="220437"/>
                  <a:pt x="518873" y="215167"/>
                  <a:pt x="523116" y="210924"/>
                </a:cubicBezTo>
                <a:cubicBezTo>
                  <a:pt x="529977" y="204095"/>
                  <a:pt x="539392" y="199852"/>
                  <a:pt x="549833" y="199852"/>
                </a:cubicBezTo>
                <a:lnTo>
                  <a:pt x="549833" y="199852"/>
                </a:lnTo>
                <a:close/>
                <a:moveTo>
                  <a:pt x="560308" y="227034"/>
                </a:moveTo>
                <a:cubicBezTo>
                  <a:pt x="557623" y="224282"/>
                  <a:pt x="553844" y="222625"/>
                  <a:pt x="549668" y="222625"/>
                </a:cubicBezTo>
                <a:cubicBezTo>
                  <a:pt x="545491" y="222625"/>
                  <a:pt x="541745" y="224282"/>
                  <a:pt x="538994" y="227034"/>
                </a:cubicBezTo>
                <a:cubicBezTo>
                  <a:pt x="536276" y="229719"/>
                  <a:pt x="534585" y="233498"/>
                  <a:pt x="534585" y="237674"/>
                </a:cubicBezTo>
                <a:cubicBezTo>
                  <a:pt x="534585" y="241851"/>
                  <a:pt x="536309" y="245597"/>
                  <a:pt x="538994" y="248348"/>
                </a:cubicBezTo>
                <a:cubicBezTo>
                  <a:pt x="541745" y="251033"/>
                  <a:pt x="545491" y="252757"/>
                  <a:pt x="549668" y="252757"/>
                </a:cubicBezTo>
                <a:cubicBezTo>
                  <a:pt x="553844" y="252757"/>
                  <a:pt x="557590" y="251033"/>
                  <a:pt x="560308" y="248348"/>
                </a:cubicBezTo>
                <a:cubicBezTo>
                  <a:pt x="563060" y="245597"/>
                  <a:pt x="564717" y="241818"/>
                  <a:pt x="564717" y="237674"/>
                </a:cubicBezTo>
                <a:cubicBezTo>
                  <a:pt x="564717" y="233531"/>
                  <a:pt x="563060" y="229752"/>
                  <a:pt x="560308" y="227034"/>
                </a:cubicBezTo>
                <a:lnTo>
                  <a:pt x="560308" y="227034"/>
                </a:lnTo>
                <a:close/>
                <a:moveTo>
                  <a:pt x="72231" y="420687"/>
                </a:moveTo>
                <a:cubicBezTo>
                  <a:pt x="69479" y="417936"/>
                  <a:pt x="65767" y="416278"/>
                  <a:pt x="61557" y="416278"/>
                </a:cubicBezTo>
                <a:cubicBezTo>
                  <a:pt x="57347" y="416278"/>
                  <a:pt x="53634" y="417936"/>
                  <a:pt x="50916" y="420687"/>
                </a:cubicBezTo>
                <a:cubicBezTo>
                  <a:pt x="48165" y="423372"/>
                  <a:pt x="46507" y="427151"/>
                  <a:pt x="46507" y="431328"/>
                </a:cubicBezTo>
                <a:cubicBezTo>
                  <a:pt x="46507" y="435504"/>
                  <a:pt x="48198" y="439250"/>
                  <a:pt x="50916" y="442001"/>
                </a:cubicBezTo>
                <a:cubicBezTo>
                  <a:pt x="53601" y="444686"/>
                  <a:pt x="57380" y="446410"/>
                  <a:pt x="61557" y="446410"/>
                </a:cubicBezTo>
                <a:cubicBezTo>
                  <a:pt x="65733" y="446410"/>
                  <a:pt x="69479" y="444686"/>
                  <a:pt x="72231" y="442001"/>
                </a:cubicBezTo>
                <a:cubicBezTo>
                  <a:pt x="74982" y="439250"/>
                  <a:pt x="76639" y="435471"/>
                  <a:pt x="76639" y="431328"/>
                </a:cubicBezTo>
                <a:cubicBezTo>
                  <a:pt x="76639" y="427184"/>
                  <a:pt x="74982" y="423405"/>
                  <a:pt x="72231" y="420687"/>
                </a:cubicBezTo>
                <a:lnTo>
                  <a:pt x="72231" y="420687"/>
                </a:lnTo>
                <a:close/>
                <a:moveTo>
                  <a:pt x="234923" y="356147"/>
                </a:moveTo>
                <a:cubicBezTo>
                  <a:pt x="232172" y="353396"/>
                  <a:pt x="228393" y="351738"/>
                  <a:pt x="224249" y="351738"/>
                </a:cubicBezTo>
                <a:cubicBezTo>
                  <a:pt x="220106" y="351738"/>
                  <a:pt x="216327" y="353396"/>
                  <a:pt x="213609" y="356147"/>
                </a:cubicBezTo>
                <a:cubicBezTo>
                  <a:pt x="210857" y="358832"/>
                  <a:pt x="209200" y="362611"/>
                  <a:pt x="209200" y="366788"/>
                </a:cubicBezTo>
                <a:cubicBezTo>
                  <a:pt x="209200" y="370964"/>
                  <a:pt x="210890" y="374710"/>
                  <a:pt x="213609" y="377461"/>
                </a:cubicBezTo>
                <a:cubicBezTo>
                  <a:pt x="216327" y="380213"/>
                  <a:pt x="220073" y="381870"/>
                  <a:pt x="224249" y="381870"/>
                </a:cubicBezTo>
                <a:cubicBezTo>
                  <a:pt x="228426" y="381870"/>
                  <a:pt x="232172" y="380146"/>
                  <a:pt x="234923" y="377461"/>
                </a:cubicBezTo>
                <a:cubicBezTo>
                  <a:pt x="237608" y="374710"/>
                  <a:pt x="239332" y="370931"/>
                  <a:pt x="239332" y="366788"/>
                </a:cubicBezTo>
                <a:cubicBezTo>
                  <a:pt x="239332" y="362644"/>
                  <a:pt x="237608" y="358865"/>
                  <a:pt x="234923" y="356147"/>
                </a:cubicBezTo>
                <a:lnTo>
                  <a:pt x="234923" y="356147"/>
                </a:lnTo>
                <a:close/>
                <a:moveTo>
                  <a:pt x="397616" y="291607"/>
                </a:moveTo>
                <a:cubicBezTo>
                  <a:pt x="394864" y="288856"/>
                  <a:pt x="391119" y="287198"/>
                  <a:pt x="386942" y="287198"/>
                </a:cubicBezTo>
                <a:cubicBezTo>
                  <a:pt x="382765" y="287198"/>
                  <a:pt x="379019" y="288856"/>
                  <a:pt x="376268" y="291607"/>
                </a:cubicBezTo>
                <a:cubicBezTo>
                  <a:pt x="373583" y="294292"/>
                  <a:pt x="371892" y="298071"/>
                  <a:pt x="371892" y="302248"/>
                </a:cubicBezTo>
                <a:cubicBezTo>
                  <a:pt x="371892" y="306424"/>
                  <a:pt x="373583" y="310170"/>
                  <a:pt x="376268" y="312921"/>
                </a:cubicBezTo>
                <a:cubicBezTo>
                  <a:pt x="379019" y="315606"/>
                  <a:pt x="382765" y="317330"/>
                  <a:pt x="386942" y="317330"/>
                </a:cubicBezTo>
                <a:cubicBezTo>
                  <a:pt x="391119" y="317330"/>
                  <a:pt x="394864" y="315606"/>
                  <a:pt x="397616" y="312921"/>
                </a:cubicBezTo>
                <a:cubicBezTo>
                  <a:pt x="400301" y="310170"/>
                  <a:pt x="402025" y="306391"/>
                  <a:pt x="402025" y="302248"/>
                </a:cubicBezTo>
                <a:cubicBezTo>
                  <a:pt x="402025" y="298104"/>
                  <a:pt x="400301" y="294325"/>
                  <a:pt x="397616" y="291607"/>
                </a:cubicBezTo>
                <a:lnTo>
                  <a:pt x="397616" y="291607"/>
                </a:lnTo>
                <a:close/>
                <a:moveTo>
                  <a:pt x="751177" y="624616"/>
                </a:moveTo>
                <a:lnTo>
                  <a:pt x="673510" y="624616"/>
                </a:lnTo>
                <a:lnTo>
                  <a:pt x="673510" y="661278"/>
                </a:lnTo>
                <a:lnTo>
                  <a:pt x="751177" y="661278"/>
                </a:lnTo>
                <a:lnTo>
                  <a:pt x="751177" y="624616"/>
                </a:lnTo>
                <a:close/>
                <a:moveTo>
                  <a:pt x="650804" y="261177"/>
                </a:moveTo>
                <a:cubicBezTo>
                  <a:pt x="650804" y="254912"/>
                  <a:pt x="655908" y="249807"/>
                  <a:pt x="662174" y="249807"/>
                </a:cubicBezTo>
                <a:lnTo>
                  <a:pt x="762514" y="249807"/>
                </a:lnTo>
                <a:cubicBezTo>
                  <a:pt x="768812" y="249807"/>
                  <a:pt x="773884" y="254912"/>
                  <a:pt x="773884" y="261177"/>
                </a:cubicBezTo>
                <a:lnTo>
                  <a:pt x="773884" y="411869"/>
                </a:lnTo>
                <a:cubicBezTo>
                  <a:pt x="773884" y="418135"/>
                  <a:pt x="768812" y="423173"/>
                  <a:pt x="762514" y="423173"/>
                </a:cubicBezTo>
                <a:cubicBezTo>
                  <a:pt x="756216" y="423173"/>
                  <a:pt x="751210" y="418101"/>
                  <a:pt x="751210" y="411869"/>
                </a:cubicBezTo>
                <a:lnTo>
                  <a:pt x="751210" y="272480"/>
                </a:lnTo>
                <a:lnTo>
                  <a:pt x="673543" y="272480"/>
                </a:lnTo>
                <a:lnTo>
                  <a:pt x="673543" y="601910"/>
                </a:lnTo>
                <a:lnTo>
                  <a:pt x="751210" y="601910"/>
                </a:lnTo>
                <a:lnTo>
                  <a:pt x="751210" y="463216"/>
                </a:lnTo>
                <a:cubicBezTo>
                  <a:pt x="751210" y="456918"/>
                  <a:pt x="756282" y="451846"/>
                  <a:pt x="762514" y="451846"/>
                </a:cubicBezTo>
                <a:cubicBezTo>
                  <a:pt x="768746" y="451846"/>
                  <a:pt x="773884" y="456918"/>
                  <a:pt x="773884" y="463216"/>
                </a:cubicBezTo>
                <a:lnTo>
                  <a:pt x="773884" y="672615"/>
                </a:lnTo>
                <a:cubicBezTo>
                  <a:pt x="773884" y="678880"/>
                  <a:pt x="768812" y="683919"/>
                  <a:pt x="762514" y="683919"/>
                </a:cubicBezTo>
                <a:lnTo>
                  <a:pt x="662174" y="683919"/>
                </a:lnTo>
                <a:cubicBezTo>
                  <a:pt x="655908" y="683919"/>
                  <a:pt x="650804" y="678847"/>
                  <a:pt x="650804" y="672615"/>
                </a:cubicBezTo>
                <a:lnTo>
                  <a:pt x="650804" y="261110"/>
                </a:lnTo>
                <a:lnTo>
                  <a:pt x="650804" y="261110"/>
                </a:lnTo>
                <a:close/>
                <a:moveTo>
                  <a:pt x="100407" y="624616"/>
                </a:moveTo>
                <a:lnTo>
                  <a:pt x="22707" y="624616"/>
                </a:lnTo>
                <a:lnTo>
                  <a:pt x="22707" y="661278"/>
                </a:lnTo>
                <a:lnTo>
                  <a:pt x="100407" y="661278"/>
                </a:lnTo>
                <a:lnTo>
                  <a:pt x="100407" y="624616"/>
                </a:lnTo>
                <a:close/>
                <a:moveTo>
                  <a:pt x="22707" y="601943"/>
                </a:moveTo>
                <a:lnTo>
                  <a:pt x="100407" y="601943"/>
                </a:lnTo>
                <a:lnTo>
                  <a:pt x="100407" y="592761"/>
                </a:lnTo>
                <a:cubicBezTo>
                  <a:pt x="100407" y="586496"/>
                  <a:pt x="105445" y="581391"/>
                  <a:pt x="111710" y="581391"/>
                </a:cubicBezTo>
                <a:cubicBezTo>
                  <a:pt x="117975" y="581391"/>
                  <a:pt x="123080" y="586496"/>
                  <a:pt x="123080" y="592761"/>
                </a:cubicBezTo>
                <a:lnTo>
                  <a:pt x="123080" y="672615"/>
                </a:lnTo>
                <a:cubicBezTo>
                  <a:pt x="123080" y="678880"/>
                  <a:pt x="117975" y="683919"/>
                  <a:pt x="111710" y="683919"/>
                </a:cubicBezTo>
                <a:lnTo>
                  <a:pt x="11370" y="683919"/>
                </a:lnTo>
                <a:cubicBezTo>
                  <a:pt x="5105" y="683919"/>
                  <a:pt x="0" y="678880"/>
                  <a:pt x="0" y="672615"/>
                </a:cubicBezTo>
                <a:lnTo>
                  <a:pt x="0" y="519370"/>
                </a:lnTo>
                <a:cubicBezTo>
                  <a:pt x="0" y="513105"/>
                  <a:pt x="5105" y="508000"/>
                  <a:pt x="11370" y="508000"/>
                </a:cubicBezTo>
                <a:lnTo>
                  <a:pt x="111710" y="508000"/>
                </a:lnTo>
                <a:cubicBezTo>
                  <a:pt x="117975" y="508000"/>
                  <a:pt x="123080" y="513105"/>
                  <a:pt x="123080" y="519370"/>
                </a:cubicBezTo>
                <a:lnTo>
                  <a:pt x="123080" y="541414"/>
                </a:lnTo>
                <a:cubicBezTo>
                  <a:pt x="123080" y="547679"/>
                  <a:pt x="117975" y="552717"/>
                  <a:pt x="111710" y="552717"/>
                </a:cubicBezTo>
                <a:cubicBezTo>
                  <a:pt x="105445" y="552717"/>
                  <a:pt x="100407" y="547679"/>
                  <a:pt x="100407" y="541414"/>
                </a:cubicBezTo>
                <a:lnTo>
                  <a:pt x="100407" y="530740"/>
                </a:lnTo>
                <a:lnTo>
                  <a:pt x="22707" y="530740"/>
                </a:lnTo>
                <a:lnTo>
                  <a:pt x="22707" y="601943"/>
                </a:lnTo>
                <a:close/>
                <a:moveTo>
                  <a:pt x="263066" y="624616"/>
                </a:moveTo>
                <a:lnTo>
                  <a:pt x="185399" y="624616"/>
                </a:lnTo>
                <a:lnTo>
                  <a:pt x="185399" y="661278"/>
                </a:lnTo>
                <a:lnTo>
                  <a:pt x="263066" y="661278"/>
                </a:lnTo>
                <a:lnTo>
                  <a:pt x="263066" y="624616"/>
                </a:lnTo>
                <a:close/>
                <a:moveTo>
                  <a:pt x="185399" y="601943"/>
                </a:moveTo>
                <a:lnTo>
                  <a:pt x="263066" y="601943"/>
                </a:lnTo>
                <a:lnTo>
                  <a:pt x="263066" y="466167"/>
                </a:lnTo>
                <a:lnTo>
                  <a:pt x="185399" y="466167"/>
                </a:lnTo>
                <a:lnTo>
                  <a:pt x="185399" y="601943"/>
                </a:lnTo>
                <a:close/>
                <a:moveTo>
                  <a:pt x="425759" y="624616"/>
                </a:moveTo>
                <a:lnTo>
                  <a:pt x="348092" y="624616"/>
                </a:lnTo>
                <a:lnTo>
                  <a:pt x="348092" y="661278"/>
                </a:lnTo>
                <a:lnTo>
                  <a:pt x="425759" y="661278"/>
                </a:lnTo>
                <a:lnTo>
                  <a:pt x="425759" y="624616"/>
                </a:lnTo>
                <a:close/>
                <a:moveTo>
                  <a:pt x="325418" y="390290"/>
                </a:moveTo>
                <a:cubicBezTo>
                  <a:pt x="325418" y="384025"/>
                  <a:pt x="330457" y="378920"/>
                  <a:pt x="336722" y="378920"/>
                </a:cubicBezTo>
                <a:lnTo>
                  <a:pt x="437096" y="378920"/>
                </a:lnTo>
                <a:cubicBezTo>
                  <a:pt x="443361" y="378920"/>
                  <a:pt x="448399" y="384025"/>
                  <a:pt x="448399" y="390290"/>
                </a:cubicBezTo>
                <a:lnTo>
                  <a:pt x="448399" y="483768"/>
                </a:lnTo>
                <a:cubicBezTo>
                  <a:pt x="448399" y="490034"/>
                  <a:pt x="443361" y="495072"/>
                  <a:pt x="437096" y="495072"/>
                </a:cubicBezTo>
                <a:cubicBezTo>
                  <a:pt x="430831" y="495072"/>
                  <a:pt x="425726" y="490000"/>
                  <a:pt x="425726" y="483768"/>
                </a:cubicBezTo>
                <a:lnTo>
                  <a:pt x="425726" y="401593"/>
                </a:lnTo>
                <a:lnTo>
                  <a:pt x="348059" y="401593"/>
                </a:lnTo>
                <a:lnTo>
                  <a:pt x="348059" y="601943"/>
                </a:lnTo>
                <a:lnTo>
                  <a:pt x="425726" y="601943"/>
                </a:lnTo>
                <a:lnTo>
                  <a:pt x="425726" y="535115"/>
                </a:lnTo>
                <a:cubicBezTo>
                  <a:pt x="425726" y="528850"/>
                  <a:pt x="430831" y="523745"/>
                  <a:pt x="437096" y="523745"/>
                </a:cubicBezTo>
                <a:cubicBezTo>
                  <a:pt x="443361" y="523745"/>
                  <a:pt x="448399" y="528850"/>
                  <a:pt x="448399" y="535115"/>
                </a:cubicBezTo>
                <a:lnTo>
                  <a:pt x="448399" y="672615"/>
                </a:lnTo>
                <a:cubicBezTo>
                  <a:pt x="448399" y="678880"/>
                  <a:pt x="443361" y="683919"/>
                  <a:pt x="437096" y="683919"/>
                </a:cubicBezTo>
                <a:lnTo>
                  <a:pt x="336722" y="683919"/>
                </a:lnTo>
                <a:cubicBezTo>
                  <a:pt x="330457" y="683919"/>
                  <a:pt x="325418" y="678880"/>
                  <a:pt x="325418" y="672615"/>
                </a:cubicBezTo>
                <a:lnTo>
                  <a:pt x="325418" y="390290"/>
                </a:lnTo>
                <a:lnTo>
                  <a:pt x="325418" y="390290"/>
                </a:lnTo>
                <a:close/>
                <a:moveTo>
                  <a:pt x="588451" y="624616"/>
                </a:moveTo>
                <a:lnTo>
                  <a:pt x="510785" y="624616"/>
                </a:lnTo>
                <a:lnTo>
                  <a:pt x="510785" y="661278"/>
                </a:lnTo>
                <a:lnTo>
                  <a:pt x="588451" y="661278"/>
                </a:lnTo>
                <a:lnTo>
                  <a:pt x="588451" y="624616"/>
                </a:lnTo>
                <a:close/>
                <a:moveTo>
                  <a:pt x="488111" y="325750"/>
                </a:moveTo>
                <a:cubicBezTo>
                  <a:pt x="488111" y="319485"/>
                  <a:pt x="493150" y="314380"/>
                  <a:pt x="499415" y="314380"/>
                </a:cubicBezTo>
                <a:lnTo>
                  <a:pt x="599788" y="314380"/>
                </a:lnTo>
                <a:cubicBezTo>
                  <a:pt x="606053" y="314380"/>
                  <a:pt x="611092" y="319485"/>
                  <a:pt x="611092" y="325750"/>
                </a:cubicBezTo>
                <a:lnTo>
                  <a:pt x="611092" y="672648"/>
                </a:lnTo>
                <a:cubicBezTo>
                  <a:pt x="611092" y="678913"/>
                  <a:pt x="606053" y="683952"/>
                  <a:pt x="599788" y="683952"/>
                </a:cubicBezTo>
                <a:lnTo>
                  <a:pt x="499415" y="683952"/>
                </a:lnTo>
                <a:cubicBezTo>
                  <a:pt x="493150" y="683952"/>
                  <a:pt x="488111" y="678913"/>
                  <a:pt x="488111" y="672648"/>
                </a:cubicBezTo>
                <a:lnTo>
                  <a:pt x="488111" y="325650"/>
                </a:lnTo>
                <a:lnTo>
                  <a:pt x="488111" y="325650"/>
                </a:lnTo>
                <a:close/>
                <a:moveTo>
                  <a:pt x="510785" y="601943"/>
                </a:moveTo>
                <a:lnTo>
                  <a:pt x="588451" y="601943"/>
                </a:lnTo>
                <a:lnTo>
                  <a:pt x="588451" y="336987"/>
                </a:lnTo>
                <a:lnTo>
                  <a:pt x="510785" y="336987"/>
                </a:lnTo>
                <a:lnTo>
                  <a:pt x="510785" y="601876"/>
                </a:lnTo>
                <a:close/>
                <a:moveTo>
                  <a:pt x="274403" y="683952"/>
                </a:moveTo>
                <a:lnTo>
                  <a:pt x="173996" y="683952"/>
                </a:lnTo>
                <a:cubicBezTo>
                  <a:pt x="167731" y="683952"/>
                  <a:pt x="162693" y="678913"/>
                  <a:pt x="162693" y="672648"/>
                </a:cubicBezTo>
                <a:lnTo>
                  <a:pt x="162693" y="454863"/>
                </a:lnTo>
                <a:cubicBezTo>
                  <a:pt x="162693" y="448598"/>
                  <a:pt x="167731" y="443493"/>
                  <a:pt x="173996" y="443493"/>
                </a:cubicBezTo>
                <a:lnTo>
                  <a:pt x="274403" y="443493"/>
                </a:lnTo>
                <a:cubicBezTo>
                  <a:pt x="280668" y="443493"/>
                  <a:pt x="285740" y="448598"/>
                  <a:pt x="285740" y="454863"/>
                </a:cubicBezTo>
                <a:lnTo>
                  <a:pt x="285740" y="672648"/>
                </a:lnTo>
                <a:cubicBezTo>
                  <a:pt x="285740" y="678913"/>
                  <a:pt x="280635" y="683952"/>
                  <a:pt x="274403" y="683952"/>
                </a:cubicBezTo>
                <a:lnTo>
                  <a:pt x="274403" y="683952"/>
                </a:lnTo>
                <a:close/>
                <a:moveTo>
                  <a:pt x="219509" y="145356"/>
                </a:moveTo>
                <a:cubicBezTo>
                  <a:pt x="220901" y="139257"/>
                  <a:pt x="227001" y="135445"/>
                  <a:pt x="233100" y="136903"/>
                </a:cubicBezTo>
                <a:cubicBezTo>
                  <a:pt x="239199" y="138328"/>
                  <a:pt x="242978" y="144395"/>
                  <a:pt x="241586" y="150494"/>
                </a:cubicBezTo>
                <a:cubicBezTo>
                  <a:pt x="235155" y="177742"/>
                  <a:pt x="219608" y="201543"/>
                  <a:pt x="198294" y="218415"/>
                </a:cubicBezTo>
                <a:cubicBezTo>
                  <a:pt x="177377" y="234923"/>
                  <a:pt x="151024" y="244834"/>
                  <a:pt x="122417" y="244834"/>
                </a:cubicBezTo>
                <a:cubicBezTo>
                  <a:pt x="88606" y="244834"/>
                  <a:pt x="57977" y="231111"/>
                  <a:pt x="35867" y="208968"/>
                </a:cubicBezTo>
                <a:cubicBezTo>
                  <a:pt x="13690" y="186825"/>
                  <a:pt x="0" y="156195"/>
                  <a:pt x="0" y="122417"/>
                </a:cubicBezTo>
                <a:cubicBezTo>
                  <a:pt x="0" y="88639"/>
                  <a:pt x="13724" y="58010"/>
                  <a:pt x="35867" y="35867"/>
                </a:cubicBezTo>
                <a:cubicBezTo>
                  <a:pt x="57977" y="13723"/>
                  <a:pt x="88573" y="0"/>
                  <a:pt x="122417" y="0"/>
                </a:cubicBezTo>
                <a:cubicBezTo>
                  <a:pt x="151024" y="0"/>
                  <a:pt x="177377" y="9845"/>
                  <a:pt x="198294" y="26386"/>
                </a:cubicBezTo>
                <a:cubicBezTo>
                  <a:pt x="219608" y="43226"/>
                  <a:pt x="235155" y="67026"/>
                  <a:pt x="241586" y="94307"/>
                </a:cubicBezTo>
                <a:cubicBezTo>
                  <a:pt x="242978" y="100407"/>
                  <a:pt x="239199" y="106473"/>
                  <a:pt x="233100" y="107898"/>
                </a:cubicBezTo>
                <a:cubicBezTo>
                  <a:pt x="227001" y="109324"/>
                  <a:pt x="220935" y="105545"/>
                  <a:pt x="219509" y="99445"/>
                </a:cubicBezTo>
                <a:cubicBezTo>
                  <a:pt x="214272" y="77170"/>
                  <a:pt x="201576" y="57778"/>
                  <a:pt x="184272" y="44054"/>
                </a:cubicBezTo>
                <a:cubicBezTo>
                  <a:pt x="167300" y="30629"/>
                  <a:pt x="145820" y="22640"/>
                  <a:pt x="122417" y="22640"/>
                </a:cubicBezTo>
                <a:cubicBezTo>
                  <a:pt x="94871" y="22640"/>
                  <a:pt x="69943" y="33811"/>
                  <a:pt x="51911" y="51877"/>
                </a:cubicBezTo>
                <a:cubicBezTo>
                  <a:pt x="33878" y="69943"/>
                  <a:pt x="22674" y="94838"/>
                  <a:pt x="22674" y="122384"/>
                </a:cubicBezTo>
                <a:cubicBezTo>
                  <a:pt x="22674" y="149930"/>
                  <a:pt x="33845" y="174858"/>
                  <a:pt x="51911" y="192891"/>
                </a:cubicBezTo>
                <a:cubicBezTo>
                  <a:pt x="69943" y="210924"/>
                  <a:pt x="94871" y="222095"/>
                  <a:pt x="122417" y="222095"/>
                </a:cubicBezTo>
                <a:cubicBezTo>
                  <a:pt x="145820" y="222095"/>
                  <a:pt x="167300" y="214073"/>
                  <a:pt x="184272" y="200648"/>
                </a:cubicBezTo>
                <a:cubicBezTo>
                  <a:pt x="201576" y="186924"/>
                  <a:pt x="214272" y="167565"/>
                  <a:pt x="219509" y="145323"/>
                </a:cubicBezTo>
                <a:lnTo>
                  <a:pt x="219509" y="145323"/>
                </a:ln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7404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08BF10-46A7-4BFF-5F20-989C8836CF7D}"/>
              </a:ext>
            </a:extLst>
          </p:cNvPr>
          <p:cNvSpPr>
            <a:spLocks noGrp="1"/>
          </p:cNvSpPr>
          <p:nvPr>
            <p:ph type="title"/>
          </p:nvPr>
        </p:nvSpPr>
        <p:spPr>
          <a:xfrm>
            <a:off x="608076" y="920135"/>
            <a:ext cx="10972800" cy="869359"/>
          </a:xfrm>
        </p:spPr>
        <p:txBody>
          <a:bodyPr>
            <a:normAutofit/>
          </a:bodyPr>
          <a:lstStyle/>
          <a:p>
            <a:r>
              <a:rPr lang="ro-RO" dirty="0">
                <a:latin typeface="Open Sans" panose="020B0606030504020204" pitchFamily="34" charset="0"/>
                <a:ea typeface="Open Sans" panose="020B0606030504020204" pitchFamily="34" charset="0"/>
                <a:cs typeface="Open Sans" panose="020B0606030504020204" pitchFamily="34" charset="0"/>
              </a:rPr>
              <a:t>Obiective</a:t>
            </a:r>
            <a:r>
              <a:rPr lang="ro-RO" dirty="0"/>
              <a:t> propuse</a:t>
            </a:r>
            <a:endParaRPr lang="en-US" dirty="0"/>
          </a:p>
        </p:txBody>
      </p:sp>
      <p:sp>
        <p:nvSpPr>
          <p:cNvPr id="3" name="Content Placeholder 2">
            <a:extLst>
              <a:ext uri="{FF2B5EF4-FFF2-40B4-BE49-F238E27FC236}">
                <a16:creationId xmlns:a16="http://schemas.microsoft.com/office/drawing/2014/main" id="{E55D0DAE-AB4C-FC19-507E-C5EBE4D7DE68}"/>
              </a:ext>
            </a:extLst>
          </p:cNvPr>
          <p:cNvSpPr>
            <a:spLocks noGrp="1"/>
          </p:cNvSpPr>
          <p:nvPr>
            <p:ph idx="1"/>
          </p:nvPr>
        </p:nvSpPr>
        <p:spPr>
          <a:xfrm>
            <a:off x="609600" y="2106203"/>
            <a:ext cx="7810123" cy="4066279"/>
          </a:xfrm>
        </p:spPr>
        <p:txBody>
          <a:bodyPr>
            <a:normAutofit fontScale="62500" lnSpcReduction="20000"/>
          </a:bodyPr>
          <a:lstStyle/>
          <a:p>
            <a:r>
              <a:rPr lang="en-US" dirty="0" err="1"/>
              <a:t>Obiectivele</a:t>
            </a:r>
            <a:r>
              <a:rPr lang="en-US" dirty="0"/>
              <a:t> </a:t>
            </a:r>
            <a:r>
              <a:rPr lang="en-US" dirty="0" err="1"/>
              <a:t>propuse</a:t>
            </a:r>
            <a:r>
              <a:rPr lang="en-US" dirty="0"/>
              <a:t> </a:t>
            </a:r>
            <a:r>
              <a:rPr lang="en-US" dirty="0" err="1"/>
              <a:t>pentru</a:t>
            </a:r>
            <a:r>
              <a:rPr lang="en-US" dirty="0"/>
              <a:t> </a:t>
            </a:r>
            <a:r>
              <a:rPr lang="en-US" dirty="0" err="1"/>
              <a:t>implementarea</a:t>
            </a:r>
            <a:r>
              <a:rPr lang="en-US" dirty="0"/>
              <a:t> </a:t>
            </a:r>
            <a:r>
              <a:rPr lang="en-US" dirty="0" err="1"/>
              <a:t>unui</a:t>
            </a:r>
            <a:r>
              <a:rPr lang="en-US" dirty="0"/>
              <a:t> </a:t>
            </a:r>
            <a:r>
              <a:rPr lang="en-US" dirty="0" err="1"/>
              <a:t>sistem</a:t>
            </a:r>
            <a:r>
              <a:rPr lang="en-US" dirty="0"/>
              <a:t> </a:t>
            </a:r>
            <a:r>
              <a:rPr lang="en-US" dirty="0" err="1"/>
              <a:t>avansat</a:t>
            </a:r>
            <a:r>
              <a:rPr lang="en-US" dirty="0"/>
              <a:t> de control al </a:t>
            </a:r>
            <a:r>
              <a:rPr lang="en-US" dirty="0" err="1"/>
              <a:t>accesului</a:t>
            </a:r>
            <a:r>
              <a:rPr lang="en-US" dirty="0"/>
              <a:t> pe </a:t>
            </a:r>
            <a:r>
              <a:rPr lang="en-US" dirty="0" err="1"/>
              <a:t>baza</a:t>
            </a:r>
            <a:r>
              <a:rPr lang="en-US" dirty="0"/>
              <a:t> </a:t>
            </a:r>
            <a:r>
              <a:rPr lang="en-US" dirty="0" err="1"/>
              <a:t>unui</a:t>
            </a:r>
            <a:r>
              <a:rPr lang="en-US" dirty="0"/>
              <a:t> </a:t>
            </a:r>
            <a:r>
              <a:rPr lang="en-US" dirty="0" err="1"/>
              <a:t>abonament</a:t>
            </a:r>
            <a:r>
              <a:rPr lang="en-US" dirty="0"/>
              <a:t> </a:t>
            </a:r>
            <a:r>
              <a:rPr lang="en-US" dirty="0" err="1"/>
              <a:t>includ</a:t>
            </a:r>
            <a:r>
              <a:rPr lang="en-US" dirty="0"/>
              <a:t>:</a:t>
            </a:r>
          </a:p>
          <a:p>
            <a:pPr marL="457200" indent="-457200">
              <a:buFont typeface="+mj-lt"/>
              <a:buAutoNum type="arabicPeriod"/>
            </a:pPr>
            <a:r>
              <a:rPr lang="en-US" dirty="0"/>
              <a:t>Securitate </a:t>
            </a:r>
            <a:r>
              <a:rPr lang="en-US" dirty="0" err="1"/>
              <a:t>îmbunătățită</a:t>
            </a:r>
            <a:r>
              <a:rPr lang="en-US" dirty="0"/>
              <a:t>: </a:t>
            </a:r>
            <a:r>
              <a:rPr lang="en-US" dirty="0" err="1"/>
              <a:t>Asigurarea</a:t>
            </a:r>
            <a:r>
              <a:rPr lang="en-US" dirty="0"/>
              <a:t> </a:t>
            </a:r>
            <a:r>
              <a:rPr lang="en-US" dirty="0" err="1"/>
              <a:t>că</a:t>
            </a:r>
            <a:r>
              <a:rPr lang="en-US" dirty="0"/>
              <a:t> </a:t>
            </a:r>
            <a:r>
              <a:rPr lang="en-US" dirty="0" err="1"/>
              <a:t>doar</a:t>
            </a:r>
            <a:r>
              <a:rPr lang="en-US" dirty="0"/>
              <a:t> </a:t>
            </a:r>
            <a:r>
              <a:rPr lang="en-US" dirty="0" err="1"/>
              <a:t>persoanele</a:t>
            </a:r>
            <a:r>
              <a:rPr lang="en-US" dirty="0"/>
              <a:t> </a:t>
            </a:r>
            <a:r>
              <a:rPr lang="en-US" dirty="0" err="1"/>
              <a:t>autorizate</a:t>
            </a:r>
            <a:r>
              <a:rPr lang="en-US" dirty="0"/>
              <a:t> au </a:t>
            </a:r>
            <a:r>
              <a:rPr lang="en-US" dirty="0" err="1"/>
              <a:t>acces</a:t>
            </a:r>
            <a:r>
              <a:rPr lang="en-US" dirty="0"/>
              <a:t> la </a:t>
            </a:r>
            <a:r>
              <a:rPr lang="en-US" dirty="0" err="1"/>
              <a:t>anumite</a:t>
            </a:r>
            <a:r>
              <a:rPr lang="en-US" dirty="0"/>
              <a:t> zone </a:t>
            </a:r>
            <a:r>
              <a:rPr lang="en-US" dirty="0" err="1"/>
              <a:t>sau</a:t>
            </a:r>
            <a:r>
              <a:rPr lang="en-US" dirty="0"/>
              <a:t> </a:t>
            </a:r>
            <a:r>
              <a:rPr lang="en-US" dirty="0" err="1"/>
              <a:t>servicii</a:t>
            </a:r>
            <a:r>
              <a:rPr lang="en-US" dirty="0"/>
              <a:t>, </a:t>
            </a:r>
            <a:r>
              <a:rPr lang="en-US" dirty="0" err="1"/>
              <a:t>contribuind</a:t>
            </a:r>
            <a:r>
              <a:rPr lang="en-US" dirty="0"/>
              <a:t> </a:t>
            </a:r>
            <a:r>
              <a:rPr lang="en-US" dirty="0" err="1"/>
              <a:t>astfel</a:t>
            </a:r>
            <a:r>
              <a:rPr lang="en-US" dirty="0"/>
              <a:t> la </a:t>
            </a:r>
            <a:r>
              <a:rPr lang="en-US" dirty="0" err="1"/>
              <a:t>creșterea</a:t>
            </a:r>
            <a:r>
              <a:rPr lang="en-US" dirty="0"/>
              <a:t> </a:t>
            </a:r>
            <a:r>
              <a:rPr lang="en-US" dirty="0" err="1"/>
              <a:t>securității</a:t>
            </a:r>
            <a:r>
              <a:rPr lang="en-US" dirty="0"/>
              <a:t>.</a:t>
            </a:r>
          </a:p>
          <a:p>
            <a:pPr marL="457200" indent="-457200">
              <a:buFont typeface="+mj-lt"/>
              <a:buAutoNum type="arabicPeriod"/>
            </a:pPr>
            <a:r>
              <a:rPr lang="en-US" dirty="0" err="1"/>
              <a:t>Simplificarea</a:t>
            </a:r>
            <a:r>
              <a:rPr lang="en-US" dirty="0"/>
              <a:t> </a:t>
            </a:r>
            <a:r>
              <a:rPr lang="en-US" dirty="0" err="1"/>
              <a:t>procesului</a:t>
            </a:r>
            <a:r>
              <a:rPr lang="en-US" dirty="0"/>
              <a:t> de </a:t>
            </a:r>
            <a:r>
              <a:rPr lang="en-US" dirty="0" err="1"/>
              <a:t>acces</a:t>
            </a:r>
            <a:r>
              <a:rPr lang="en-US" dirty="0"/>
              <a:t>: </a:t>
            </a:r>
            <a:r>
              <a:rPr lang="en-US" dirty="0" err="1"/>
              <a:t>Facilitarea</a:t>
            </a:r>
            <a:r>
              <a:rPr lang="en-US" dirty="0"/>
              <a:t> </a:t>
            </a:r>
            <a:r>
              <a:rPr lang="en-US" dirty="0" err="1"/>
              <a:t>accesului</a:t>
            </a:r>
            <a:r>
              <a:rPr lang="en-US" dirty="0"/>
              <a:t> </a:t>
            </a:r>
            <a:r>
              <a:rPr lang="en-US" dirty="0" err="1"/>
              <a:t>pentru</a:t>
            </a:r>
            <a:r>
              <a:rPr lang="en-US" dirty="0"/>
              <a:t> </a:t>
            </a:r>
            <a:r>
              <a:rPr lang="en-US" dirty="0" err="1"/>
              <a:t>utilizatori</a:t>
            </a:r>
            <a:r>
              <a:rPr lang="en-US" dirty="0"/>
              <a:t> </a:t>
            </a:r>
            <a:r>
              <a:rPr lang="en-US" dirty="0" err="1"/>
              <a:t>prin</a:t>
            </a:r>
            <a:r>
              <a:rPr lang="en-US" dirty="0"/>
              <a:t> </a:t>
            </a:r>
            <a:r>
              <a:rPr lang="en-US" dirty="0" err="1"/>
              <a:t>eliminarea</a:t>
            </a:r>
            <a:r>
              <a:rPr lang="en-US" dirty="0"/>
              <a:t> </a:t>
            </a:r>
            <a:r>
              <a:rPr lang="en-US" dirty="0" err="1"/>
              <a:t>nevoii</a:t>
            </a:r>
            <a:r>
              <a:rPr lang="en-US" dirty="0"/>
              <a:t> de a </a:t>
            </a:r>
            <a:r>
              <a:rPr lang="en-US" dirty="0" err="1"/>
              <a:t>purta</a:t>
            </a:r>
            <a:r>
              <a:rPr lang="en-US" dirty="0"/>
              <a:t> </a:t>
            </a:r>
            <a:r>
              <a:rPr lang="en-US" dirty="0" err="1"/>
              <a:t>chei</a:t>
            </a:r>
            <a:r>
              <a:rPr lang="en-US" dirty="0"/>
              <a:t> </a:t>
            </a:r>
            <a:r>
              <a:rPr lang="en-US" dirty="0" err="1"/>
              <a:t>sau</a:t>
            </a:r>
            <a:r>
              <a:rPr lang="en-US" dirty="0"/>
              <a:t> </a:t>
            </a:r>
            <a:r>
              <a:rPr lang="en-US" dirty="0" err="1"/>
              <a:t>carduri</a:t>
            </a:r>
            <a:r>
              <a:rPr lang="en-US" dirty="0"/>
              <a:t> de </a:t>
            </a:r>
            <a:r>
              <a:rPr lang="en-US" dirty="0" err="1"/>
              <a:t>acces</a:t>
            </a:r>
            <a:r>
              <a:rPr lang="en-US" dirty="0"/>
              <a:t>, </a:t>
            </a:r>
            <a:r>
              <a:rPr lang="en-US" dirty="0" err="1"/>
              <a:t>iar</a:t>
            </a:r>
            <a:r>
              <a:rPr lang="en-US" dirty="0"/>
              <a:t> în </a:t>
            </a:r>
            <a:r>
              <a:rPr lang="en-US" dirty="0" err="1"/>
              <a:t>schimb</a:t>
            </a:r>
            <a:r>
              <a:rPr lang="en-US" dirty="0"/>
              <a:t> </a:t>
            </a:r>
            <a:r>
              <a:rPr lang="en-US" dirty="0" err="1"/>
              <a:t>utilizându</a:t>
            </a:r>
            <a:r>
              <a:rPr lang="en-US" dirty="0"/>
              <a:t>-se </a:t>
            </a:r>
            <a:r>
              <a:rPr lang="en-US" dirty="0" err="1"/>
              <a:t>amprenta</a:t>
            </a:r>
            <a:r>
              <a:rPr lang="en-US" dirty="0"/>
              <a:t> lor </a:t>
            </a:r>
            <a:r>
              <a:rPr lang="en-US" dirty="0" err="1"/>
              <a:t>pentru</a:t>
            </a:r>
            <a:r>
              <a:rPr lang="en-US" dirty="0"/>
              <a:t> </a:t>
            </a:r>
            <a:r>
              <a:rPr lang="en-US" dirty="0" err="1"/>
              <a:t>autentificare</a:t>
            </a:r>
            <a:r>
              <a:rPr lang="en-US" dirty="0"/>
              <a:t>.</a:t>
            </a:r>
          </a:p>
          <a:p>
            <a:pPr marL="457200" indent="-457200">
              <a:buFont typeface="+mj-lt"/>
              <a:buAutoNum type="arabicPeriod"/>
            </a:pPr>
            <a:r>
              <a:rPr lang="en-US" dirty="0" err="1"/>
              <a:t>Gestionarea</a:t>
            </a:r>
            <a:r>
              <a:rPr lang="en-US" dirty="0"/>
              <a:t> </a:t>
            </a:r>
            <a:r>
              <a:rPr lang="en-US" dirty="0" err="1"/>
              <a:t>eficientă</a:t>
            </a:r>
            <a:r>
              <a:rPr lang="en-US" dirty="0"/>
              <a:t> a </a:t>
            </a:r>
            <a:r>
              <a:rPr lang="en-US" dirty="0" err="1"/>
              <a:t>abonamentelor</a:t>
            </a:r>
            <a:r>
              <a:rPr lang="en-US" dirty="0"/>
              <a:t>: </a:t>
            </a:r>
            <a:r>
              <a:rPr lang="en-US" dirty="0" err="1"/>
              <a:t>Implementarea</a:t>
            </a:r>
            <a:r>
              <a:rPr lang="en-US" dirty="0"/>
              <a:t> </a:t>
            </a:r>
            <a:r>
              <a:rPr lang="en-US" dirty="0" err="1"/>
              <a:t>unui</a:t>
            </a:r>
            <a:r>
              <a:rPr lang="en-US" dirty="0"/>
              <a:t> </a:t>
            </a:r>
            <a:r>
              <a:rPr lang="en-US" dirty="0" err="1"/>
              <a:t>sistem</a:t>
            </a:r>
            <a:r>
              <a:rPr lang="en-US" dirty="0"/>
              <a:t> </a:t>
            </a:r>
            <a:r>
              <a:rPr lang="en-US" dirty="0" err="1"/>
              <a:t>centralizat</a:t>
            </a:r>
            <a:r>
              <a:rPr lang="en-US" dirty="0"/>
              <a:t> </a:t>
            </a:r>
            <a:r>
              <a:rPr lang="en-US" dirty="0" err="1"/>
              <a:t>pentru</a:t>
            </a:r>
            <a:r>
              <a:rPr lang="en-US" dirty="0"/>
              <a:t> </a:t>
            </a:r>
            <a:r>
              <a:rPr lang="en-US" dirty="0" err="1"/>
              <a:t>administrarea</a:t>
            </a:r>
            <a:r>
              <a:rPr lang="en-US" dirty="0"/>
              <a:t> și </a:t>
            </a:r>
            <a:r>
              <a:rPr lang="en-US" dirty="0" err="1"/>
              <a:t>monitorizarea</a:t>
            </a:r>
            <a:r>
              <a:rPr lang="en-US" dirty="0"/>
              <a:t> </a:t>
            </a:r>
            <a:r>
              <a:rPr lang="en-US" dirty="0" err="1"/>
              <a:t>abonamentelor</a:t>
            </a:r>
            <a:r>
              <a:rPr lang="en-US" dirty="0"/>
              <a:t>, </a:t>
            </a:r>
            <a:r>
              <a:rPr lang="en-US" dirty="0" err="1"/>
              <a:t>inclusiv</a:t>
            </a:r>
            <a:r>
              <a:rPr lang="en-US" dirty="0"/>
              <a:t> a </a:t>
            </a:r>
            <a:r>
              <a:rPr lang="en-US" dirty="0" err="1"/>
              <a:t>datelor</a:t>
            </a:r>
            <a:r>
              <a:rPr lang="en-US" dirty="0"/>
              <a:t> </a:t>
            </a:r>
            <a:r>
              <a:rPr lang="en-US" dirty="0" err="1"/>
              <a:t>referitoare</a:t>
            </a:r>
            <a:r>
              <a:rPr lang="en-US" dirty="0"/>
              <a:t> la </a:t>
            </a:r>
            <a:r>
              <a:rPr lang="en-US" dirty="0" err="1"/>
              <a:t>termenele</a:t>
            </a:r>
            <a:r>
              <a:rPr lang="en-US" dirty="0"/>
              <a:t> de </a:t>
            </a:r>
            <a:r>
              <a:rPr lang="en-US" dirty="0" err="1"/>
              <a:t>expirare</a:t>
            </a:r>
            <a:r>
              <a:rPr lang="en-US" dirty="0"/>
              <a:t> și </a:t>
            </a:r>
            <a:r>
              <a:rPr lang="en-US" dirty="0" err="1"/>
              <a:t>statusul</a:t>
            </a:r>
            <a:r>
              <a:rPr lang="en-US" dirty="0"/>
              <a:t> </a:t>
            </a:r>
            <a:r>
              <a:rPr lang="en-US" dirty="0" err="1"/>
              <a:t>acestora</a:t>
            </a:r>
            <a:r>
              <a:rPr lang="en-US" dirty="0"/>
              <a:t>.</a:t>
            </a:r>
          </a:p>
          <a:p>
            <a:pPr marL="457200" indent="-457200">
              <a:buFont typeface="+mj-lt"/>
              <a:buAutoNum type="arabicPeriod"/>
            </a:pPr>
            <a:r>
              <a:rPr lang="en-US" dirty="0" err="1"/>
              <a:t>Reducerea</a:t>
            </a:r>
            <a:r>
              <a:rPr lang="en-US" dirty="0"/>
              <a:t> </a:t>
            </a:r>
            <a:r>
              <a:rPr lang="en-US" dirty="0" err="1"/>
              <a:t>costurilor</a:t>
            </a:r>
            <a:r>
              <a:rPr lang="en-US" dirty="0"/>
              <a:t>: </a:t>
            </a:r>
            <a:r>
              <a:rPr lang="en-US" dirty="0" err="1"/>
              <a:t>Optimizarea</a:t>
            </a:r>
            <a:r>
              <a:rPr lang="en-US" dirty="0"/>
              <a:t> </a:t>
            </a:r>
            <a:r>
              <a:rPr lang="en-US" dirty="0" err="1"/>
              <a:t>costurilor</a:t>
            </a:r>
            <a:r>
              <a:rPr lang="en-US" dirty="0"/>
              <a:t> legate de </a:t>
            </a:r>
            <a:r>
              <a:rPr lang="en-US" dirty="0" err="1"/>
              <a:t>securitate</a:t>
            </a:r>
            <a:r>
              <a:rPr lang="en-US" dirty="0"/>
              <a:t> </a:t>
            </a:r>
            <a:r>
              <a:rPr lang="en-US" dirty="0" err="1"/>
              <a:t>prin</a:t>
            </a:r>
            <a:r>
              <a:rPr lang="en-US" dirty="0"/>
              <a:t> </a:t>
            </a:r>
            <a:r>
              <a:rPr lang="en-US" dirty="0" err="1"/>
              <a:t>eliminarea</a:t>
            </a:r>
            <a:r>
              <a:rPr lang="en-US" dirty="0"/>
              <a:t> </a:t>
            </a:r>
            <a:r>
              <a:rPr lang="en-US" dirty="0" err="1"/>
              <a:t>necesității</a:t>
            </a:r>
            <a:r>
              <a:rPr lang="en-US" dirty="0"/>
              <a:t> de a </a:t>
            </a:r>
            <a:r>
              <a:rPr lang="en-US" dirty="0" err="1"/>
              <a:t>înlocui</a:t>
            </a:r>
            <a:r>
              <a:rPr lang="en-US" dirty="0"/>
              <a:t> </a:t>
            </a:r>
            <a:r>
              <a:rPr lang="en-US" dirty="0" err="1"/>
              <a:t>sau</a:t>
            </a:r>
            <a:r>
              <a:rPr lang="en-US" dirty="0"/>
              <a:t> </a:t>
            </a:r>
            <a:r>
              <a:rPr lang="en-US" dirty="0" err="1"/>
              <a:t>reînnoi</a:t>
            </a:r>
            <a:r>
              <a:rPr lang="en-US" dirty="0"/>
              <a:t> </a:t>
            </a:r>
            <a:r>
              <a:rPr lang="en-US" dirty="0" err="1"/>
              <a:t>cheile</a:t>
            </a:r>
            <a:r>
              <a:rPr lang="en-US" dirty="0"/>
              <a:t> de </a:t>
            </a:r>
            <a:r>
              <a:rPr lang="en-US" dirty="0" err="1"/>
              <a:t>acces</a:t>
            </a:r>
            <a:r>
              <a:rPr lang="en-US" dirty="0"/>
              <a:t> </a:t>
            </a:r>
            <a:r>
              <a:rPr lang="en-US" dirty="0" err="1"/>
              <a:t>sau</a:t>
            </a:r>
            <a:r>
              <a:rPr lang="en-US" dirty="0"/>
              <a:t> </a:t>
            </a:r>
            <a:r>
              <a:rPr lang="en-US" dirty="0" err="1"/>
              <a:t>cardurile</a:t>
            </a:r>
            <a:r>
              <a:rPr lang="en-US" dirty="0"/>
              <a:t> în </a:t>
            </a:r>
            <a:r>
              <a:rPr lang="en-US" dirty="0" err="1"/>
              <a:t>cazul</a:t>
            </a:r>
            <a:r>
              <a:rPr lang="en-US" dirty="0"/>
              <a:t> </a:t>
            </a:r>
            <a:r>
              <a:rPr lang="en-US" dirty="0" err="1"/>
              <a:t>pierderii</a:t>
            </a:r>
            <a:r>
              <a:rPr lang="en-US" dirty="0"/>
              <a:t> </a:t>
            </a:r>
            <a:r>
              <a:rPr lang="en-US" dirty="0" err="1"/>
              <a:t>sau</a:t>
            </a:r>
            <a:r>
              <a:rPr lang="en-US" dirty="0"/>
              <a:t> </a:t>
            </a:r>
            <a:r>
              <a:rPr lang="en-US" dirty="0" err="1"/>
              <a:t>furtului</a:t>
            </a:r>
            <a:r>
              <a:rPr lang="en-US" dirty="0"/>
              <a:t>.</a:t>
            </a:r>
          </a:p>
          <a:p>
            <a:pPr marL="457200" indent="-457200">
              <a:buFont typeface="+mj-lt"/>
              <a:buAutoNum type="arabicPeriod"/>
            </a:pPr>
            <a:r>
              <a:rPr lang="en-US" dirty="0" err="1"/>
              <a:t>Îmbunătățirea</a:t>
            </a:r>
            <a:r>
              <a:rPr lang="en-US" dirty="0"/>
              <a:t> </a:t>
            </a:r>
            <a:r>
              <a:rPr lang="en-US" dirty="0" err="1"/>
              <a:t>experienței</a:t>
            </a:r>
            <a:r>
              <a:rPr lang="en-US" dirty="0"/>
              <a:t> </a:t>
            </a:r>
            <a:r>
              <a:rPr lang="en-US" dirty="0" err="1"/>
              <a:t>utilizatorilor</a:t>
            </a:r>
            <a:r>
              <a:rPr lang="en-US" dirty="0"/>
              <a:t>: </a:t>
            </a:r>
            <a:r>
              <a:rPr lang="en-US" dirty="0" err="1"/>
              <a:t>Oferirea</a:t>
            </a:r>
            <a:r>
              <a:rPr lang="en-US" dirty="0"/>
              <a:t> </a:t>
            </a:r>
            <a:r>
              <a:rPr lang="en-US" dirty="0" err="1"/>
              <a:t>unei</a:t>
            </a:r>
            <a:r>
              <a:rPr lang="en-US" dirty="0"/>
              <a:t> </a:t>
            </a:r>
            <a:r>
              <a:rPr lang="en-US" dirty="0" err="1"/>
              <a:t>modalități</a:t>
            </a:r>
            <a:r>
              <a:rPr lang="en-US" dirty="0"/>
              <a:t> </a:t>
            </a:r>
            <a:r>
              <a:rPr lang="en-US" dirty="0" err="1"/>
              <a:t>convenabile</a:t>
            </a:r>
            <a:r>
              <a:rPr lang="en-US" dirty="0"/>
              <a:t> și </a:t>
            </a:r>
            <a:r>
              <a:rPr lang="en-US" dirty="0" err="1"/>
              <a:t>sigure</a:t>
            </a:r>
            <a:r>
              <a:rPr lang="en-US" dirty="0"/>
              <a:t> de </a:t>
            </a:r>
            <a:r>
              <a:rPr lang="en-US" dirty="0" err="1"/>
              <a:t>acces</a:t>
            </a:r>
            <a:r>
              <a:rPr lang="en-US" dirty="0"/>
              <a:t> </a:t>
            </a:r>
            <a:r>
              <a:rPr lang="en-US" dirty="0" err="1"/>
              <a:t>pentru</a:t>
            </a:r>
            <a:r>
              <a:rPr lang="en-US" dirty="0"/>
              <a:t> </a:t>
            </a:r>
            <a:r>
              <a:rPr lang="en-US" dirty="0" err="1"/>
              <a:t>utilizatori</a:t>
            </a:r>
            <a:r>
              <a:rPr lang="en-US" dirty="0"/>
              <a:t>, </a:t>
            </a:r>
            <a:r>
              <a:rPr lang="en-US" dirty="0" err="1"/>
              <a:t>eliminând</a:t>
            </a:r>
            <a:r>
              <a:rPr lang="en-US" dirty="0"/>
              <a:t> </a:t>
            </a:r>
            <a:r>
              <a:rPr lang="en-US" dirty="0" err="1"/>
              <a:t>barierele</a:t>
            </a:r>
            <a:r>
              <a:rPr lang="en-US" dirty="0"/>
              <a:t> de </a:t>
            </a:r>
            <a:r>
              <a:rPr lang="en-US" dirty="0" err="1"/>
              <a:t>intrare</a:t>
            </a:r>
            <a:r>
              <a:rPr lang="en-US" dirty="0"/>
              <a:t> și </a:t>
            </a:r>
            <a:r>
              <a:rPr lang="en-US" dirty="0" err="1"/>
              <a:t>facilitând</a:t>
            </a:r>
            <a:r>
              <a:rPr lang="en-US" dirty="0"/>
              <a:t> </a:t>
            </a:r>
            <a:r>
              <a:rPr lang="en-US" dirty="0" err="1"/>
              <a:t>fluxul</a:t>
            </a:r>
            <a:r>
              <a:rPr lang="en-US" dirty="0"/>
              <a:t> de </a:t>
            </a:r>
            <a:r>
              <a:rPr lang="en-US" dirty="0" err="1"/>
              <a:t>persoane</a:t>
            </a:r>
            <a:r>
              <a:rPr lang="en-US" dirty="0"/>
              <a:t>.</a:t>
            </a:r>
          </a:p>
          <a:p>
            <a:pPr marL="457200" indent="-457200">
              <a:buFont typeface="+mj-lt"/>
              <a:buAutoNum type="arabicPeriod"/>
            </a:pPr>
            <a:r>
              <a:rPr lang="en-US" dirty="0" err="1"/>
              <a:t>Auditabilitate</a:t>
            </a:r>
            <a:r>
              <a:rPr lang="en-US" dirty="0"/>
              <a:t> și </a:t>
            </a:r>
            <a:r>
              <a:rPr lang="en-US" dirty="0" err="1"/>
              <a:t>raportare</a:t>
            </a:r>
            <a:r>
              <a:rPr lang="en-US" dirty="0"/>
              <a:t>: </a:t>
            </a:r>
            <a:r>
              <a:rPr lang="en-US" dirty="0" err="1"/>
              <a:t>Asigurarea</a:t>
            </a:r>
            <a:r>
              <a:rPr lang="en-US" dirty="0"/>
              <a:t> </a:t>
            </a:r>
            <a:r>
              <a:rPr lang="en-US" dirty="0" err="1"/>
              <a:t>că</a:t>
            </a:r>
            <a:r>
              <a:rPr lang="en-US" dirty="0"/>
              <a:t> </a:t>
            </a:r>
            <a:r>
              <a:rPr lang="en-US" dirty="0" err="1"/>
              <a:t>sistemul</a:t>
            </a:r>
            <a:r>
              <a:rPr lang="en-US" dirty="0"/>
              <a:t> </a:t>
            </a:r>
            <a:r>
              <a:rPr lang="en-US" dirty="0" err="1"/>
              <a:t>poate</a:t>
            </a:r>
            <a:r>
              <a:rPr lang="en-US" dirty="0"/>
              <a:t> genera </a:t>
            </a:r>
            <a:r>
              <a:rPr lang="en-US" dirty="0" err="1"/>
              <a:t>rapoarte</a:t>
            </a:r>
            <a:r>
              <a:rPr lang="en-US" dirty="0"/>
              <a:t> </a:t>
            </a:r>
            <a:r>
              <a:rPr lang="en-US" dirty="0" err="1"/>
              <a:t>detaliate</a:t>
            </a:r>
            <a:r>
              <a:rPr lang="en-US" dirty="0"/>
              <a:t> </a:t>
            </a:r>
            <a:r>
              <a:rPr lang="en-US" dirty="0" err="1"/>
              <a:t>despre</a:t>
            </a:r>
            <a:r>
              <a:rPr lang="en-US" dirty="0"/>
              <a:t> </a:t>
            </a:r>
            <a:r>
              <a:rPr lang="en-US" dirty="0" err="1"/>
              <a:t>accesul</a:t>
            </a:r>
            <a:r>
              <a:rPr lang="en-US" dirty="0"/>
              <a:t> </a:t>
            </a:r>
            <a:r>
              <a:rPr lang="en-US" dirty="0" err="1"/>
              <a:t>utilizatorilor</a:t>
            </a:r>
            <a:r>
              <a:rPr lang="en-US" dirty="0"/>
              <a:t> în </a:t>
            </a:r>
            <a:r>
              <a:rPr lang="en-US" dirty="0" err="1"/>
              <a:t>diferite</a:t>
            </a:r>
            <a:r>
              <a:rPr lang="en-US" dirty="0"/>
              <a:t> zone, </a:t>
            </a:r>
            <a:r>
              <a:rPr lang="en-US" dirty="0" err="1"/>
              <a:t>contribuind</a:t>
            </a:r>
            <a:r>
              <a:rPr lang="en-US" dirty="0"/>
              <a:t> la </a:t>
            </a:r>
            <a:r>
              <a:rPr lang="en-US" dirty="0" err="1"/>
              <a:t>auditabilitate</a:t>
            </a:r>
            <a:r>
              <a:rPr lang="en-US" dirty="0"/>
              <a:t> și </a:t>
            </a:r>
            <a:r>
              <a:rPr lang="en-US" dirty="0" err="1"/>
              <a:t>respectarea</a:t>
            </a:r>
            <a:r>
              <a:rPr lang="en-US" dirty="0"/>
              <a:t> </a:t>
            </a:r>
            <a:r>
              <a:rPr lang="en-US" dirty="0" err="1"/>
              <a:t>reglementărilor</a:t>
            </a:r>
            <a:r>
              <a:rPr lang="en-US" dirty="0"/>
              <a:t> de </a:t>
            </a:r>
            <a:r>
              <a:rPr lang="en-US" dirty="0" err="1"/>
              <a:t>securitate</a:t>
            </a:r>
            <a:r>
              <a:rPr lang="en-US" dirty="0"/>
              <a:t>.</a:t>
            </a:r>
          </a:p>
        </p:txBody>
      </p:sp>
      <p:pic>
        <p:nvPicPr>
          <p:cNvPr id="6" name="image1.png" descr="O imagine care conține Font, Grafică, siglă, design grafic&#10;&#10;Descriere generată automat">
            <a:extLst>
              <a:ext uri="{FF2B5EF4-FFF2-40B4-BE49-F238E27FC236}">
                <a16:creationId xmlns:a16="http://schemas.microsoft.com/office/drawing/2014/main" id="{3C71AA4D-E562-7583-EF28-A8A89652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BFD2FA-2046-A06C-3249-3C258BF0786E}"/>
              </a:ext>
            </a:extLst>
          </p:cNvPr>
          <p:cNvSpPr txBox="1"/>
          <p:nvPr/>
        </p:nvSpPr>
        <p:spPr>
          <a:xfrm>
            <a:off x="1692229" y="234618"/>
            <a:ext cx="413969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324271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1FB-1E2F-54D1-FFBD-49D6F6D47B44}"/>
              </a:ext>
            </a:extLst>
          </p:cNvPr>
          <p:cNvSpPr>
            <a:spLocks noGrp="1"/>
          </p:cNvSpPr>
          <p:nvPr>
            <p:ph type="title"/>
          </p:nvPr>
        </p:nvSpPr>
        <p:spPr>
          <a:xfrm>
            <a:off x="519065" y="1435971"/>
            <a:ext cx="3392032" cy="1506406"/>
          </a:xfrm>
        </p:spPr>
        <p:txBody>
          <a:bodyPr/>
          <a:lstStyle/>
          <a:p>
            <a:pPr algn="ctr"/>
            <a:r>
              <a:rPr lang="en-US" dirty="0" err="1">
                <a:latin typeface="Open Sans" panose="020B0606030504020204" pitchFamily="34" charset="0"/>
                <a:ea typeface="Open Sans" panose="020B0606030504020204" pitchFamily="34" charset="0"/>
                <a:cs typeface="Open Sans" panose="020B0606030504020204" pitchFamily="34" charset="0"/>
              </a:rPr>
              <a:t>Scenariu</a:t>
            </a:r>
            <a:r>
              <a:rPr lang="en-US" dirty="0">
                <a:latin typeface="Open Sans" panose="020B0606030504020204" pitchFamily="34" charset="0"/>
                <a:ea typeface="Open Sans" panose="020B0606030504020204" pitchFamily="34" charset="0"/>
                <a:cs typeface="Open Sans" panose="020B0606030504020204" pitchFamily="34" charset="0"/>
              </a:rPr>
              <a:t> de </a:t>
            </a:r>
            <a:r>
              <a:rPr lang="en-US" dirty="0" err="1">
                <a:latin typeface="Open Sans" panose="020B0606030504020204" pitchFamily="34" charset="0"/>
                <a:ea typeface="Open Sans" panose="020B0606030504020204" pitchFamily="34" charset="0"/>
                <a:cs typeface="Open Sans" panose="020B0606030504020204" pitchFamily="34" charset="0"/>
              </a:rPr>
              <a:t>functionare</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1.png" descr="O imagine care conține Font, Grafică, siglă, design grafic&#10;&#10;Descriere generată automat">
            <a:extLst>
              <a:ext uri="{FF2B5EF4-FFF2-40B4-BE49-F238E27FC236}">
                <a16:creationId xmlns:a16="http://schemas.microsoft.com/office/drawing/2014/main" id="{743162AF-8EA7-26BE-9076-35FE0498B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2389BA-98D8-2908-A0C1-9C0A913FB0AA}"/>
              </a:ext>
            </a:extLst>
          </p:cNvPr>
          <p:cNvSpPr txBox="1"/>
          <p:nvPr/>
        </p:nvSpPr>
        <p:spPr>
          <a:xfrm>
            <a:off x="1689617" y="239164"/>
            <a:ext cx="609750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pic>
        <p:nvPicPr>
          <p:cNvPr id="8" name="Picture 7" descr="A circuit board with wires&#10;&#10;Description automatically generated">
            <a:extLst>
              <a:ext uri="{FF2B5EF4-FFF2-40B4-BE49-F238E27FC236}">
                <a16:creationId xmlns:a16="http://schemas.microsoft.com/office/drawing/2014/main" id="{7166044F-0863-EB99-BA55-64A05938C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3723" y="1045679"/>
            <a:ext cx="7586804" cy="5573157"/>
          </a:xfrm>
          <a:prstGeom prst="rect">
            <a:avLst/>
          </a:prstGeom>
          <a:noFill/>
          <a:ln>
            <a:noFill/>
          </a:ln>
        </p:spPr>
      </p:pic>
      <p:sp>
        <p:nvSpPr>
          <p:cNvPr id="4" name="TextBox 3">
            <a:extLst>
              <a:ext uri="{FF2B5EF4-FFF2-40B4-BE49-F238E27FC236}">
                <a16:creationId xmlns:a16="http://schemas.microsoft.com/office/drawing/2014/main" id="{4D793BB1-6B57-2C77-5C50-6ED8D1B869C4}"/>
              </a:ext>
            </a:extLst>
          </p:cNvPr>
          <p:cNvSpPr txBox="1"/>
          <p:nvPr/>
        </p:nvSpPr>
        <p:spPr>
          <a:xfrm>
            <a:off x="6301070" y="6249504"/>
            <a:ext cx="2972110" cy="369332"/>
          </a:xfrm>
          <a:prstGeom prst="rect">
            <a:avLst/>
          </a:prstGeom>
          <a:noFill/>
        </p:spPr>
        <p:txBody>
          <a:bodyPr wrap="square">
            <a:spAutoFit/>
          </a:bodyPr>
          <a:lstStyle/>
          <a:p>
            <a:r>
              <a:rPr lang="en-US" dirty="0" err="1"/>
              <a:t>Figura</a:t>
            </a:r>
            <a:r>
              <a:rPr lang="en-US" dirty="0"/>
              <a:t> 1. Schema </a:t>
            </a:r>
            <a:r>
              <a:rPr lang="en-US" dirty="0" err="1"/>
              <a:t>electrica</a:t>
            </a:r>
            <a:endParaRPr lang="en-US" dirty="0"/>
          </a:p>
        </p:txBody>
      </p:sp>
    </p:spTree>
    <p:extLst>
      <p:ext uri="{BB962C8B-B14F-4D97-AF65-F5344CB8AC3E}">
        <p14:creationId xmlns:p14="http://schemas.microsoft.com/office/powerpoint/2010/main" val="406653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1.png" descr="O imagine care conține Font, Grafică, siglă, design grafic&#10;&#10;Descriere generată automat">
            <a:extLst>
              <a:ext uri="{FF2B5EF4-FFF2-40B4-BE49-F238E27FC236}">
                <a16:creationId xmlns:a16="http://schemas.microsoft.com/office/drawing/2014/main" id="{3C71AA4D-E562-7583-EF28-A8A89652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BFD2FA-2046-A06C-3249-3C258BF0786E}"/>
              </a:ext>
            </a:extLst>
          </p:cNvPr>
          <p:cNvSpPr txBox="1"/>
          <p:nvPr/>
        </p:nvSpPr>
        <p:spPr>
          <a:xfrm>
            <a:off x="1692229" y="234618"/>
            <a:ext cx="413969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pic>
        <p:nvPicPr>
          <p:cNvPr id="4" name="Picture 3" descr="A black screen with white text&#10;&#10;Description automatically generated">
            <a:extLst>
              <a:ext uri="{FF2B5EF4-FFF2-40B4-BE49-F238E27FC236}">
                <a16:creationId xmlns:a16="http://schemas.microsoft.com/office/drawing/2014/main" id="{F4A9DE4F-5591-2EB8-52AE-7DCB938CA5D1}"/>
              </a:ext>
            </a:extLst>
          </p:cNvPr>
          <p:cNvPicPr>
            <a:picLocks noChangeAspect="1"/>
          </p:cNvPicPr>
          <p:nvPr/>
        </p:nvPicPr>
        <p:blipFill>
          <a:blip r:embed="rId3"/>
          <a:stretch>
            <a:fillRect/>
          </a:stretch>
        </p:blipFill>
        <p:spPr>
          <a:xfrm>
            <a:off x="2727381" y="1115567"/>
            <a:ext cx="6209088" cy="5147796"/>
          </a:xfrm>
          <a:prstGeom prst="rect">
            <a:avLst/>
          </a:prstGeom>
        </p:spPr>
      </p:pic>
      <p:sp>
        <p:nvSpPr>
          <p:cNvPr id="3" name="TextBox 2">
            <a:extLst>
              <a:ext uri="{FF2B5EF4-FFF2-40B4-BE49-F238E27FC236}">
                <a16:creationId xmlns:a16="http://schemas.microsoft.com/office/drawing/2014/main" id="{8C6DE3CE-3980-D23B-CCEC-70FBC7C724B3}"/>
              </a:ext>
            </a:extLst>
          </p:cNvPr>
          <p:cNvSpPr txBox="1"/>
          <p:nvPr/>
        </p:nvSpPr>
        <p:spPr>
          <a:xfrm>
            <a:off x="4043251" y="6376015"/>
            <a:ext cx="3577348" cy="369332"/>
          </a:xfrm>
          <a:prstGeom prst="rect">
            <a:avLst/>
          </a:prstGeom>
          <a:noFill/>
        </p:spPr>
        <p:txBody>
          <a:bodyPr wrap="square">
            <a:spAutoFit/>
          </a:bodyPr>
          <a:lstStyle/>
          <a:p>
            <a:r>
              <a:rPr lang="en-US" dirty="0" err="1"/>
              <a:t>Figura</a:t>
            </a:r>
            <a:r>
              <a:rPr lang="en-US" dirty="0"/>
              <a:t> 2. </a:t>
            </a:r>
            <a:r>
              <a:rPr lang="en-US" dirty="0" err="1"/>
              <a:t>Scenarii</a:t>
            </a:r>
            <a:r>
              <a:rPr lang="en-US" dirty="0"/>
              <a:t> de </a:t>
            </a:r>
            <a:r>
              <a:rPr lang="en-US" dirty="0" err="1"/>
              <a:t>functionare</a:t>
            </a:r>
            <a:endParaRPr lang="en-US" dirty="0"/>
          </a:p>
        </p:txBody>
      </p:sp>
    </p:spTree>
    <p:extLst>
      <p:ext uri="{BB962C8B-B14F-4D97-AF65-F5344CB8AC3E}">
        <p14:creationId xmlns:p14="http://schemas.microsoft.com/office/powerpoint/2010/main" val="286820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1.png" descr="O imagine care conține Font, Grafică, siglă, design grafic&#10;&#10;Descriere generată automat">
            <a:extLst>
              <a:ext uri="{FF2B5EF4-FFF2-40B4-BE49-F238E27FC236}">
                <a16:creationId xmlns:a16="http://schemas.microsoft.com/office/drawing/2014/main" id="{3C71AA4D-E562-7583-EF28-A8A89652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BFD2FA-2046-A06C-3249-3C258BF0786E}"/>
              </a:ext>
            </a:extLst>
          </p:cNvPr>
          <p:cNvSpPr txBox="1"/>
          <p:nvPr/>
        </p:nvSpPr>
        <p:spPr>
          <a:xfrm>
            <a:off x="1692229" y="234618"/>
            <a:ext cx="413969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3" name="TextBox 2">
            <a:extLst>
              <a:ext uri="{FF2B5EF4-FFF2-40B4-BE49-F238E27FC236}">
                <a16:creationId xmlns:a16="http://schemas.microsoft.com/office/drawing/2014/main" id="{725C281D-0E0B-1DBA-EEE5-F8CB0A97B090}"/>
              </a:ext>
            </a:extLst>
          </p:cNvPr>
          <p:cNvSpPr txBox="1"/>
          <p:nvPr/>
        </p:nvSpPr>
        <p:spPr>
          <a:xfrm>
            <a:off x="713323" y="2316475"/>
            <a:ext cx="6097508" cy="646331"/>
          </a:xfrm>
          <a:prstGeom prst="rect">
            <a:avLst/>
          </a:prstGeom>
          <a:noFill/>
        </p:spPr>
        <p:txBody>
          <a:bodyPr wrap="square">
            <a:spAutoFit/>
          </a:bodyPr>
          <a:lstStyle/>
          <a:p>
            <a:r>
              <a:rPr lang="en-US" dirty="0" err="1"/>
              <a:t>Beneficiile</a:t>
            </a:r>
            <a:r>
              <a:rPr lang="en-US" dirty="0"/>
              <a:t> </a:t>
            </a:r>
            <a:r>
              <a:rPr lang="en-US" dirty="0" err="1"/>
              <a:t>implementării</a:t>
            </a:r>
            <a:r>
              <a:rPr lang="en-US" dirty="0"/>
              <a:t> </a:t>
            </a:r>
            <a:r>
              <a:rPr lang="en-US" dirty="0" err="1"/>
              <a:t>unui</a:t>
            </a:r>
            <a:r>
              <a:rPr lang="en-US" dirty="0"/>
              <a:t> </a:t>
            </a:r>
            <a:r>
              <a:rPr lang="en-US" dirty="0" err="1"/>
              <a:t>sistem</a:t>
            </a:r>
            <a:r>
              <a:rPr lang="en-US" dirty="0"/>
              <a:t> </a:t>
            </a:r>
            <a:r>
              <a:rPr lang="en-US" dirty="0" err="1"/>
              <a:t>avansat</a:t>
            </a:r>
            <a:r>
              <a:rPr lang="en-US" dirty="0"/>
              <a:t> de control al </a:t>
            </a:r>
            <a:r>
              <a:rPr lang="en-US" dirty="0" err="1"/>
              <a:t>accesului</a:t>
            </a:r>
            <a:r>
              <a:rPr lang="en-US" dirty="0"/>
              <a:t> </a:t>
            </a:r>
            <a:r>
              <a:rPr lang="en-US" dirty="0" err="1"/>
              <a:t>bazat</a:t>
            </a:r>
            <a:r>
              <a:rPr lang="en-US" dirty="0"/>
              <a:t> pe </a:t>
            </a:r>
            <a:r>
              <a:rPr lang="en-US" dirty="0" err="1"/>
              <a:t>amprentă</a:t>
            </a:r>
            <a:r>
              <a:rPr lang="en-US" dirty="0"/>
              <a:t> și </a:t>
            </a:r>
            <a:r>
              <a:rPr lang="en-US" dirty="0" err="1"/>
              <a:t>abonament</a:t>
            </a:r>
            <a:r>
              <a:rPr lang="en-US" dirty="0"/>
              <a:t> </a:t>
            </a:r>
            <a:r>
              <a:rPr lang="en-US" dirty="0" err="1"/>
              <a:t>includ</a:t>
            </a:r>
            <a:r>
              <a:rPr lang="en-US" dirty="0"/>
              <a:t>:</a:t>
            </a:r>
          </a:p>
        </p:txBody>
      </p:sp>
      <p:sp>
        <p:nvSpPr>
          <p:cNvPr id="10" name="TextBox 9">
            <a:extLst>
              <a:ext uri="{FF2B5EF4-FFF2-40B4-BE49-F238E27FC236}">
                <a16:creationId xmlns:a16="http://schemas.microsoft.com/office/drawing/2014/main" id="{F8B26C0B-A461-0116-323C-89601AC4230B}"/>
              </a:ext>
            </a:extLst>
          </p:cNvPr>
          <p:cNvSpPr txBox="1"/>
          <p:nvPr/>
        </p:nvSpPr>
        <p:spPr>
          <a:xfrm>
            <a:off x="629940" y="3065425"/>
            <a:ext cx="7498170" cy="3416320"/>
          </a:xfrm>
          <a:prstGeom prst="rect">
            <a:avLst/>
          </a:prstGeom>
          <a:noFill/>
        </p:spPr>
        <p:txBody>
          <a:bodyPr wrap="square">
            <a:spAutoFit/>
          </a:bodyPr>
          <a:lstStyle/>
          <a:p>
            <a:pPr marL="285750" indent="-285750">
              <a:buFont typeface="Arial" panose="020B0604020202020204" pitchFamily="34" charset="0"/>
              <a:buChar char="•"/>
            </a:pPr>
            <a:r>
              <a:rPr lang="en-US" dirty="0"/>
              <a:t>Securitate </a:t>
            </a:r>
            <a:r>
              <a:rPr lang="en-US" dirty="0" err="1"/>
              <a:t>crescută</a:t>
            </a:r>
            <a:r>
              <a:rPr lang="en-US" dirty="0"/>
              <a:t>: </a:t>
            </a:r>
            <a:r>
              <a:rPr lang="en-US" dirty="0" err="1"/>
              <a:t>Autentificarea</a:t>
            </a:r>
            <a:r>
              <a:rPr lang="en-US" dirty="0"/>
              <a:t> </a:t>
            </a:r>
            <a:r>
              <a:rPr lang="en-US" dirty="0" err="1"/>
              <a:t>prin</a:t>
            </a:r>
            <a:r>
              <a:rPr lang="en-US" dirty="0"/>
              <a:t> </a:t>
            </a:r>
            <a:r>
              <a:rPr lang="en-US" dirty="0" err="1"/>
              <a:t>amprentă</a:t>
            </a:r>
            <a:r>
              <a:rPr lang="en-US" dirty="0"/>
              <a:t> reduce </a:t>
            </a:r>
            <a:r>
              <a:rPr lang="en-US" dirty="0" err="1"/>
              <a:t>riscul</a:t>
            </a:r>
            <a:r>
              <a:rPr lang="en-US" dirty="0"/>
              <a:t> de </a:t>
            </a:r>
            <a:r>
              <a:rPr lang="en-US" dirty="0" err="1"/>
              <a:t>acces</a:t>
            </a:r>
            <a:r>
              <a:rPr lang="en-US" dirty="0"/>
              <a:t> </a:t>
            </a:r>
            <a:r>
              <a:rPr lang="en-US" dirty="0" err="1"/>
              <a:t>neautorizat</a:t>
            </a:r>
            <a:r>
              <a:rPr lang="en-US" dirty="0"/>
              <a:t> </a:t>
            </a:r>
            <a:r>
              <a:rPr lang="en-US" dirty="0" err="1"/>
              <a:t>sau</a:t>
            </a:r>
            <a:r>
              <a:rPr lang="en-US" dirty="0"/>
              <a:t> de </a:t>
            </a:r>
            <a:r>
              <a:rPr lang="en-US" dirty="0" err="1"/>
              <a:t>fraudă</a:t>
            </a:r>
            <a:r>
              <a:rPr lang="en-US" dirty="0"/>
              <a:t>.</a:t>
            </a:r>
          </a:p>
          <a:p>
            <a:pPr marL="285750" indent="-285750">
              <a:buFont typeface="Arial" panose="020B0604020202020204" pitchFamily="34" charset="0"/>
              <a:buChar char="•"/>
            </a:pPr>
            <a:r>
              <a:rPr lang="en-US" dirty="0" err="1"/>
              <a:t>Eficiență</a:t>
            </a:r>
            <a:r>
              <a:rPr lang="en-US" dirty="0"/>
              <a:t> și </a:t>
            </a:r>
            <a:r>
              <a:rPr lang="en-US" dirty="0" err="1"/>
              <a:t>comoditate</a:t>
            </a:r>
            <a:r>
              <a:rPr lang="en-US" dirty="0"/>
              <a:t>: </a:t>
            </a:r>
            <a:r>
              <a:rPr lang="en-US" dirty="0" err="1"/>
              <a:t>Autentificarea</a:t>
            </a:r>
            <a:r>
              <a:rPr lang="en-US" dirty="0"/>
              <a:t> </a:t>
            </a:r>
            <a:r>
              <a:rPr lang="en-US" dirty="0" err="1"/>
              <a:t>rapidă</a:t>
            </a:r>
            <a:r>
              <a:rPr lang="en-US" dirty="0"/>
              <a:t> și </a:t>
            </a:r>
            <a:r>
              <a:rPr lang="en-US" dirty="0" err="1"/>
              <a:t>precisă</a:t>
            </a:r>
            <a:r>
              <a:rPr lang="en-US" dirty="0"/>
              <a:t> </a:t>
            </a:r>
            <a:r>
              <a:rPr lang="en-US" dirty="0" err="1"/>
              <a:t>oferă</a:t>
            </a:r>
            <a:r>
              <a:rPr lang="en-US" dirty="0"/>
              <a:t> o </a:t>
            </a:r>
            <a:r>
              <a:rPr lang="en-US" dirty="0" err="1"/>
              <a:t>experiență</a:t>
            </a:r>
            <a:r>
              <a:rPr lang="en-US" dirty="0"/>
              <a:t> </a:t>
            </a:r>
            <a:r>
              <a:rPr lang="en-US" dirty="0" err="1"/>
              <a:t>confortabilă</a:t>
            </a:r>
            <a:r>
              <a:rPr lang="en-US" dirty="0"/>
              <a:t> și reduce </a:t>
            </a:r>
            <a:r>
              <a:rPr lang="en-US" dirty="0" err="1"/>
              <a:t>timpul</a:t>
            </a:r>
            <a:r>
              <a:rPr lang="en-US" dirty="0"/>
              <a:t> de </a:t>
            </a:r>
            <a:r>
              <a:rPr lang="en-US" dirty="0" err="1"/>
              <a:t>așteptare</a:t>
            </a:r>
            <a:r>
              <a:rPr lang="en-US" dirty="0"/>
              <a:t>.</a:t>
            </a:r>
          </a:p>
          <a:p>
            <a:pPr marL="285750" indent="-285750">
              <a:buFont typeface="Arial" panose="020B0604020202020204" pitchFamily="34" charset="0"/>
              <a:buChar char="•"/>
            </a:pPr>
            <a:r>
              <a:rPr lang="en-US" dirty="0" err="1"/>
              <a:t>Gestionare</a:t>
            </a:r>
            <a:r>
              <a:rPr lang="en-US" dirty="0"/>
              <a:t> </a:t>
            </a:r>
            <a:r>
              <a:rPr lang="en-US" dirty="0" err="1"/>
              <a:t>eficientă</a:t>
            </a:r>
            <a:r>
              <a:rPr lang="en-US" dirty="0"/>
              <a:t> a </a:t>
            </a:r>
            <a:r>
              <a:rPr lang="en-US" dirty="0" err="1"/>
              <a:t>abonamentelor</a:t>
            </a:r>
            <a:r>
              <a:rPr lang="en-US" dirty="0"/>
              <a:t>: </a:t>
            </a:r>
            <a:r>
              <a:rPr lang="en-US" dirty="0" err="1"/>
              <a:t>Baza</a:t>
            </a:r>
            <a:r>
              <a:rPr lang="en-US" dirty="0"/>
              <a:t> de date </a:t>
            </a:r>
            <a:r>
              <a:rPr lang="en-US" dirty="0" err="1"/>
              <a:t>centralizată</a:t>
            </a:r>
            <a:r>
              <a:rPr lang="en-US" dirty="0"/>
              <a:t> </a:t>
            </a:r>
            <a:r>
              <a:rPr lang="en-US" dirty="0" err="1"/>
              <a:t>permite</a:t>
            </a:r>
            <a:r>
              <a:rPr lang="en-US" dirty="0"/>
              <a:t> o </a:t>
            </a:r>
            <a:r>
              <a:rPr lang="en-US" dirty="0" err="1"/>
              <a:t>gestionare</a:t>
            </a:r>
            <a:r>
              <a:rPr lang="en-US" dirty="0"/>
              <a:t> </a:t>
            </a:r>
            <a:r>
              <a:rPr lang="en-US" dirty="0" err="1"/>
              <a:t>precisă</a:t>
            </a:r>
            <a:r>
              <a:rPr lang="en-US" dirty="0"/>
              <a:t> a </a:t>
            </a:r>
            <a:r>
              <a:rPr lang="en-US" dirty="0" err="1"/>
              <a:t>abonamentelor</a:t>
            </a:r>
            <a:r>
              <a:rPr lang="en-US" dirty="0"/>
              <a:t> și </a:t>
            </a:r>
            <a:r>
              <a:rPr lang="en-US" dirty="0" err="1"/>
              <a:t>permisiunilor</a:t>
            </a:r>
            <a:r>
              <a:rPr lang="en-US" dirty="0"/>
              <a:t> de </a:t>
            </a:r>
            <a:r>
              <a:rPr lang="en-US" dirty="0" err="1"/>
              <a:t>acces</a:t>
            </a:r>
            <a:r>
              <a:rPr lang="en-US" dirty="0"/>
              <a:t>.</a:t>
            </a:r>
          </a:p>
          <a:p>
            <a:pPr marL="285750" indent="-285750">
              <a:buFont typeface="Arial" panose="020B0604020202020204" pitchFamily="34" charset="0"/>
              <a:buChar char="•"/>
            </a:pPr>
            <a:r>
              <a:rPr lang="en-US" dirty="0" err="1"/>
              <a:t>Monitorizare</a:t>
            </a:r>
            <a:r>
              <a:rPr lang="en-US" dirty="0"/>
              <a:t> și </a:t>
            </a:r>
            <a:r>
              <a:rPr lang="en-US" dirty="0" err="1"/>
              <a:t>raportare</a:t>
            </a:r>
            <a:r>
              <a:rPr lang="en-US" dirty="0"/>
              <a:t> </a:t>
            </a:r>
            <a:r>
              <a:rPr lang="en-US" dirty="0" err="1"/>
              <a:t>avansate</a:t>
            </a:r>
            <a:r>
              <a:rPr lang="en-US" dirty="0"/>
              <a:t>: </a:t>
            </a:r>
            <a:r>
              <a:rPr lang="en-US" dirty="0" err="1"/>
              <a:t>Sistemul</a:t>
            </a:r>
            <a:r>
              <a:rPr lang="en-US" dirty="0"/>
              <a:t> </a:t>
            </a:r>
            <a:r>
              <a:rPr lang="en-US" dirty="0" err="1"/>
              <a:t>oferă</a:t>
            </a:r>
            <a:r>
              <a:rPr lang="en-US" dirty="0"/>
              <a:t> </a:t>
            </a:r>
            <a:r>
              <a:rPr lang="en-US" dirty="0" err="1"/>
              <a:t>statistici</a:t>
            </a:r>
            <a:r>
              <a:rPr lang="en-US" dirty="0"/>
              <a:t> </a:t>
            </a:r>
            <a:r>
              <a:rPr lang="en-US" dirty="0" err="1"/>
              <a:t>detaliate</a:t>
            </a:r>
            <a:r>
              <a:rPr lang="en-US" dirty="0"/>
              <a:t> și </a:t>
            </a:r>
            <a:r>
              <a:rPr lang="en-US" dirty="0" err="1"/>
              <a:t>rapoarte</a:t>
            </a:r>
            <a:r>
              <a:rPr lang="en-US" dirty="0"/>
              <a:t> utile </a:t>
            </a:r>
            <a:r>
              <a:rPr lang="en-US" dirty="0" err="1"/>
              <a:t>pentru</a:t>
            </a:r>
            <a:r>
              <a:rPr lang="en-US" dirty="0"/>
              <a:t> </a:t>
            </a:r>
            <a:r>
              <a:rPr lang="en-US" dirty="0" err="1"/>
              <a:t>analize</a:t>
            </a:r>
            <a:r>
              <a:rPr lang="en-US" dirty="0"/>
              <a:t> </a:t>
            </a:r>
            <a:r>
              <a:rPr lang="en-US" dirty="0" err="1"/>
              <a:t>ulterioare</a:t>
            </a:r>
            <a:r>
              <a:rPr lang="en-US" dirty="0"/>
              <a:t>.</a:t>
            </a:r>
          </a:p>
          <a:p>
            <a:pPr marL="285750" indent="-285750">
              <a:buFont typeface="Arial" panose="020B0604020202020204" pitchFamily="34" charset="0"/>
              <a:buChar char="•"/>
            </a:pPr>
            <a:r>
              <a:rPr lang="en-US" dirty="0" err="1"/>
              <a:t>Adaptabilitate</a:t>
            </a:r>
            <a:r>
              <a:rPr lang="en-US" dirty="0"/>
              <a:t> și </a:t>
            </a:r>
            <a:r>
              <a:rPr lang="en-US" dirty="0" err="1"/>
              <a:t>scalabilitate</a:t>
            </a:r>
            <a:r>
              <a:rPr lang="en-US" dirty="0"/>
              <a:t>: </a:t>
            </a:r>
            <a:r>
              <a:rPr lang="en-US" dirty="0" err="1"/>
              <a:t>Poate</a:t>
            </a:r>
            <a:r>
              <a:rPr lang="en-US" dirty="0"/>
              <a:t> fi </a:t>
            </a:r>
            <a:r>
              <a:rPr lang="en-US" dirty="0" err="1"/>
              <a:t>integrat</a:t>
            </a:r>
            <a:r>
              <a:rPr lang="en-US" dirty="0"/>
              <a:t> cu </a:t>
            </a:r>
            <a:r>
              <a:rPr lang="en-US" dirty="0" err="1"/>
              <a:t>alte</a:t>
            </a:r>
            <a:r>
              <a:rPr lang="en-US" dirty="0"/>
              <a:t> </a:t>
            </a:r>
            <a:r>
              <a:rPr lang="en-US" dirty="0" err="1"/>
              <a:t>sisteme</a:t>
            </a:r>
            <a:r>
              <a:rPr lang="en-US" dirty="0"/>
              <a:t> și </a:t>
            </a:r>
            <a:r>
              <a:rPr lang="en-US" dirty="0" err="1"/>
              <a:t>poate</a:t>
            </a:r>
            <a:r>
              <a:rPr lang="en-US" dirty="0"/>
              <a:t> fi </a:t>
            </a:r>
            <a:r>
              <a:rPr lang="en-US" dirty="0" err="1"/>
              <a:t>extins</a:t>
            </a:r>
            <a:r>
              <a:rPr lang="en-US" dirty="0"/>
              <a:t> </a:t>
            </a:r>
            <a:r>
              <a:rPr lang="en-US" dirty="0" err="1"/>
              <a:t>pentru</a:t>
            </a:r>
            <a:r>
              <a:rPr lang="en-US" dirty="0"/>
              <a:t> a </a:t>
            </a:r>
            <a:r>
              <a:rPr lang="en-US" dirty="0" err="1"/>
              <a:t>răspunde</a:t>
            </a:r>
            <a:r>
              <a:rPr lang="en-US" dirty="0"/>
              <a:t> </a:t>
            </a:r>
            <a:r>
              <a:rPr lang="en-US" dirty="0" err="1"/>
              <a:t>nevoilor</a:t>
            </a:r>
            <a:r>
              <a:rPr lang="en-US" dirty="0"/>
              <a:t> </a:t>
            </a:r>
            <a:r>
              <a:rPr lang="en-US" dirty="0" err="1"/>
              <a:t>specifice</a:t>
            </a:r>
            <a:r>
              <a:rPr lang="en-US" dirty="0"/>
              <a:t> ale </a:t>
            </a:r>
            <a:r>
              <a:rPr lang="en-US" dirty="0" err="1"/>
              <a:t>diferitelor</a:t>
            </a:r>
            <a:r>
              <a:rPr lang="en-US" dirty="0"/>
              <a:t> </a:t>
            </a:r>
            <a:r>
              <a:rPr lang="en-US" dirty="0" err="1"/>
              <a:t>medii</a:t>
            </a:r>
            <a:r>
              <a:rPr lang="en-US" dirty="0"/>
              <a:t> </a:t>
            </a:r>
            <a:r>
              <a:rPr lang="en-US" dirty="0" err="1"/>
              <a:t>sau</a:t>
            </a:r>
            <a:r>
              <a:rPr lang="en-US" dirty="0"/>
              <a:t> </a:t>
            </a:r>
            <a:r>
              <a:rPr lang="en-US" dirty="0" err="1"/>
              <a:t>industrii</a:t>
            </a:r>
            <a:r>
              <a:rPr lang="en-US" dirty="0"/>
              <a:t>.</a:t>
            </a:r>
          </a:p>
        </p:txBody>
      </p:sp>
      <p:sp>
        <p:nvSpPr>
          <p:cNvPr id="12" name="TextBox 11">
            <a:extLst>
              <a:ext uri="{FF2B5EF4-FFF2-40B4-BE49-F238E27FC236}">
                <a16:creationId xmlns:a16="http://schemas.microsoft.com/office/drawing/2014/main" id="{80DAAF86-B235-831E-9A54-1B76B3B3E789}"/>
              </a:ext>
            </a:extLst>
          </p:cNvPr>
          <p:cNvSpPr txBox="1"/>
          <p:nvPr/>
        </p:nvSpPr>
        <p:spPr>
          <a:xfrm>
            <a:off x="713323" y="1660267"/>
            <a:ext cx="6097508" cy="523220"/>
          </a:xfrm>
          <a:prstGeom prst="rect">
            <a:avLst/>
          </a:prstGeom>
          <a:noFill/>
        </p:spPr>
        <p:txBody>
          <a:bodyPr wrap="square">
            <a:spAutoFit/>
          </a:bodyPr>
          <a:lstStyle/>
          <a:p>
            <a:r>
              <a:rPr lang="en-US" sz="2800" dirty="0" err="1">
                <a:latin typeface="Open Sans" panose="020B0606030504020204" pitchFamily="34" charset="0"/>
                <a:ea typeface="Open Sans" panose="020B0606030504020204" pitchFamily="34" charset="0"/>
                <a:cs typeface="Open Sans" panose="020B0606030504020204" pitchFamily="34" charset="0"/>
              </a:rPr>
              <a:t>Beneficii</a:t>
            </a: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309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png" descr="O imagine care conține Font, Grafică, siglă, design grafic&#10;&#10;Descriere generată automat">
            <a:extLst>
              <a:ext uri="{FF2B5EF4-FFF2-40B4-BE49-F238E27FC236}">
                <a16:creationId xmlns:a16="http://schemas.microsoft.com/office/drawing/2014/main" id="{743162AF-8EA7-26BE-9076-35FE0498B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2389BA-98D8-2908-A0C1-9C0A913FB0AA}"/>
              </a:ext>
            </a:extLst>
          </p:cNvPr>
          <p:cNvSpPr txBox="1"/>
          <p:nvPr/>
        </p:nvSpPr>
        <p:spPr>
          <a:xfrm>
            <a:off x="1689617" y="239164"/>
            <a:ext cx="609750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10" name="TextBox 9">
            <a:extLst>
              <a:ext uri="{FF2B5EF4-FFF2-40B4-BE49-F238E27FC236}">
                <a16:creationId xmlns:a16="http://schemas.microsoft.com/office/drawing/2014/main" id="{83EF2753-DC5A-D5A3-251B-D47AD2BD6247}"/>
              </a:ext>
            </a:extLst>
          </p:cNvPr>
          <p:cNvSpPr txBox="1"/>
          <p:nvPr/>
        </p:nvSpPr>
        <p:spPr>
          <a:xfrm>
            <a:off x="629940" y="3182421"/>
            <a:ext cx="5466060" cy="3139321"/>
          </a:xfrm>
          <a:prstGeom prst="rect">
            <a:avLst/>
          </a:prstGeom>
          <a:noFill/>
        </p:spPr>
        <p:txBody>
          <a:bodyPr wrap="square">
            <a:spAutoFit/>
          </a:bodyPr>
          <a:lstStyle/>
          <a:p>
            <a:pPr algn="ctr"/>
            <a:r>
              <a:rPr lang="en-US" dirty="0" err="1"/>
              <a:t>Contribuțiile</a:t>
            </a:r>
            <a:r>
              <a:rPr lang="en-US" dirty="0"/>
              <a:t> </a:t>
            </a:r>
            <a:r>
              <a:rPr lang="en-US" dirty="0" err="1"/>
              <a:t>personale</a:t>
            </a:r>
            <a:r>
              <a:rPr lang="en-US" dirty="0"/>
              <a:t> la </a:t>
            </a:r>
            <a:r>
              <a:rPr lang="en-US" dirty="0" err="1"/>
              <a:t>acest</a:t>
            </a:r>
            <a:r>
              <a:rPr lang="en-US" dirty="0"/>
              <a:t> </a:t>
            </a:r>
            <a:r>
              <a:rPr lang="en-US" dirty="0" err="1"/>
              <a:t>proiect</a:t>
            </a:r>
            <a:r>
              <a:rPr lang="en-US" dirty="0"/>
              <a:t> au </a:t>
            </a:r>
            <a:r>
              <a:rPr lang="en-US" dirty="0" err="1"/>
              <a:t>fost</a:t>
            </a:r>
            <a:r>
              <a:rPr lang="en-US" dirty="0"/>
              <a:t> </a:t>
            </a:r>
            <a:r>
              <a:rPr lang="en-US" dirty="0" err="1"/>
              <a:t>semnificative</a:t>
            </a:r>
            <a:r>
              <a:rPr lang="en-US" dirty="0"/>
              <a:t> și s-au </a:t>
            </a:r>
            <a:r>
              <a:rPr lang="en-US" dirty="0" err="1"/>
              <a:t>reflectat</a:t>
            </a:r>
            <a:r>
              <a:rPr lang="en-US" dirty="0"/>
              <a:t> în </a:t>
            </a:r>
            <a:r>
              <a:rPr lang="en-US" dirty="0" err="1"/>
              <a:t>implementarea</a:t>
            </a:r>
            <a:r>
              <a:rPr lang="en-US" dirty="0"/>
              <a:t> </a:t>
            </a:r>
            <a:r>
              <a:rPr lang="en-US" dirty="0" err="1"/>
              <a:t>unei</a:t>
            </a:r>
            <a:r>
              <a:rPr lang="en-US" dirty="0"/>
              <a:t> </a:t>
            </a:r>
            <a:r>
              <a:rPr lang="en-US" dirty="0" err="1"/>
              <a:t>serii</a:t>
            </a:r>
            <a:r>
              <a:rPr lang="en-US" dirty="0"/>
              <a:t> de </a:t>
            </a:r>
            <a:r>
              <a:rPr lang="en-US" dirty="0" err="1"/>
              <a:t>funcționalități</a:t>
            </a:r>
            <a:r>
              <a:rPr lang="en-US" dirty="0"/>
              <a:t> </a:t>
            </a:r>
            <a:r>
              <a:rPr lang="en-US" dirty="0" err="1"/>
              <a:t>inovatoare</a:t>
            </a:r>
            <a:r>
              <a:rPr lang="en-US" dirty="0"/>
              <a:t> și utile </a:t>
            </a:r>
            <a:r>
              <a:rPr lang="en-US" dirty="0" err="1"/>
              <a:t>pentru</a:t>
            </a:r>
            <a:r>
              <a:rPr lang="en-US" dirty="0"/>
              <a:t> </a:t>
            </a:r>
            <a:r>
              <a:rPr lang="en-US" dirty="0" err="1"/>
              <a:t>utilizatori</a:t>
            </a:r>
            <a:r>
              <a:rPr lang="en-US" dirty="0"/>
              <a:t>. Una </a:t>
            </a:r>
            <a:r>
              <a:rPr lang="en-US" dirty="0" err="1"/>
              <a:t>dintre</a:t>
            </a:r>
            <a:r>
              <a:rPr lang="en-US" dirty="0"/>
              <a:t> </a:t>
            </a:r>
            <a:r>
              <a:rPr lang="en-US" dirty="0" err="1"/>
              <a:t>principalele</a:t>
            </a:r>
            <a:r>
              <a:rPr lang="en-US" dirty="0"/>
              <a:t> mele </a:t>
            </a:r>
            <a:r>
              <a:rPr lang="en-US" dirty="0" err="1"/>
              <a:t>contribuții</a:t>
            </a:r>
            <a:r>
              <a:rPr lang="en-US" dirty="0"/>
              <a:t> a </a:t>
            </a:r>
            <a:r>
              <a:rPr lang="en-US" dirty="0" err="1"/>
              <a:t>fost</a:t>
            </a:r>
            <a:r>
              <a:rPr lang="en-US" dirty="0"/>
              <a:t> </a:t>
            </a:r>
            <a:r>
              <a:rPr lang="en-US" dirty="0" err="1"/>
              <a:t>dezvoltarea</a:t>
            </a:r>
            <a:r>
              <a:rPr lang="en-US" dirty="0"/>
              <a:t> și </a:t>
            </a:r>
            <a:r>
              <a:rPr lang="en-US" dirty="0" err="1"/>
              <a:t>integrarea</a:t>
            </a:r>
            <a:r>
              <a:rPr lang="en-US" dirty="0"/>
              <a:t> </a:t>
            </a:r>
            <a:r>
              <a:rPr lang="en-US" dirty="0" err="1"/>
              <a:t>unui</a:t>
            </a:r>
            <a:r>
              <a:rPr lang="en-US" dirty="0"/>
              <a:t> </a:t>
            </a:r>
            <a:r>
              <a:rPr lang="en-US" dirty="0" err="1"/>
              <a:t>sistem</a:t>
            </a:r>
            <a:r>
              <a:rPr lang="en-US" dirty="0"/>
              <a:t> de </a:t>
            </a:r>
            <a:r>
              <a:rPr lang="en-US" dirty="0" err="1"/>
              <a:t>autentificare</a:t>
            </a:r>
            <a:r>
              <a:rPr lang="en-US" dirty="0"/>
              <a:t> </a:t>
            </a:r>
            <a:r>
              <a:rPr lang="en-US" dirty="0" err="1"/>
              <a:t>avansat</a:t>
            </a:r>
            <a:r>
              <a:rPr lang="en-US" dirty="0"/>
              <a:t>, care </a:t>
            </a:r>
            <a:r>
              <a:rPr lang="en-US" dirty="0" err="1"/>
              <a:t>utilizează</a:t>
            </a:r>
            <a:r>
              <a:rPr lang="en-US" dirty="0"/>
              <a:t> </a:t>
            </a:r>
            <a:r>
              <a:rPr lang="en-US" dirty="0" err="1"/>
              <a:t>tehnologii</a:t>
            </a:r>
            <a:r>
              <a:rPr lang="en-US" dirty="0"/>
              <a:t> </a:t>
            </a:r>
            <a:r>
              <a:rPr lang="en-US" dirty="0" err="1"/>
              <a:t>biometrice</a:t>
            </a:r>
            <a:r>
              <a:rPr lang="en-US" dirty="0"/>
              <a:t> </a:t>
            </a:r>
            <a:r>
              <a:rPr lang="en-US" dirty="0" err="1"/>
              <a:t>pentru</a:t>
            </a:r>
            <a:r>
              <a:rPr lang="en-US" dirty="0"/>
              <a:t> o </a:t>
            </a:r>
            <a:r>
              <a:rPr lang="en-US" dirty="0" err="1"/>
              <a:t>securitate</a:t>
            </a:r>
            <a:r>
              <a:rPr lang="en-US" dirty="0"/>
              <a:t> </a:t>
            </a:r>
            <a:r>
              <a:rPr lang="en-US" dirty="0" err="1"/>
              <a:t>sporită</a:t>
            </a:r>
            <a:r>
              <a:rPr lang="en-US" dirty="0"/>
              <a:t> și o </a:t>
            </a:r>
            <a:r>
              <a:rPr lang="en-US" dirty="0" err="1"/>
              <a:t>experiență</a:t>
            </a:r>
            <a:r>
              <a:rPr lang="en-US" dirty="0"/>
              <a:t> de </a:t>
            </a:r>
            <a:r>
              <a:rPr lang="en-US" dirty="0" err="1"/>
              <a:t>utilizare</a:t>
            </a:r>
            <a:r>
              <a:rPr lang="en-US" dirty="0"/>
              <a:t> </a:t>
            </a:r>
            <a:r>
              <a:rPr lang="en-US" dirty="0" err="1"/>
              <a:t>mai</a:t>
            </a:r>
            <a:r>
              <a:rPr lang="en-US" dirty="0"/>
              <a:t> </a:t>
            </a:r>
            <a:r>
              <a:rPr lang="en-US" dirty="0" err="1"/>
              <a:t>fluidă</a:t>
            </a:r>
            <a:r>
              <a:rPr lang="en-US" dirty="0"/>
              <a:t>. </a:t>
            </a:r>
            <a:r>
              <a:rPr lang="en-US" dirty="0" err="1"/>
              <a:t>Acest</a:t>
            </a:r>
            <a:r>
              <a:rPr lang="en-US" dirty="0"/>
              <a:t> </a:t>
            </a:r>
            <a:r>
              <a:rPr lang="en-US" dirty="0" err="1"/>
              <a:t>sistem</a:t>
            </a:r>
            <a:r>
              <a:rPr lang="en-US" dirty="0"/>
              <a:t> </a:t>
            </a:r>
            <a:r>
              <a:rPr lang="en-US" dirty="0" err="1"/>
              <a:t>permite</a:t>
            </a:r>
            <a:r>
              <a:rPr lang="en-US" dirty="0"/>
              <a:t> </a:t>
            </a:r>
            <a:r>
              <a:rPr lang="en-US" dirty="0" err="1"/>
              <a:t>utilizatorilor</a:t>
            </a:r>
            <a:r>
              <a:rPr lang="en-US" dirty="0"/>
              <a:t> </a:t>
            </a:r>
            <a:r>
              <a:rPr lang="en-US" dirty="0" err="1"/>
              <a:t>să</a:t>
            </a:r>
            <a:r>
              <a:rPr lang="en-US" dirty="0"/>
              <a:t> </a:t>
            </a:r>
            <a:r>
              <a:rPr lang="en-US" dirty="0" err="1"/>
              <a:t>acceseze</a:t>
            </a:r>
            <a:r>
              <a:rPr lang="en-US" dirty="0"/>
              <a:t> </a:t>
            </a:r>
            <a:r>
              <a:rPr lang="en-US" dirty="0" err="1"/>
              <a:t>ușor</a:t>
            </a:r>
            <a:r>
              <a:rPr lang="en-US" dirty="0"/>
              <a:t> și rapid </a:t>
            </a:r>
            <a:r>
              <a:rPr lang="en-US" dirty="0" err="1"/>
              <a:t>zonele</a:t>
            </a:r>
            <a:r>
              <a:rPr lang="en-US" dirty="0"/>
              <a:t> </a:t>
            </a:r>
            <a:r>
              <a:rPr lang="en-US" dirty="0" err="1"/>
              <a:t>restricționate</a:t>
            </a:r>
            <a:r>
              <a:rPr lang="en-US" dirty="0"/>
              <a:t> </a:t>
            </a:r>
            <a:r>
              <a:rPr lang="en-US" dirty="0" err="1"/>
              <a:t>sau</a:t>
            </a:r>
            <a:r>
              <a:rPr lang="en-US" dirty="0"/>
              <a:t> </a:t>
            </a:r>
            <a:r>
              <a:rPr lang="en-US" dirty="0" err="1"/>
              <a:t>să</a:t>
            </a:r>
            <a:r>
              <a:rPr lang="en-US" dirty="0"/>
              <a:t> </a:t>
            </a:r>
            <a:r>
              <a:rPr lang="en-US" dirty="0" err="1"/>
              <a:t>efectueze</a:t>
            </a:r>
            <a:r>
              <a:rPr lang="en-US" dirty="0"/>
              <a:t> </a:t>
            </a:r>
            <a:r>
              <a:rPr lang="en-US" dirty="0" err="1"/>
              <a:t>operațiuni</a:t>
            </a:r>
            <a:r>
              <a:rPr lang="en-US" dirty="0"/>
              <a:t> </a:t>
            </a:r>
            <a:r>
              <a:rPr lang="en-US" dirty="0" err="1"/>
              <a:t>specifice</a:t>
            </a:r>
            <a:r>
              <a:rPr lang="en-US" dirty="0"/>
              <a:t> în </a:t>
            </a:r>
            <a:r>
              <a:rPr lang="en-US" dirty="0" err="1"/>
              <a:t>funcție</a:t>
            </a:r>
            <a:r>
              <a:rPr lang="en-US" dirty="0"/>
              <a:t> de </a:t>
            </a:r>
            <a:r>
              <a:rPr lang="en-US" dirty="0" err="1"/>
              <a:t>drepturile</a:t>
            </a:r>
            <a:r>
              <a:rPr lang="en-US" dirty="0"/>
              <a:t> lor de </a:t>
            </a:r>
            <a:r>
              <a:rPr lang="en-US" dirty="0" err="1"/>
              <a:t>acces</a:t>
            </a:r>
            <a:r>
              <a:rPr lang="en-US" dirty="0"/>
              <a:t>.</a:t>
            </a:r>
          </a:p>
        </p:txBody>
      </p:sp>
      <p:sp>
        <p:nvSpPr>
          <p:cNvPr id="12" name="TextBox 11">
            <a:extLst>
              <a:ext uri="{FF2B5EF4-FFF2-40B4-BE49-F238E27FC236}">
                <a16:creationId xmlns:a16="http://schemas.microsoft.com/office/drawing/2014/main" id="{1CD4C50D-D65D-C902-9036-DF09BAD438CE}"/>
              </a:ext>
            </a:extLst>
          </p:cNvPr>
          <p:cNvSpPr txBox="1"/>
          <p:nvPr/>
        </p:nvSpPr>
        <p:spPr>
          <a:xfrm>
            <a:off x="1369242" y="2344686"/>
            <a:ext cx="3893422" cy="523220"/>
          </a:xfrm>
          <a:prstGeom prst="rect">
            <a:avLst/>
          </a:prstGeom>
          <a:noFill/>
        </p:spPr>
        <p:txBody>
          <a:bodyPr wrap="square">
            <a:spAutoFit/>
          </a:bodyPr>
          <a:lstStyle/>
          <a:p>
            <a:pPr marL="0" lvl="0" indent="0" rtl="0">
              <a:spcBef>
                <a:spcPts val="0"/>
              </a:spcBef>
              <a:spcAft>
                <a:spcPts val="0"/>
              </a:spcAft>
              <a:buNone/>
            </a:pPr>
            <a:r>
              <a:rPr lang="ro-RO" sz="2800" b="1" dirty="0"/>
              <a:t>Contribuții personale</a:t>
            </a:r>
          </a:p>
        </p:txBody>
      </p:sp>
      <p:sp>
        <p:nvSpPr>
          <p:cNvPr id="14" name="TextBox 13">
            <a:extLst>
              <a:ext uri="{FF2B5EF4-FFF2-40B4-BE49-F238E27FC236}">
                <a16:creationId xmlns:a16="http://schemas.microsoft.com/office/drawing/2014/main" id="{1F6F613C-661C-7947-C5AD-EE020ADF4CE8}"/>
              </a:ext>
            </a:extLst>
          </p:cNvPr>
          <p:cNvSpPr txBox="1"/>
          <p:nvPr/>
        </p:nvSpPr>
        <p:spPr>
          <a:xfrm>
            <a:off x="7163572" y="2344686"/>
            <a:ext cx="3771901" cy="523220"/>
          </a:xfrm>
          <a:prstGeom prst="rect">
            <a:avLst/>
          </a:prstGeom>
          <a:noFill/>
        </p:spPr>
        <p:txBody>
          <a:bodyPr wrap="square">
            <a:spAutoFit/>
          </a:bodyPr>
          <a:lstStyle/>
          <a:p>
            <a:pPr marL="0" lvl="0" indent="0" rtl="0">
              <a:spcBef>
                <a:spcPts val="0"/>
              </a:spcBef>
              <a:spcAft>
                <a:spcPts val="0"/>
              </a:spcAft>
              <a:buNone/>
            </a:pPr>
            <a:r>
              <a:rPr lang="ro-RO" sz="2800" b="1" dirty="0"/>
              <a:t>Perspective de viitor</a:t>
            </a:r>
          </a:p>
        </p:txBody>
      </p:sp>
      <p:sp>
        <p:nvSpPr>
          <p:cNvPr id="18" name="TextBox 17">
            <a:extLst>
              <a:ext uri="{FF2B5EF4-FFF2-40B4-BE49-F238E27FC236}">
                <a16:creationId xmlns:a16="http://schemas.microsoft.com/office/drawing/2014/main" id="{981F94C6-2DE6-6A21-0429-086A8144B765}"/>
              </a:ext>
            </a:extLst>
          </p:cNvPr>
          <p:cNvSpPr txBox="1"/>
          <p:nvPr/>
        </p:nvSpPr>
        <p:spPr>
          <a:xfrm>
            <a:off x="6536987" y="3243020"/>
            <a:ext cx="5025073" cy="2031325"/>
          </a:xfrm>
          <a:prstGeom prst="rect">
            <a:avLst/>
          </a:prstGeom>
          <a:noFill/>
        </p:spPr>
        <p:txBody>
          <a:bodyPr wrap="square">
            <a:spAutoFit/>
          </a:bodyPr>
          <a:lstStyle/>
          <a:p>
            <a:r>
              <a:rPr lang="en-US" dirty="0" err="1"/>
              <a:t>Perspectivele</a:t>
            </a:r>
            <a:r>
              <a:rPr lang="en-US" dirty="0"/>
              <a:t> de </a:t>
            </a:r>
            <a:r>
              <a:rPr lang="en-US" dirty="0" err="1"/>
              <a:t>viitor</a:t>
            </a:r>
            <a:r>
              <a:rPr lang="en-US" dirty="0"/>
              <a:t> </a:t>
            </a:r>
            <a:r>
              <a:rPr lang="en-US" dirty="0" err="1"/>
              <a:t>pentru</a:t>
            </a:r>
            <a:r>
              <a:rPr lang="en-US" dirty="0"/>
              <a:t> </a:t>
            </a:r>
            <a:r>
              <a:rPr lang="en-US" dirty="0" err="1"/>
              <a:t>acest</a:t>
            </a:r>
            <a:r>
              <a:rPr lang="en-US" dirty="0"/>
              <a:t> </a:t>
            </a:r>
            <a:r>
              <a:rPr lang="en-US" dirty="0" err="1"/>
              <a:t>sistem</a:t>
            </a:r>
            <a:r>
              <a:rPr lang="en-US" dirty="0"/>
              <a:t> </a:t>
            </a:r>
            <a:r>
              <a:rPr lang="en-US" dirty="0" err="1"/>
              <a:t>includ</a:t>
            </a:r>
            <a:r>
              <a:rPr lang="en-US" dirty="0"/>
              <a:t>:</a:t>
            </a:r>
          </a:p>
          <a:p>
            <a:pPr marL="342900" indent="-342900">
              <a:buFont typeface="+mj-lt"/>
              <a:buAutoNum type="arabicPeriod"/>
            </a:pPr>
            <a:r>
              <a:rPr lang="en-US" dirty="0" err="1"/>
              <a:t>Extinderea</a:t>
            </a:r>
            <a:r>
              <a:rPr lang="en-US" dirty="0"/>
              <a:t> </a:t>
            </a:r>
            <a:r>
              <a:rPr lang="en-US" dirty="0" err="1"/>
              <a:t>funcționalităților</a:t>
            </a:r>
            <a:r>
              <a:rPr lang="en-US" dirty="0"/>
              <a:t>.</a:t>
            </a:r>
          </a:p>
          <a:p>
            <a:pPr marL="342900" indent="-342900">
              <a:buFont typeface="+mj-lt"/>
              <a:buAutoNum type="arabicPeriod"/>
            </a:pPr>
            <a:r>
              <a:rPr lang="en-US" dirty="0" err="1"/>
              <a:t>Integrarea</a:t>
            </a:r>
            <a:r>
              <a:rPr lang="en-US" dirty="0"/>
              <a:t> cu </a:t>
            </a:r>
            <a:r>
              <a:rPr lang="en-US" dirty="0" err="1"/>
              <a:t>tehnologii</a:t>
            </a:r>
            <a:r>
              <a:rPr lang="en-US" dirty="0"/>
              <a:t> </a:t>
            </a:r>
            <a:r>
              <a:rPr lang="en-US" dirty="0" err="1"/>
              <a:t>emergente</a:t>
            </a:r>
            <a:r>
              <a:rPr lang="en-US" dirty="0"/>
              <a:t>.</a:t>
            </a:r>
          </a:p>
          <a:p>
            <a:pPr marL="342900" indent="-342900">
              <a:buFont typeface="+mj-lt"/>
              <a:buAutoNum type="arabicPeriod"/>
            </a:pPr>
            <a:r>
              <a:rPr lang="en-US" dirty="0" err="1"/>
              <a:t>Conectivitate</a:t>
            </a:r>
            <a:r>
              <a:rPr lang="en-US" dirty="0"/>
              <a:t> </a:t>
            </a:r>
            <a:r>
              <a:rPr lang="en-US" dirty="0" err="1"/>
              <a:t>îmbunătățită</a:t>
            </a:r>
            <a:r>
              <a:rPr lang="en-US" dirty="0"/>
              <a:t> cu </a:t>
            </a:r>
            <a:r>
              <a:rPr lang="en-US" dirty="0" err="1"/>
              <a:t>alte</a:t>
            </a:r>
            <a:r>
              <a:rPr lang="en-US" dirty="0"/>
              <a:t> </a:t>
            </a:r>
            <a:r>
              <a:rPr lang="en-US" dirty="0" err="1"/>
              <a:t>sisteme</a:t>
            </a:r>
            <a:r>
              <a:rPr lang="en-US" dirty="0"/>
              <a:t>.</a:t>
            </a:r>
          </a:p>
          <a:p>
            <a:pPr marL="342900" indent="-342900">
              <a:buFont typeface="+mj-lt"/>
              <a:buAutoNum type="arabicPeriod"/>
            </a:pPr>
            <a:r>
              <a:rPr lang="en-US" dirty="0"/>
              <a:t>Analiza </a:t>
            </a:r>
            <a:r>
              <a:rPr lang="en-US" dirty="0" err="1"/>
              <a:t>datelor</a:t>
            </a:r>
            <a:r>
              <a:rPr lang="en-US" dirty="0"/>
              <a:t> </a:t>
            </a:r>
            <a:r>
              <a:rPr lang="en-US" dirty="0" err="1"/>
              <a:t>pentru</a:t>
            </a:r>
            <a:r>
              <a:rPr lang="en-US" dirty="0"/>
              <a:t> </a:t>
            </a:r>
            <a:r>
              <a:rPr lang="en-US" dirty="0" err="1"/>
              <a:t>luarea</a:t>
            </a:r>
            <a:r>
              <a:rPr lang="en-US" dirty="0"/>
              <a:t> </a:t>
            </a:r>
            <a:r>
              <a:rPr lang="en-US" dirty="0" err="1"/>
              <a:t>deciziilor</a:t>
            </a:r>
            <a:r>
              <a:rPr lang="en-US" dirty="0"/>
              <a:t>.</a:t>
            </a:r>
          </a:p>
          <a:p>
            <a:pPr marL="342900" indent="-342900">
              <a:buFont typeface="+mj-lt"/>
              <a:buAutoNum type="arabicPeriod"/>
            </a:pPr>
            <a:r>
              <a:rPr lang="en-US" dirty="0" err="1"/>
              <a:t>Personalizare</a:t>
            </a:r>
            <a:r>
              <a:rPr lang="en-US" dirty="0"/>
              <a:t> și </a:t>
            </a:r>
            <a:r>
              <a:rPr lang="en-US" dirty="0" err="1"/>
              <a:t>adaptabilitate</a:t>
            </a:r>
            <a:r>
              <a:rPr lang="en-US" dirty="0"/>
              <a:t> </a:t>
            </a:r>
            <a:r>
              <a:rPr lang="en-US" dirty="0" err="1"/>
              <a:t>crescută</a:t>
            </a:r>
            <a:r>
              <a:rPr lang="en-US" dirty="0"/>
              <a:t>.</a:t>
            </a:r>
          </a:p>
        </p:txBody>
      </p:sp>
    </p:spTree>
    <p:extLst>
      <p:ext uri="{BB962C8B-B14F-4D97-AF65-F5344CB8AC3E}">
        <p14:creationId xmlns:p14="http://schemas.microsoft.com/office/powerpoint/2010/main" val="361031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1.png" descr="O imagine care conține Font, Grafică, siglă, design grafic&#10;&#10;Descriere generată automat">
            <a:extLst>
              <a:ext uri="{FF2B5EF4-FFF2-40B4-BE49-F238E27FC236}">
                <a16:creationId xmlns:a16="http://schemas.microsoft.com/office/drawing/2014/main" id="{3C71AA4D-E562-7583-EF28-A8A89652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BFD2FA-2046-A06C-3249-3C258BF0786E}"/>
              </a:ext>
            </a:extLst>
          </p:cNvPr>
          <p:cNvSpPr txBox="1"/>
          <p:nvPr/>
        </p:nvSpPr>
        <p:spPr>
          <a:xfrm>
            <a:off x="1692229" y="234618"/>
            <a:ext cx="413969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5" name="TextBox 4">
            <a:extLst>
              <a:ext uri="{FF2B5EF4-FFF2-40B4-BE49-F238E27FC236}">
                <a16:creationId xmlns:a16="http://schemas.microsoft.com/office/drawing/2014/main" id="{A7658A3A-8F1F-9D5B-91F0-174E918BEFAD}"/>
              </a:ext>
            </a:extLst>
          </p:cNvPr>
          <p:cNvSpPr txBox="1"/>
          <p:nvPr/>
        </p:nvSpPr>
        <p:spPr>
          <a:xfrm>
            <a:off x="1946941" y="2926344"/>
            <a:ext cx="7769968" cy="3693319"/>
          </a:xfrm>
          <a:prstGeom prst="rect">
            <a:avLst/>
          </a:prstGeom>
          <a:noFill/>
        </p:spPr>
        <p:txBody>
          <a:bodyPr wrap="square">
            <a:spAutoFit/>
          </a:bodyPr>
          <a:lstStyle/>
          <a:p>
            <a:pPr marL="0" marR="385445" indent="457200" algn="just">
              <a:spcBef>
                <a:spcPts val="5"/>
              </a:spcBef>
              <a:spcAft>
                <a:spcPts val="0"/>
              </a:spcAft>
            </a:pPr>
            <a:r>
              <a:rPr lang="ro-RO" sz="1800" b="0" kern="0" dirty="0">
                <a:effectLst/>
                <a:latin typeface="Times New Roman" panose="02020603050405020304" pitchFamily="18" charset="0"/>
                <a:ea typeface="Times New Roman" panose="02020603050405020304" pitchFamily="18" charset="0"/>
              </a:rPr>
              <a:t>În concluzie, implementarea unui sistem avansat de control al accesului bazat pe amprentă și abonament reprezintă un pas important către îmbunătățirea securității și gestionării accesului în diferite medii și industrii. Acest sistem aduce cu sine o serie de avantaje și inovații care contribuie la crearea unei experiențe mai bune atât pentru utilizatori, cât și pentru administratori.</a:t>
            </a:r>
            <a:endParaRPr lang="en-US" sz="2800" b="1" kern="0" dirty="0">
              <a:effectLst/>
              <a:latin typeface="Times New Roman" panose="02020603050405020304" pitchFamily="18" charset="0"/>
              <a:ea typeface="Times New Roman" panose="02020603050405020304" pitchFamily="18" charset="0"/>
            </a:endParaRPr>
          </a:p>
          <a:p>
            <a:pPr marL="0" marR="385445" indent="457200" algn="just">
              <a:spcBef>
                <a:spcPts val="5"/>
              </a:spcBef>
              <a:spcAft>
                <a:spcPts val="0"/>
              </a:spcAft>
            </a:pPr>
            <a:r>
              <a:rPr lang="ro-RO" sz="1800" b="0" kern="0" dirty="0">
                <a:effectLst/>
                <a:latin typeface="Times New Roman" panose="02020603050405020304" pitchFamily="18" charset="0"/>
                <a:ea typeface="Times New Roman" panose="02020603050405020304" pitchFamily="18" charset="0"/>
              </a:rPr>
              <a:t>Astfel, implementarea unui sistem avansat de control al accesului cu amprentă și abonament reprezintă o investiție valoroasă în securitatea și eficiența operațională a unei organizații. Acest sistem oferă atât o protecție mai bună împotriva amenințărilor de securitate, cât și o experiență îmbunătățită pentru utilizatori și administratori, contribuind astfel la îmbunătățirea globală a operațiunilor și a siguranței organizației.</a:t>
            </a:r>
            <a:endParaRPr lang="en-US" sz="2800" b="1" kern="0" dirty="0">
              <a:effectLst/>
              <a:latin typeface="Times New Roman" panose="02020603050405020304" pitchFamily="18" charset="0"/>
              <a:ea typeface="Times New Roman" panose="02020603050405020304" pitchFamily="18" charset="0"/>
            </a:endParaRPr>
          </a:p>
          <a:p>
            <a:pPr marL="0" marR="385445" algn="just">
              <a:spcBef>
                <a:spcPts val="5"/>
              </a:spcBef>
              <a:spcAft>
                <a:spcPts val="0"/>
              </a:spcAft>
            </a:pPr>
            <a:r>
              <a:rPr lang="ro-RO" sz="1800" b="0" kern="0" dirty="0">
                <a:effectLst/>
                <a:latin typeface="Times New Roman" panose="02020603050405020304" pitchFamily="18" charset="0"/>
                <a:ea typeface="Times New Roman" panose="02020603050405020304" pitchFamily="18" charset="0"/>
              </a:rPr>
              <a:t> </a:t>
            </a:r>
            <a:endParaRPr lang="en-US" sz="2800" b="1" kern="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CA0356C-90C4-5E8C-CD5A-16B15E599D22}"/>
              </a:ext>
            </a:extLst>
          </p:cNvPr>
          <p:cNvSpPr txBox="1"/>
          <p:nvPr/>
        </p:nvSpPr>
        <p:spPr>
          <a:xfrm>
            <a:off x="2784736" y="2141514"/>
            <a:ext cx="6094378" cy="523220"/>
          </a:xfrm>
          <a:prstGeom prst="rect">
            <a:avLst/>
          </a:prstGeom>
          <a:noFill/>
        </p:spPr>
        <p:txBody>
          <a:bodyPr wrap="square">
            <a:spAutoFit/>
          </a:bodyPr>
          <a:lstStyle/>
          <a:p>
            <a:pPr algn="ctr"/>
            <a:r>
              <a:rPr lang="ro-RO" sz="2800" b="1" dirty="0">
                <a:latin typeface="Open Sans" panose="020B0606030504020204" pitchFamily="34" charset="0"/>
                <a:ea typeface="Open Sans" panose="020B0606030504020204" pitchFamily="34" charset="0"/>
                <a:cs typeface="Open Sans" panose="020B0606030504020204" pitchFamily="34" charset="0"/>
              </a:rPr>
              <a:t>CONCLUZII</a:t>
            </a:r>
          </a:p>
        </p:txBody>
      </p:sp>
    </p:spTree>
    <p:extLst>
      <p:ext uri="{BB962C8B-B14F-4D97-AF65-F5344CB8AC3E}">
        <p14:creationId xmlns:p14="http://schemas.microsoft.com/office/powerpoint/2010/main" val="159359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png" descr="O imagine care conține Font, Grafică, siglă, design grafic&#10;&#10;Descriere generată automat">
            <a:extLst>
              <a:ext uri="{FF2B5EF4-FFF2-40B4-BE49-F238E27FC236}">
                <a16:creationId xmlns:a16="http://schemas.microsoft.com/office/drawing/2014/main" id="{743162AF-8EA7-26BE-9076-35FE0498B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40" y="346330"/>
            <a:ext cx="853774" cy="43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2389BA-98D8-2908-A0C1-9C0A913FB0AA}"/>
              </a:ext>
            </a:extLst>
          </p:cNvPr>
          <p:cNvSpPr txBox="1"/>
          <p:nvPr/>
        </p:nvSpPr>
        <p:spPr>
          <a:xfrm>
            <a:off x="1689617" y="239164"/>
            <a:ext cx="609750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Universitatea Tehnică de Construcții din București </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Facultatea de Hidrotehnică</a:t>
            </a: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1200" b="1"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Specializarea: Automatică și Informatică Aplicată</a:t>
            </a:r>
            <a:r>
              <a:rPr kumimoji="0" lang="ro-RO" altLang="ro-RO" sz="12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4" name="TextBox 3">
            <a:extLst>
              <a:ext uri="{FF2B5EF4-FFF2-40B4-BE49-F238E27FC236}">
                <a16:creationId xmlns:a16="http://schemas.microsoft.com/office/drawing/2014/main" id="{FD0F1B37-0F4A-3318-916C-E13FEEEC95F1}"/>
              </a:ext>
            </a:extLst>
          </p:cNvPr>
          <p:cNvSpPr txBox="1"/>
          <p:nvPr/>
        </p:nvSpPr>
        <p:spPr>
          <a:xfrm>
            <a:off x="3048811" y="1182070"/>
            <a:ext cx="6094378" cy="523220"/>
          </a:xfrm>
          <a:prstGeom prst="rect">
            <a:avLst/>
          </a:prstGeom>
          <a:noFill/>
        </p:spPr>
        <p:txBody>
          <a:bodyPr wrap="square">
            <a:spAutoFit/>
          </a:bodyPr>
          <a:lstStyle/>
          <a:p>
            <a:pPr algn="ctr"/>
            <a:r>
              <a:rPr lang="ro-RO" sz="2800" b="1" dirty="0">
                <a:latin typeface="Open Sans" panose="020B0606030504020204" pitchFamily="34" charset="0"/>
                <a:ea typeface="Open Sans" panose="020B0606030504020204" pitchFamily="34" charset="0"/>
                <a:cs typeface="Open Sans" panose="020B0606030504020204" pitchFamily="34" charset="0"/>
              </a:rPr>
              <a:t>Bibliografie</a:t>
            </a:r>
          </a:p>
        </p:txBody>
      </p:sp>
      <p:sp>
        <p:nvSpPr>
          <p:cNvPr id="8" name="TextBox 7">
            <a:extLst>
              <a:ext uri="{FF2B5EF4-FFF2-40B4-BE49-F238E27FC236}">
                <a16:creationId xmlns:a16="http://schemas.microsoft.com/office/drawing/2014/main" id="{9933ECBC-44FD-C600-9776-30EE5F614500}"/>
              </a:ext>
            </a:extLst>
          </p:cNvPr>
          <p:cNvSpPr txBox="1"/>
          <p:nvPr/>
        </p:nvSpPr>
        <p:spPr>
          <a:xfrm>
            <a:off x="3048811" y="2464289"/>
            <a:ext cx="6094378" cy="1754326"/>
          </a:xfrm>
          <a:prstGeom prst="rect">
            <a:avLst/>
          </a:prstGeom>
          <a:noFill/>
        </p:spPr>
        <p:txBody>
          <a:bodyPr wrap="square">
            <a:spAutoFit/>
          </a:bodyPr>
          <a:lstStyle/>
          <a:p>
            <a:pPr marL="0" marR="0" algn="just">
              <a:spcBef>
                <a:spcPts val="0"/>
              </a:spcBef>
              <a:spcAft>
                <a:spcPts val="0"/>
              </a:spcAft>
            </a:pPr>
            <a:r>
              <a:rPr lang="ro-RO" sz="1800" dirty="0">
                <a:effectLst/>
                <a:latin typeface="Times New Roman" panose="02020603050405020304" pitchFamily="18" charset="0"/>
                <a:ea typeface="Times New Roman" panose="02020603050405020304" pitchFamily="18" charset="0"/>
              </a:rPr>
              <a:t>https://www.instructables.com/circuits/arduino/projects/</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ro-RO" sz="1800" dirty="0">
                <a:effectLst/>
                <a:latin typeface="Times New Roman" panose="02020603050405020304" pitchFamily="18" charset="0"/>
                <a:ea typeface="Times New Roman" panose="02020603050405020304" pitchFamily="18" charset="0"/>
              </a:rPr>
              <a:t>https://create.arduino.cc/projecthub</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ro-RO" sz="1800" dirty="0">
                <a:effectLst/>
                <a:latin typeface="Times New Roman" panose="02020603050405020304" pitchFamily="18" charset="0"/>
                <a:ea typeface="Times New Roman" panose="02020603050405020304" pitchFamily="18" charset="0"/>
              </a:rPr>
              <a:t>https://learn.adafruit.com/category/learn-arduino</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ro-RO" sz="1800" dirty="0">
                <a:effectLst/>
                <a:latin typeface="Times New Roman" panose="02020603050405020304" pitchFamily="18" charset="0"/>
                <a:ea typeface="Times New Roman" panose="02020603050405020304" pitchFamily="18" charset="0"/>
              </a:rPr>
              <a:t>https://docs.arduino.cc/hardware/mega-2560/</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ro-RO" sz="1800" dirty="0">
                <a:effectLst/>
                <a:latin typeface="Times New Roman" panose="02020603050405020304" pitchFamily="18" charset="0"/>
                <a:ea typeface="Times New Roman" panose="02020603050405020304" pitchFamily="18" charset="0"/>
              </a:rPr>
              <a:t>https://roboromania.ro/produs/senzor-fingerprint-de-amprenta-optic-compatibil-arduino/</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564591"/>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156</TotalTime>
  <Words>916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Calibri</vt:lpstr>
      <vt:lpstr>Open Sans</vt:lpstr>
      <vt:lpstr>Posterama</vt:lpstr>
      <vt:lpstr>Times New Roman</vt:lpstr>
      <vt:lpstr>SplashVTI</vt:lpstr>
      <vt:lpstr>Implementarea unui sistem avansat de control al accesului pe baza unui abonament</vt:lpstr>
      <vt:lpstr>PROIECTAREA APLICAȚIEI</vt:lpstr>
      <vt:lpstr>Obiective propuse</vt:lpstr>
      <vt:lpstr>Scenariu de functionare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Implementarea unui sistem avansat de control al accesului pe baza unui abonament</dc:title>
  <dc:creator>Laurentiu Ciobanu</dc:creator>
  <cp:lastModifiedBy>Laurentiu Ciobanu</cp:lastModifiedBy>
  <cp:revision>5</cp:revision>
  <dcterms:created xsi:type="dcterms:W3CDTF">2024-04-15T11:05:18Z</dcterms:created>
  <dcterms:modified xsi:type="dcterms:W3CDTF">2024-04-15T17:36:26Z</dcterms:modified>
</cp:coreProperties>
</file>