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5018" y="0"/>
            <a:ext cx="7789380" cy="10287000"/>
          </a:xfrm>
          <a:custGeom>
            <a:avLst/>
            <a:gdLst/>
            <a:ahLst/>
            <a:cxnLst/>
            <a:rect r="r" b="b" t="t" l="l"/>
            <a:pathLst>
              <a:path h="10287000" w="7789380">
                <a:moveTo>
                  <a:pt x="0" y="0"/>
                </a:moveTo>
                <a:lnTo>
                  <a:pt x="7789380" y="0"/>
                </a:lnTo>
                <a:lnTo>
                  <a:pt x="77893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27445"/>
            <a:ext cx="17259300" cy="10259555"/>
          </a:xfrm>
          <a:custGeom>
            <a:avLst/>
            <a:gdLst/>
            <a:ahLst/>
            <a:cxnLst/>
            <a:rect r="r" b="b" t="t" l="l"/>
            <a:pathLst>
              <a:path h="10259555" w="17259300">
                <a:moveTo>
                  <a:pt x="0" y="0"/>
                </a:moveTo>
                <a:lnTo>
                  <a:pt x="17259300" y="0"/>
                </a:lnTo>
                <a:lnTo>
                  <a:pt x="17259300" y="10259555"/>
                </a:lnTo>
                <a:lnTo>
                  <a:pt x="0" y="1025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1318" y="0"/>
            <a:ext cx="14165365" cy="10287000"/>
          </a:xfrm>
          <a:custGeom>
            <a:avLst/>
            <a:gdLst/>
            <a:ahLst/>
            <a:cxnLst/>
            <a:rect r="r" b="b" t="t" l="l"/>
            <a:pathLst>
              <a:path h="10287000" w="14165365">
                <a:moveTo>
                  <a:pt x="0" y="0"/>
                </a:moveTo>
                <a:lnTo>
                  <a:pt x="14165364" y="0"/>
                </a:lnTo>
                <a:lnTo>
                  <a:pt x="141653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06950" y="0"/>
            <a:ext cx="8674100" cy="10287000"/>
          </a:xfrm>
          <a:custGeom>
            <a:avLst/>
            <a:gdLst/>
            <a:ahLst/>
            <a:cxnLst/>
            <a:rect r="r" b="b" t="t" l="l"/>
            <a:pathLst>
              <a:path h="10287000" w="8674100">
                <a:moveTo>
                  <a:pt x="0" y="0"/>
                </a:moveTo>
                <a:lnTo>
                  <a:pt x="8674100" y="0"/>
                </a:lnTo>
                <a:lnTo>
                  <a:pt x="8674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15683083" cy="10287000"/>
          </a:xfrm>
          <a:custGeom>
            <a:avLst/>
            <a:gdLst/>
            <a:ahLst/>
            <a:cxnLst/>
            <a:rect r="r" b="b" t="t" l="l"/>
            <a:pathLst>
              <a:path h="10287000" w="15683083">
                <a:moveTo>
                  <a:pt x="0" y="0"/>
                </a:moveTo>
                <a:lnTo>
                  <a:pt x="15683083" y="0"/>
                </a:lnTo>
                <a:lnTo>
                  <a:pt x="156830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8025" y="0"/>
            <a:ext cx="9411950" cy="10287000"/>
          </a:xfrm>
          <a:custGeom>
            <a:avLst/>
            <a:gdLst/>
            <a:ahLst/>
            <a:cxnLst/>
            <a:rect r="r" b="b" t="t" l="l"/>
            <a:pathLst>
              <a:path h="10287000" w="9411950">
                <a:moveTo>
                  <a:pt x="0" y="0"/>
                </a:moveTo>
                <a:lnTo>
                  <a:pt x="9411950" y="0"/>
                </a:lnTo>
                <a:lnTo>
                  <a:pt x="94119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7662" y="0"/>
            <a:ext cx="14172675" cy="10287000"/>
          </a:xfrm>
          <a:custGeom>
            <a:avLst/>
            <a:gdLst/>
            <a:ahLst/>
            <a:cxnLst/>
            <a:rect r="r" b="b" t="t" l="l"/>
            <a:pathLst>
              <a:path h="10287000" w="14172675">
                <a:moveTo>
                  <a:pt x="0" y="0"/>
                </a:moveTo>
                <a:lnTo>
                  <a:pt x="14172676" y="0"/>
                </a:lnTo>
                <a:lnTo>
                  <a:pt x="141726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DAGOb824CME</dc:identifier>
  <dcterms:modified xsi:type="dcterms:W3CDTF">2011-08-01T06:04:30Z</dcterms:modified>
  <cp:revision>1</cp:revision>
  <dc:title>Pagina web: pantallas y esq</dc:title>
</cp:coreProperties>
</file>