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Proxima Nova"/>
      <p:regular r:id="rId25"/>
      <p:bold r:id="rId26"/>
      <p:italic r:id="rId27"/>
      <p:boldItalic r:id="rId28"/>
    </p:embeddedFont>
    <p:embeddedFont>
      <p:font typeface="Proxima Nova Semibold"/>
      <p:regular r:id="rId29"/>
      <p:bold r:id="rId30"/>
      <p:boldItalic r:id="rId31"/>
    </p:embeddedFont>
    <p:embeddedFont>
      <p:font typeface="Fira Sans Extra Condensed"/>
      <p:regular r:id="rId32"/>
      <p:bold r:id="rId33"/>
      <p:italic r:id="rId34"/>
      <p:boldItalic r:id="rId35"/>
    </p:embeddedFont>
    <p:embeddedFont>
      <p:font typeface="Fira Sans Extra Condensed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4356D8-61C2-4FFD-B40B-BF9CCAD1D91B}">
  <a:tblStyle styleId="{524356D8-61C2-4FFD-B40B-BF9CCAD1D9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Semibold-boldItalic.fntdata"/><Relationship Id="rId30" Type="http://schemas.openxmlformats.org/officeDocument/2006/relationships/font" Target="fonts/ProximaNovaSemibold-bold.fntdata"/><Relationship Id="rId11" Type="http://schemas.openxmlformats.org/officeDocument/2006/relationships/slide" Target="slides/slide5.xml"/><Relationship Id="rId33" Type="http://schemas.openxmlformats.org/officeDocument/2006/relationships/font" Target="fonts/FiraSansExtraCondensed-bold.fntdata"/><Relationship Id="rId10" Type="http://schemas.openxmlformats.org/officeDocument/2006/relationships/slide" Target="slides/slide4.xml"/><Relationship Id="rId32" Type="http://schemas.openxmlformats.org/officeDocument/2006/relationships/font" Target="fonts/FiraSansExtraCondensed-regular.fntdata"/><Relationship Id="rId13" Type="http://schemas.openxmlformats.org/officeDocument/2006/relationships/slide" Target="slides/slide7.xml"/><Relationship Id="rId35" Type="http://schemas.openxmlformats.org/officeDocument/2006/relationships/font" Target="fonts/FiraSansExtraCondensed-boldItalic.fntdata"/><Relationship Id="rId12" Type="http://schemas.openxmlformats.org/officeDocument/2006/relationships/slide" Target="slides/slide6.xml"/><Relationship Id="rId34" Type="http://schemas.openxmlformats.org/officeDocument/2006/relationships/font" Target="fonts/FiraSansExtraCondensed-italic.fntdata"/><Relationship Id="rId15" Type="http://schemas.openxmlformats.org/officeDocument/2006/relationships/slide" Target="slides/slide9.xml"/><Relationship Id="rId37" Type="http://schemas.openxmlformats.org/officeDocument/2006/relationships/font" Target="fonts/FiraSansExtraCondensedSemiBold-bold.fntdata"/><Relationship Id="rId14" Type="http://schemas.openxmlformats.org/officeDocument/2006/relationships/slide" Target="slides/slide8.xml"/><Relationship Id="rId36" Type="http://schemas.openxmlformats.org/officeDocument/2006/relationships/font" Target="fonts/FiraSansExtraCondensedSemiBold-regular.fntdata"/><Relationship Id="rId17" Type="http://schemas.openxmlformats.org/officeDocument/2006/relationships/slide" Target="slides/slide11.xml"/><Relationship Id="rId39" Type="http://schemas.openxmlformats.org/officeDocument/2006/relationships/font" Target="fonts/FiraSansExtraCondensedSemiBold-boldItalic.fntdata"/><Relationship Id="rId16" Type="http://schemas.openxmlformats.org/officeDocument/2006/relationships/slide" Target="slides/slide10.xml"/><Relationship Id="rId38" Type="http://schemas.openxmlformats.org/officeDocument/2006/relationships/font" Target="fonts/FiraSansExtraCondensed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96fd5876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e96fd5876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e96fd5876e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e96fd5876e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e96fd5876e_0_4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e96fd5876e_0_4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f9cda8dbc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f9cda8dbc3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e4f2e5e7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e4f2e5e7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9566a474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9566a474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9cda8dbc3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9cda8dbc3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96fd5876e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96fd5876e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9566a474a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9566a474a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9566a474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9566a474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96fd5876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96fd5876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96fd5876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96fd5876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8" name="Shape 38"/>
        <p:cNvGrpSpPr/>
        <p:nvPr/>
      </p:nvGrpSpPr>
      <p:grpSpPr>
        <a:xfrm>
          <a:off x="0" y="0"/>
          <a:ext cx="0" cy="0"/>
          <a:chOff x="0" y="0"/>
          <a:chExt cx="0" cy="0"/>
        </a:xfrm>
      </p:grpSpPr>
      <p:sp>
        <p:nvSpPr>
          <p:cNvPr id="39" name="Google Shape;3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0" name="Google Shape;4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www.datos.gov.co/Seguridad-y-Defensa/Delitos-en-Bucaramanga-enero-2010-a-julio-de-2021/75fz-q98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datos.gov.co/Seguridad-y-Defensa/Delitos-en-Bucaramanga-enero-2010-a-julio-de-2021/75fz-q98y"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5"/>
          <p:cNvSpPr txBox="1"/>
          <p:nvPr>
            <p:ph type="ctrTitle"/>
          </p:nvPr>
        </p:nvSpPr>
        <p:spPr>
          <a:xfrm>
            <a:off x="5141025" y="411475"/>
            <a:ext cx="3545700" cy="24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t>Análisis y seguimiento de delitos cometidos en Bucaramanga.</a:t>
            </a:r>
            <a:endParaRPr sz="4000"/>
          </a:p>
        </p:txBody>
      </p:sp>
      <p:sp>
        <p:nvSpPr>
          <p:cNvPr id="47" name="Google Shape;47;p15"/>
          <p:cNvSpPr txBox="1"/>
          <p:nvPr>
            <p:ph idx="1" type="subTitle"/>
          </p:nvPr>
        </p:nvSpPr>
        <p:spPr>
          <a:xfrm>
            <a:off x="5621525" y="3562950"/>
            <a:ext cx="3065100" cy="121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Juan Felipe Vásquez</a:t>
            </a:r>
            <a:endParaRPr/>
          </a:p>
          <a:p>
            <a:pPr indent="0" lvl="0" marL="0" rtl="0" algn="r">
              <a:spcBef>
                <a:spcPts val="0"/>
              </a:spcBef>
              <a:spcAft>
                <a:spcPts val="0"/>
              </a:spcAft>
              <a:buNone/>
            </a:pPr>
            <a:r>
              <a:rPr lang="en"/>
              <a:t>María Fernanda </a:t>
            </a:r>
            <a:r>
              <a:rPr lang="en"/>
              <a:t>Rodríguez</a:t>
            </a:r>
            <a:endParaRPr/>
          </a:p>
          <a:p>
            <a:pPr indent="0" lvl="0" marL="0" rtl="0" algn="r">
              <a:spcBef>
                <a:spcPts val="0"/>
              </a:spcBef>
              <a:spcAft>
                <a:spcPts val="0"/>
              </a:spcAft>
              <a:buNone/>
            </a:pPr>
            <a:r>
              <a:rPr lang="en"/>
              <a:t>Marly Maldonado</a:t>
            </a:r>
            <a:endParaRPr/>
          </a:p>
        </p:txBody>
      </p:sp>
      <p:grpSp>
        <p:nvGrpSpPr>
          <p:cNvPr id="48" name="Google Shape;48;p15"/>
          <p:cNvGrpSpPr/>
          <p:nvPr/>
        </p:nvGrpSpPr>
        <p:grpSpPr>
          <a:xfrm>
            <a:off x="457195" y="411475"/>
            <a:ext cx="4393073"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5"/>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5"/>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5"/>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5"/>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5"/>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5"/>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4"/>
          <p:cNvSpPr/>
          <p:nvPr/>
        </p:nvSpPr>
        <p:spPr>
          <a:xfrm>
            <a:off x="308875" y="1168775"/>
            <a:ext cx="3317100" cy="83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1"/>
              </a:highlight>
            </a:endParaRPr>
          </a:p>
        </p:txBody>
      </p:sp>
      <p:sp>
        <p:nvSpPr>
          <p:cNvPr id="648" name="Google Shape;648;p24"/>
          <p:cNvSpPr txBox="1"/>
          <p:nvPr>
            <p:ph type="title"/>
          </p:nvPr>
        </p:nvSpPr>
        <p:spPr>
          <a:xfrm>
            <a:off x="457225" y="40700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Tasa de delitos por comuna </a:t>
            </a:r>
            <a:endParaRPr/>
          </a:p>
        </p:txBody>
      </p:sp>
      <p:pic>
        <p:nvPicPr>
          <p:cNvPr id="649" name="Google Shape;649;p24"/>
          <p:cNvPicPr preferRelativeResize="0"/>
          <p:nvPr/>
        </p:nvPicPr>
        <p:blipFill>
          <a:blip r:embed="rId3">
            <a:alphaModFix/>
          </a:blip>
          <a:stretch>
            <a:fillRect/>
          </a:stretch>
        </p:blipFill>
        <p:spPr>
          <a:xfrm>
            <a:off x="3684325" y="944250"/>
            <a:ext cx="5326414" cy="4060300"/>
          </a:xfrm>
          <a:prstGeom prst="rect">
            <a:avLst/>
          </a:prstGeom>
          <a:noFill/>
          <a:ln>
            <a:noFill/>
          </a:ln>
        </p:spPr>
      </p:pic>
      <p:sp>
        <p:nvSpPr>
          <p:cNvPr id="650" name="Google Shape;650;p24"/>
          <p:cNvSpPr txBox="1"/>
          <p:nvPr/>
        </p:nvSpPr>
        <p:spPr>
          <a:xfrm>
            <a:off x="456950" y="1168775"/>
            <a:ext cx="316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2"/>
                </a:highlight>
                <a:latin typeface="Roboto"/>
                <a:ea typeface="Roboto"/>
                <a:cs typeface="Roboto"/>
                <a:sym typeface="Roboto"/>
              </a:rPr>
              <a:t>TASA = # DE DELITOS *100 / TOTAL DE LA POBLACIÓN  = # POR CADA 100 HABITANTES </a:t>
            </a:r>
            <a:endParaRPr>
              <a:highlight>
                <a:schemeClr val="accent2"/>
              </a:highlight>
              <a:latin typeface="Roboto"/>
              <a:ea typeface="Roboto"/>
              <a:cs typeface="Roboto"/>
              <a:sym typeface="Roboto"/>
            </a:endParaRPr>
          </a:p>
        </p:txBody>
      </p:sp>
      <p:grpSp>
        <p:nvGrpSpPr>
          <p:cNvPr id="651" name="Google Shape;651;p24"/>
          <p:cNvGrpSpPr/>
          <p:nvPr/>
        </p:nvGrpSpPr>
        <p:grpSpPr>
          <a:xfrm>
            <a:off x="1012225" y="1431488"/>
            <a:ext cx="2058325" cy="3085821"/>
            <a:chOff x="3542850" y="1646150"/>
            <a:chExt cx="2058325" cy="3085821"/>
          </a:xfrm>
        </p:grpSpPr>
        <p:grpSp>
          <p:nvGrpSpPr>
            <p:cNvPr id="652" name="Google Shape;652;p24"/>
            <p:cNvGrpSpPr/>
            <p:nvPr/>
          </p:nvGrpSpPr>
          <p:grpSpPr>
            <a:xfrm>
              <a:off x="3668838" y="2710523"/>
              <a:ext cx="1806332" cy="2021448"/>
              <a:chOff x="457200" y="2710523"/>
              <a:chExt cx="1806332" cy="2021448"/>
            </a:xfrm>
          </p:grpSpPr>
          <p:sp>
            <p:nvSpPr>
              <p:cNvPr id="653" name="Google Shape;653;p24"/>
              <p:cNvSpPr/>
              <p:nvPr/>
            </p:nvSpPr>
            <p:spPr>
              <a:xfrm>
                <a:off x="586989" y="4500406"/>
                <a:ext cx="1581170" cy="231565"/>
              </a:xfrm>
              <a:custGeom>
                <a:rect b="b" l="l" r="r" t="t"/>
                <a:pathLst>
                  <a:path extrusionOk="0" h="7863" w="5369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a:off x="1289237" y="4091810"/>
                <a:ext cx="974294" cy="530012"/>
              </a:xfrm>
              <a:custGeom>
                <a:rect b="b" l="l" r="r" t="t"/>
                <a:pathLst>
                  <a:path extrusionOk="0" h="17997" w="33083">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1316067" y="4540459"/>
                <a:ext cx="146661" cy="107404"/>
              </a:xfrm>
              <a:custGeom>
                <a:rect b="b" l="l" r="r" t="t"/>
                <a:pathLst>
                  <a:path extrusionOk="0" h="3647" w="498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1429451" y="4518430"/>
                <a:ext cx="74155" cy="135441"/>
              </a:xfrm>
              <a:custGeom>
                <a:rect b="b" l="l" r="r" t="t"/>
                <a:pathLst>
                  <a:path extrusionOk="0" h="4599" w="2518">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a:off x="1060495" y="4451135"/>
                <a:ext cx="355373" cy="256009"/>
              </a:xfrm>
              <a:custGeom>
                <a:rect b="b" l="l" r="r" t="t"/>
                <a:pathLst>
                  <a:path extrusionOk="0" h="8693" w="12067">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a:off x="478022" y="4091810"/>
                <a:ext cx="974677" cy="530012"/>
              </a:xfrm>
              <a:custGeom>
                <a:rect b="b" l="l" r="r" t="t"/>
                <a:pathLst>
                  <a:path extrusionOk="0" h="17997" w="33096">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1278812" y="4540459"/>
                <a:ext cx="146661" cy="107404"/>
              </a:xfrm>
              <a:custGeom>
                <a:rect b="b" l="l" r="r" t="t"/>
                <a:pathLst>
                  <a:path extrusionOk="0" h="3647" w="498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1238376" y="4518430"/>
                <a:ext cx="73713" cy="135441"/>
              </a:xfrm>
              <a:custGeom>
                <a:rect b="b" l="l" r="r" t="t"/>
                <a:pathLst>
                  <a:path extrusionOk="0" h="4599" w="2503">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1325697" y="4451135"/>
                <a:ext cx="355344" cy="256009"/>
              </a:xfrm>
              <a:custGeom>
                <a:rect b="b" l="l" r="r" t="t"/>
                <a:pathLst>
                  <a:path extrusionOk="0" h="8693" w="12066">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a:off x="1031250" y="3196456"/>
                <a:ext cx="642982" cy="1102461"/>
              </a:xfrm>
              <a:custGeom>
                <a:rect b="b" l="l" r="r" t="t"/>
                <a:pathLst>
                  <a:path extrusionOk="0" h="37435" w="21833">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1193493" y="2748190"/>
                <a:ext cx="303276" cy="233568"/>
              </a:xfrm>
              <a:custGeom>
                <a:rect b="b" l="l" r="r" t="t"/>
                <a:pathLst>
                  <a:path extrusionOk="0" h="7931" w="10298">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a:off x="1185071" y="3003349"/>
                <a:ext cx="66528" cy="97391"/>
              </a:xfrm>
              <a:custGeom>
                <a:rect b="b" l="l" r="r" t="t"/>
                <a:pathLst>
                  <a:path extrusionOk="0" h="3307" w="2259">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1209927" y="3027793"/>
                <a:ext cx="37667" cy="55719"/>
              </a:xfrm>
              <a:custGeom>
                <a:rect b="b" l="l" r="r" t="t"/>
                <a:pathLst>
                  <a:path extrusionOk="0" h="1892" w="1279">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1205509" y="3048232"/>
                <a:ext cx="32071" cy="14048"/>
              </a:xfrm>
              <a:custGeom>
                <a:rect b="b" l="l" r="r" t="t"/>
                <a:pathLst>
                  <a:path extrusionOk="0" h="477" w="1089">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a:off x="1437050" y="3003349"/>
                <a:ext cx="66940" cy="97391"/>
              </a:xfrm>
              <a:custGeom>
                <a:rect b="b" l="l" r="r" t="t"/>
                <a:pathLst>
                  <a:path extrusionOk="0" h="3307" w="2273">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1441467" y="3027793"/>
                <a:ext cx="37696" cy="55719"/>
              </a:xfrm>
              <a:custGeom>
                <a:rect b="b" l="l" r="r" t="t"/>
                <a:pathLst>
                  <a:path extrusionOk="0" h="1892" w="128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1451480" y="3048232"/>
                <a:ext cx="31688" cy="14048"/>
              </a:xfrm>
              <a:custGeom>
                <a:rect b="b" l="l" r="r" t="t"/>
                <a:pathLst>
                  <a:path extrusionOk="0" h="477" w="1076">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1265206" y="3118736"/>
                <a:ext cx="163860" cy="141831"/>
              </a:xfrm>
              <a:custGeom>
                <a:rect b="b" l="l" r="r" t="t"/>
                <a:pathLst>
                  <a:path extrusionOk="0" h="4816" w="5564">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1267208" y="3118736"/>
                <a:ext cx="154671" cy="98981"/>
              </a:xfrm>
              <a:custGeom>
                <a:rect b="b" l="l" r="r" t="t"/>
                <a:pathLst>
                  <a:path extrusionOk="0" h="3361" w="5252">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a:off x="1215140" y="2894795"/>
                <a:ext cx="255184" cy="304896"/>
              </a:xfrm>
              <a:custGeom>
                <a:rect b="b" l="l" r="r" t="t"/>
                <a:pathLst>
                  <a:path extrusionOk="0" h="10353" w="8665">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1245974" y="3062250"/>
                <a:ext cx="48504" cy="24856"/>
              </a:xfrm>
              <a:custGeom>
                <a:rect b="b" l="l" r="r" t="t"/>
                <a:pathLst>
                  <a:path extrusionOk="0" h="844" w="1647">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1397792" y="3062250"/>
                <a:ext cx="48504" cy="24856"/>
              </a:xfrm>
              <a:custGeom>
                <a:rect b="b" l="l" r="r" t="t"/>
                <a:pathLst>
                  <a:path extrusionOk="0" h="844" w="1647">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a:off x="1295657" y="3024995"/>
                <a:ext cx="13635" cy="24473"/>
              </a:xfrm>
              <a:custGeom>
                <a:rect b="b" l="l" r="r" t="t"/>
                <a:pathLst>
                  <a:path extrusionOk="0" h="831" w="463">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a:off x="1269623" y="2994161"/>
                <a:ext cx="53687" cy="25651"/>
              </a:xfrm>
              <a:custGeom>
                <a:rect b="b" l="l" r="r" t="t"/>
                <a:pathLst>
                  <a:path extrusionOk="0" h="871" w="1823">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1389399" y="3024995"/>
                <a:ext cx="13635" cy="24473"/>
              </a:xfrm>
              <a:custGeom>
                <a:rect b="b" l="l" r="r" t="t"/>
                <a:pathLst>
                  <a:path extrusionOk="0" h="831" w="463">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1375380" y="2994161"/>
                <a:ext cx="53687" cy="25651"/>
              </a:xfrm>
              <a:custGeom>
                <a:rect b="b" l="l" r="r" t="t"/>
                <a:pathLst>
                  <a:path extrusionOk="0" h="871" w="1823">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1301665" y="3114731"/>
                <a:ext cx="90971" cy="20851"/>
              </a:xfrm>
              <a:custGeom>
                <a:rect b="b" l="l" r="r" t="t"/>
                <a:pathLst>
                  <a:path extrusionOk="0" h="708" w="3089">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1338920" y="3023788"/>
                <a:ext cx="25651" cy="74155"/>
              </a:xfrm>
              <a:custGeom>
                <a:rect b="b" l="l" r="r" t="t"/>
                <a:pathLst>
                  <a:path extrusionOk="0" h="2518" w="871">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1207129" y="2873561"/>
                <a:ext cx="266817" cy="174697"/>
              </a:xfrm>
              <a:custGeom>
                <a:rect b="b" l="l" r="r" t="t"/>
                <a:pathLst>
                  <a:path extrusionOk="0" h="5932" w="906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1257195" y="2988536"/>
                <a:ext cx="84963" cy="84963"/>
              </a:xfrm>
              <a:custGeom>
                <a:rect b="b" l="l" r="r" t="t"/>
                <a:pathLst>
                  <a:path extrusionOk="0" h="2885" w="2885">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1356944" y="2988536"/>
                <a:ext cx="84963" cy="84963"/>
              </a:xfrm>
              <a:custGeom>
                <a:rect b="b" l="l" r="r" t="t"/>
                <a:pathLst>
                  <a:path extrusionOk="0" h="2885" w="2885">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1336918" y="3024995"/>
                <a:ext cx="25268" cy="8452"/>
              </a:xfrm>
              <a:custGeom>
                <a:rect b="b" l="l" r="r" t="t"/>
                <a:pathLst>
                  <a:path extrusionOk="0" h="287" w="858">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1436667" y="2998166"/>
                <a:ext cx="42496" cy="26446"/>
              </a:xfrm>
              <a:custGeom>
                <a:rect b="b" l="l" r="r" t="t"/>
                <a:pathLst>
                  <a:path extrusionOk="0" h="898" w="1443">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1212312" y="2998166"/>
                <a:ext cx="50919" cy="26446"/>
              </a:xfrm>
              <a:custGeom>
                <a:rect b="b" l="l" r="r" t="t"/>
                <a:pathLst>
                  <a:path extrusionOk="0" h="898" w="1729">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857786" y="3259333"/>
                <a:ext cx="410651" cy="1028365"/>
              </a:xfrm>
              <a:custGeom>
                <a:rect b="b" l="l" r="r" t="t"/>
                <a:pathLst>
                  <a:path extrusionOk="0" h="34919" w="13944">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1444265" y="3259333"/>
                <a:ext cx="410651" cy="1028365"/>
              </a:xfrm>
              <a:custGeom>
                <a:rect b="b" l="l" r="r" t="t"/>
                <a:pathLst>
                  <a:path extrusionOk="0" h="34919" w="13944">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967166" y="3914341"/>
                <a:ext cx="807224" cy="427054"/>
              </a:xfrm>
              <a:custGeom>
                <a:rect b="b" l="l" r="r" t="t"/>
                <a:pathLst>
                  <a:path extrusionOk="0" h="14501" w="2741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1732704" y="2931667"/>
                <a:ext cx="297268" cy="297268"/>
              </a:xfrm>
              <a:custGeom>
                <a:rect b="b" l="l" r="r" t="t"/>
                <a:pathLst>
                  <a:path extrusionOk="0" h="10094" w="10094">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1833660" y="3070673"/>
                <a:ext cx="54512" cy="54512"/>
              </a:xfrm>
              <a:custGeom>
                <a:rect b="b" l="l" r="r" t="t"/>
                <a:pathLst>
                  <a:path extrusionOk="0" h="1851" w="1851">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1907787" y="2710523"/>
                <a:ext cx="330105" cy="330105"/>
              </a:xfrm>
              <a:custGeom>
                <a:rect b="b" l="l" r="r" t="t"/>
                <a:pathLst>
                  <a:path extrusionOk="0" h="11209" w="11209">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1974669" y="2779820"/>
                <a:ext cx="189923" cy="190306"/>
              </a:xfrm>
              <a:custGeom>
                <a:rect b="b" l="l" r="r" t="t"/>
                <a:pathLst>
                  <a:path extrusionOk="0" h="6462" w="6449">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638262" y="2931667"/>
                <a:ext cx="297681" cy="297268"/>
              </a:xfrm>
              <a:custGeom>
                <a:rect b="b" l="l" r="r" t="t"/>
                <a:pathLst>
                  <a:path extrusionOk="0" h="10094" w="10108">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780066" y="3070673"/>
                <a:ext cx="54924" cy="54512"/>
              </a:xfrm>
              <a:custGeom>
                <a:rect b="b" l="l" r="r" t="t"/>
                <a:pathLst>
                  <a:path extrusionOk="0" h="1851" w="1865">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457200" y="2719329"/>
                <a:ext cx="330105" cy="329722"/>
              </a:xfrm>
              <a:custGeom>
                <a:rect b="b" l="l" r="r" t="t"/>
                <a:pathLst>
                  <a:path extrusionOk="0" h="11196" w="11209">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558952" y="2780233"/>
                <a:ext cx="121010" cy="207946"/>
              </a:xfrm>
              <a:custGeom>
                <a:rect b="b" l="l" r="r" t="t"/>
                <a:pathLst>
                  <a:path extrusionOk="0" h="7061" w="4109">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38513" y="2794663"/>
                <a:ext cx="161857" cy="179085"/>
              </a:xfrm>
              <a:custGeom>
                <a:rect b="b" l="l" r="r" t="t"/>
                <a:pathLst>
                  <a:path extrusionOk="0" h="6081" w="5496">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508061" y="2838721"/>
                <a:ext cx="222760" cy="90971"/>
              </a:xfrm>
              <a:custGeom>
                <a:rect b="b" l="l" r="r" t="t"/>
                <a:pathLst>
                  <a:path extrusionOk="0" h="3089" w="7564">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594999" y="2859543"/>
                <a:ext cx="48887" cy="48916"/>
              </a:xfrm>
              <a:custGeom>
                <a:rect b="b" l="l" r="r" t="t"/>
                <a:pathLst>
                  <a:path extrusionOk="0" h="1661" w="166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661086" y="2790658"/>
                <a:ext cx="28890" cy="28449"/>
              </a:xfrm>
              <a:custGeom>
                <a:rect b="b" l="l" r="r" t="t"/>
                <a:pathLst>
                  <a:path extrusionOk="0" h="966" w="981">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506471" y="2860750"/>
                <a:ext cx="28449" cy="28861"/>
              </a:xfrm>
              <a:custGeom>
                <a:rect b="b" l="l" r="r" t="t"/>
                <a:pathLst>
                  <a:path extrusionOk="0" h="980" w="966">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678315" y="2916441"/>
                <a:ext cx="28478" cy="28861"/>
              </a:xfrm>
              <a:custGeom>
                <a:rect b="b" l="l" r="r" t="t"/>
                <a:pathLst>
                  <a:path extrusionOk="0" h="980" w="967">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24"/>
            <p:cNvSpPr/>
            <p:nvPr/>
          </p:nvSpPr>
          <p:spPr>
            <a:xfrm>
              <a:off x="3542850" y="2749725"/>
              <a:ext cx="126000" cy="126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5475175" y="2749725"/>
              <a:ext cx="126000" cy="126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5160850" y="1646150"/>
              <a:ext cx="126000" cy="126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graphicFrame>
        <p:nvGraphicFramePr>
          <p:cNvPr id="711" name="Google Shape;711;p25"/>
          <p:cNvGraphicFramePr/>
          <p:nvPr/>
        </p:nvGraphicFramePr>
        <p:xfrm>
          <a:off x="457200" y="922263"/>
          <a:ext cx="3000000" cy="3000000"/>
        </p:xfrm>
        <a:graphic>
          <a:graphicData uri="http://schemas.openxmlformats.org/drawingml/2006/table">
            <a:tbl>
              <a:tblPr>
                <a:noFill/>
                <a:tableStyleId>{524356D8-61C2-4FFD-B40B-BF9CCAD1D91B}</a:tableStyleId>
              </a:tblPr>
              <a:tblGrid>
                <a:gridCol w="449525"/>
                <a:gridCol w="4136800"/>
              </a:tblGrid>
              <a:tr h="364025">
                <a:tc>
                  <a:txBody>
                    <a:bodyPr/>
                    <a:lstStyle/>
                    <a:p>
                      <a:pPr indent="0" lvl="0" marL="0" rtl="0" algn="l">
                        <a:spcBef>
                          <a:spcPts val="0"/>
                        </a:spcBef>
                        <a:spcAft>
                          <a:spcPts val="0"/>
                        </a:spcAft>
                        <a:buNone/>
                      </a:pPr>
                      <a:r>
                        <a:rPr b="1" lang="en">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Armas </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336025">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4025">
                <a:tc>
                  <a:txBody>
                    <a:bodyPr/>
                    <a:lstStyle/>
                    <a:p>
                      <a:pPr indent="0" lvl="0" marL="0" rtl="0" algn="l">
                        <a:spcBef>
                          <a:spcPts val="0"/>
                        </a:spcBef>
                        <a:spcAft>
                          <a:spcPts val="0"/>
                        </a:spcAft>
                        <a:buNone/>
                      </a:pPr>
                      <a:r>
                        <a:rPr b="1" lang="en">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Comuna </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r>
              <a:tr h="336025">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4025">
                <a:tc>
                  <a:txBody>
                    <a:bodyPr/>
                    <a:lstStyle/>
                    <a:p>
                      <a:pPr indent="0" lvl="0" marL="0" rtl="0" algn="l">
                        <a:spcBef>
                          <a:spcPts val="0"/>
                        </a:spcBef>
                        <a:spcAft>
                          <a:spcPts val="0"/>
                        </a:spcAft>
                        <a:buNone/>
                      </a:pPr>
                      <a:r>
                        <a:rPr b="1" lang="en">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Edad</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r>
              <a:tr h="336025">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4025">
                <a:tc>
                  <a:txBody>
                    <a:bodyPr/>
                    <a:lstStyle/>
                    <a:p>
                      <a:pPr indent="0" lvl="0" marL="0" rtl="0" algn="l">
                        <a:spcBef>
                          <a:spcPts val="0"/>
                        </a:spcBef>
                        <a:spcAft>
                          <a:spcPts val="0"/>
                        </a:spcAft>
                        <a:buNone/>
                      </a:pPr>
                      <a:r>
                        <a:rPr b="1" lang="en">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Conducta</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r>
              <a:tr h="336025">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4025">
                <a:tc>
                  <a:txBody>
                    <a:bodyPr/>
                    <a:lstStyle/>
                    <a:p>
                      <a:pPr indent="0" lvl="0" marL="0" rtl="0" algn="l">
                        <a:spcBef>
                          <a:spcPts val="0"/>
                        </a:spcBef>
                        <a:spcAft>
                          <a:spcPts val="0"/>
                        </a:spcAft>
                        <a:buNone/>
                      </a:pPr>
                      <a:r>
                        <a:rPr b="1" lang="en">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Clasificación</a:t>
                      </a:r>
                      <a:r>
                        <a:rPr b="1" lang="en">
                          <a:solidFill>
                            <a:schemeClr val="dk1"/>
                          </a:solidFill>
                          <a:latin typeface="Fira Sans Extra Condensed"/>
                          <a:ea typeface="Fira Sans Extra Condensed"/>
                          <a:cs typeface="Fira Sans Extra Condensed"/>
                          <a:sym typeface="Fira Sans Extra Condensed"/>
                        </a:rPr>
                        <a:t> de delito</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r>
              <a:tr h="336025">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712" name="Google Shape;712;p25"/>
          <p:cNvGrpSpPr/>
          <p:nvPr/>
        </p:nvGrpSpPr>
        <p:grpSpPr>
          <a:xfrm>
            <a:off x="4572000" y="997018"/>
            <a:ext cx="4114785" cy="3734967"/>
            <a:chOff x="457200" y="997005"/>
            <a:chExt cx="4114785" cy="3734967"/>
          </a:xfrm>
        </p:grpSpPr>
        <p:sp>
          <p:nvSpPr>
            <p:cNvPr id="713" name="Google Shape;713;p25"/>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5"/>
          <p:cNvSpPr txBox="1"/>
          <p:nvPr>
            <p:ph type="title"/>
          </p:nvPr>
        </p:nvSpPr>
        <p:spPr>
          <a:xfrm>
            <a:off x="57805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Creación de diccionarios de diferentes características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26"/>
          <p:cNvSpPr txBox="1"/>
          <p:nvPr>
            <p:ph type="title"/>
          </p:nvPr>
        </p:nvSpPr>
        <p:spPr>
          <a:xfrm>
            <a:off x="3501300" y="113375"/>
            <a:ext cx="21414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K-means</a:t>
            </a:r>
            <a:endParaRPr/>
          </a:p>
        </p:txBody>
      </p:sp>
      <p:grpSp>
        <p:nvGrpSpPr>
          <p:cNvPr id="790" name="Google Shape;790;p26"/>
          <p:cNvGrpSpPr/>
          <p:nvPr/>
        </p:nvGrpSpPr>
        <p:grpSpPr>
          <a:xfrm>
            <a:off x="3716999" y="906648"/>
            <a:ext cx="1756396" cy="597313"/>
            <a:chOff x="97423" y="1091275"/>
            <a:chExt cx="2550677" cy="682800"/>
          </a:xfrm>
        </p:grpSpPr>
        <p:sp>
          <p:nvSpPr>
            <p:cNvPr id="791" name="Google Shape;791;p26"/>
            <p:cNvSpPr txBox="1"/>
            <p:nvPr/>
          </p:nvSpPr>
          <p:spPr>
            <a:xfrm>
              <a:off x="97423" y="1105452"/>
              <a:ext cx="2417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Método k-means por edad</a:t>
              </a:r>
              <a:endParaRPr b="1" sz="1800">
                <a:solidFill>
                  <a:srgbClr val="000000"/>
                </a:solidFill>
                <a:latin typeface="Fira Sans Extra Condensed"/>
                <a:ea typeface="Fira Sans Extra Condensed"/>
                <a:cs typeface="Fira Sans Extra Condensed"/>
                <a:sym typeface="Fira Sans Extra Condensed"/>
              </a:endParaRPr>
            </a:p>
          </p:txBody>
        </p:sp>
        <p:sp>
          <p:nvSpPr>
            <p:cNvPr id="792" name="Google Shape;792;p26"/>
            <p:cNvSpPr/>
            <p:nvPr/>
          </p:nvSpPr>
          <p:spPr>
            <a:xfrm>
              <a:off x="2514600" y="1091275"/>
              <a:ext cx="133500" cy="682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6"/>
          <p:cNvGrpSpPr/>
          <p:nvPr/>
        </p:nvGrpSpPr>
        <p:grpSpPr>
          <a:xfrm>
            <a:off x="910087" y="643100"/>
            <a:ext cx="1819981" cy="682800"/>
            <a:chOff x="457200" y="2574463"/>
            <a:chExt cx="2190900" cy="682800"/>
          </a:xfrm>
        </p:grpSpPr>
        <p:grpSp>
          <p:nvGrpSpPr>
            <p:cNvPr id="794" name="Google Shape;794;p26"/>
            <p:cNvGrpSpPr/>
            <p:nvPr/>
          </p:nvGrpSpPr>
          <p:grpSpPr>
            <a:xfrm>
              <a:off x="457200" y="2579175"/>
              <a:ext cx="2057411" cy="673400"/>
              <a:chOff x="457200" y="2579175"/>
              <a:chExt cx="2057411" cy="673400"/>
            </a:xfrm>
          </p:grpSpPr>
          <p:sp>
            <p:nvSpPr>
              <p:cNvPr id="795" name="Google Shape;795;p26"/>
              <p:cNvSpPr txBox="1"/>
              <p:nvPr/>
            </p:nvSpPr>
            <p:spPr>
              <a:xfrm>
                <a:off x="457200" y="257917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Gáfica inicial</a:t>
                </a:r>
                <a:endParaRPr b="1" sz="1800">
                  <a:latin typeface="Fira Sans Extra Condensed"/>
                  <a:ea typeface="Fira Sans Extra Condensed"/>
                  <a:cs typeface="Fira Sans Extra Condensed"/>
                  <a:sym typeface="Fira Sans Extra Condensed"/>
                </a:endParaRPr>
              </a:p>
            </p:txBody>
          </p:sp>
          <p:sp>
            <p:nvSpPr>
              <p:cNvPr id="796" name="Google Shape;796;p26"/>
              <p:cNvSpPr txBox="1"/>
              <p:nvPr/>
            </p:nvSpPr>
            <p:spPr>
              <a:xfrm>
                <a:off x="457211" y="292077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Seleccionamos un n_clusters=4.</a:t>
                </a:r>
                <a:endParaRPr>
                  <a:latin typeface="Roboto"/>
                  <a:ea typeface="Roboto"/>
                  <a:cs typeface="Roboto"/>
                  <a:sym typeface="Roboto"/>
                </a:endParaRPr>
              </a:p>
            </p:txBody>
          </p:sp>
        </p:grpSp>
        <p:sp>
          <p:nvSpPr>
            <p:cNvPr id="797" name="Google Shape;797;p26"/>
            <p:cNvSpPr/>
            <p:nvPr/>
          </p:nvSpPr>
          <p:spPr>
            <a:xfrm>
              <a:off x="2514600" y="2574463"/>
              <a:ext cx="133500" cy="6828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6"/>
          <p:cNvGrpSpPr/>
          <p:nvPr/>
        </p:nvGrpSpPr>
        <p:grpSpPr>
          <a:xfrm>
            <a:off x="6257775" y="648950"/>
            <a:ext cx="2190900" cy="682800"/>
            <a:chOff x="457200" y="4052888"/>
            <a:chExt cx="2190900" cy="682800"/>
          </a:xfrm>
        </p:grpSpPr>
        <p:grpSp>
          <p:nvGrpSpPr>
            <p:cNvPr id="799" name="Google Shape;799;p26"/>
            <p:cNvGrpSpPr/>
            <p:nvPr/>
          </p:nvGrpSpPr>
          <p:grpSpPr>
            <a:xfrm>
              <a:off x="457200" y="4057675"/>
              <a:ext cx="2057412" cy="673402"/>
              <a:chOff x="457200" y="4057675"/>
              <a:chExt cx="2057412" cy="673402"/>
            </a:xfrm>
          </p:grpSpPr>
          <p:sp>
            <p:nvSpPr>
              <p:cNvPr id="800" name="Google Shape;800;p26"/>
              <p:cNvSpPr txBox="1"/>
              <p:nvPr/>
            </p:nvSpPr>
            <p:spPr>
              <a:xfrm>
                <a:off x="457200" y="405767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Método k-means por tipo de arma</a:t>
                </a:r>
                <a:endParaRPr b="1" sz="1800">
                  <a:latin typeface="Fira Sans Extra Condensed"/>
                  <a:ea typeface="Fira Sans Extra Condensed"/>
                  <a:cs typeface="Fira Sans Extra Condensed"/>
                  <a:sym typeface="Fira Sans Extra Condensed"/>
                </a:endParaRPr>
              </a:p>
            </p:txBody>
          </p:sp>
          <p:sp>
            <p:nvSpPr>
              <p:cNvPr id="801" name="Google Shape;801;p26"/>
              <p:cNvSpPr txBox="1"/>
              <p:nvPr/>
            </p:nvSpPr>
            <p:spPr>
              <a:xfrm>
                <a:off x="457211" y="4399277"/>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802" name="Google Shape;802;p26"/>
            <p:cNvSpPr/>
            <p:nvPr/>
          </p:nvSpPr>
          <p:spPr>
            <a:xfrm>
              <a:off x="2514600" y="4052888"/>
              <a:ext cx="133500" cy="6828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3" name="Google Shape;803;p26"/>
          <p:cNvCxnSpPr>
            <a:stCxn id="797" idx="3"/>
          </p:cNvCxnSpPr>
          <p:nvPr/>
        </p:nvCxnSpPr>
        <p:spPr>
          <a:xfrm>
            <a:off x="2730067" y="984500"/>
            <a:ext cx="124500" cy="783000"/>
          </a:xfrm>
          <a:prstGeom prst="bentConnector2">
            <a:avLst/>
          </a:prstGeom>
          <a:noFill/>
          <a:ln cap="flat" cmpd="sng" w="9525">
            <a:solidFill>
              <a:schemeClr val="dk2"/>
            </a:solidFill>
            <a:prstDash val="solid"/>
            <a:round/>
            <a:headEnd len="med" w="med" type="none"/>
            <a:tailEnd len="med" w="med" type="oval"/>
          </a:ln>
        </p:spPr>
      </p:cxnSp>
      <p:cxnSp>
        <p:nvCxnSpPr>
          <p:cNvPr id="804" name="Google Shape;804;p26"/>
          <p:cNvCxnSpPr>
            <a:stCxn id="792" idx="3"/>
          </p:cNvCxnSpPr>
          <p:nvPr/>
        </p:nvCxnSpPr>
        <p:spPr>
          <a:xfrm flipH="1">
            <a:off x="5366595" y="1205305"/>
            <a:ext cx="106800" cy="878700"/>
          </a:xfrm>
          <a:prstGeom prst="bentConnector4">
            <a:avLst>
              <a:gd fmla="val -222963" name="adj1"/>
              <a:gd fmla="val 66994" name="adj2"/>
            </a:avLst>
          </a:prstGeom>
          <a:noFill/>
          <a:ln cap="flat" cmpd="sng" w="9525">
            <a:solidFill>
              <a:schemeClr val="dk2"/>
            </a:solidFill>
            <a:prstDash val="solid"/>
            <a:round/>
            <a:headEnd len="med" w="med" type="none"/>
            <a:tailEnd len="med" w="med" type="oval"/>
          </a:ln>
        </p:spPr>
      </p:cxnSp>
      <p:cxnSp>
        <p:nvCxnSpPr>
          <p:cNvPr id="805" name="Google Shape;805;p26"/>
          <p:cNvCxnSpPr>
            <a:stCxn id="802" idx="3"/>
            <a:endCxn id="806" idx="4"/>
          </p:cNvCxnSpPr>
          <p:nvPr/>
        </p:nvCxnSpPr>
        <p:spPr>
          <a:xfrm flipH="1">
            <a:off x="6435375" y="990350"/>
            <a:ext cx="2013300" cy="1112700"/>
          </a:xfrm>
          <a:prstGeom prst="bentConnector3">
            <a:avLst>
              <a:gd fmla="val -11828" name="adj1"/>
            </a:avLst>
          </a:prstGeom>
          <a:noFill/>
          <a:ln cap="flat" cmpd="sng" w="9525">
            <a:solidFill>
              <a:schemeClr val="dk2"/>
            </a:solidFill>
            <a:prstDash val="solid"/>
            <a:round/>
            <a:headEnd len="med" w="med" type="none"/>
            <a:tailEnd len="med" w="med" type="oval"/>
          </a:ln>
        </p:spPr>
      </p:cxnSp>
      <p:pic>
        <p:nvPicPr>
          <p:cNvPr id="807" name="Google Shape;807;p26"/>
          <p:cNvPicPr preferRelativeResize="0"/>
          <p:nvPr/>
        </p:nvPicPr>
        <p:blipFill rotWithShape="1">
          <a:blip r:embed="rId3">
            <a:alphaModFix/>
          </a:blip>
          <a:srcRect b="1224" l="377" r="347" t="0"/>
          <a:stretch/>
        </p:blipFill>
        <p:spPr>
          <a:xfrm>
            <a:off x="624625" y="1696400"/>
            <a:ext cx="7896877" cy="2771500"/>
          </a:xfrm>
          <a:prstGeom prst="rect">
            <a:avLst/>
          </a:prstGeom>
          <a:noFill/>
          <a:ln>
            <a:noFill/>
          </a:ln>
        </p:spPr>
      </p:pic>
      <p:grpSp>
        <p:nvGrpSpPr>
          <p:cNvPr id="808" name="Google Shape;808;p26"/>
          <p:cNvGrpSpPr/>
          <p:nvPr/>
        </p:nvGrpSpPr>
        <p:grpSpPr>
          <a:xfrm>
            <a:off x="-135" y="4030822"/>
            <a:ext cx="949605" cy="1112731"/>
            <a:chOff x="3657525" y="1700087"/>
            <a:chExt cx="1857600" cy="2354488"/>
          </a:xfrm>
        </p:grpSpPr>
        <p:sp>
          <p:nvSpPr>
            <p:cNvPr id="809" name="Google Shape;809;p26"/>
            <p:cNvSpPr/>
            <p:nvPr/>
          </p:nvSpPr>
          <p:spPr>
            <a:xfrm>
              <a:off x="3657525" y="3876675"/>
              <a:ext cx="1857600" cy="1779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0" name="Google Shape;810;p26"/>
            <p:cNvGrpSpPr/>
            <p:nvPr/>
          </p:nvGrpSpPr>
          <p:grpSpPr>
            <a:xfrm>
              <a:off x="3914644" y="1700087"/>
              <a:ext cx="1314414" cy="2297556"/>
              <a:chOff x="5672100" y="1487825"/>
              <a:chExt cx="1557363" cy="2722223"/>
            </a:xfrm>
          </p:grpSpPr>
          <p:sp>
            <p:nvSpPr>
              <p:cNvPr id="811" name="Google Shape;811;p26"/>
              <p:cNvSpPr/>
              <p:nvPr/>
            </p:nvSpPr>
            <p:spPr>
              <a:xfrm>
                <a:off x="6396824" y="1958728"/>
                <a:ext cx="129354" cy="452692"/>
              </a:xfrm>
              <a:custGeom>
                <a:rect b="b" l="l" r="r" t="t"/>
                <a:pathLst>
                  <a:path extrusionOk="0" h="14345" w="4099">
                    <a:moveTo>
                      <a:pt x="2050" y="0"/>
                    </a:moveTo>
                    <a:lnTo>
                      <a:pt x="0" y="14345"/>
                    </a:lnTo>
                    <a:lnTo>
                      <a:pt x="4099" y="14345"/>
                    </a:lnTo>
                    <a:lnTo>
                      <a:pt x="20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6221394" y="2363297"/>
                <a:ext cx="480210" cy="55825"/>
              </a:xfrm>
              <a:custGeom>
                <a:rect b="b" l="l" r="r" t="t"/>
                <a:pathLst>
                  <a:path extrusionOk="0" h="1769" w="15217">
                    <a:moveTo>
                      <a:pt x="718" y="1"/>
                    </a:moveTo>
                    <a:lnTo>
                      <a:pt x="1" y="1768"/>
                    </a:lnTo>
                    <a:lnTo>
                      <a:pt x="15217" y="1768"/>
                    </a:lnTo>
                    <a:lnTo>
                      <a:pt x="144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6345479" y="3269506"/>
                <a:ext cx="230023" cy="498766"/>
              </a:xfrm>
              <a:custGeom>
                <a:rect b="b" l="l" r="r" t="t"/>
                <a:pathLst>
                  <a:path extrusionOk="0" h="15805" w="7289">
                    <a:moveTo>
                      <a:pt x="1" y="0"/>
                    </a:moveTo>
                    <a:lnTo>
                      <a:pt x="1" y="15805"/>
                    </a:lnTo>
                    <a:lnTo>
                      <a:pt x="7289" y="15805"/>
                    </a:lnTo>
                    <a:lnTo>
                      <a:pt x="72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6292147" y="3768243"/>
                <a:ext cx="336719" cy="90191"/>
              </a:xfrm>
              <a:custGeom>
                <a:rect b="b" l="l" r="r" t="t"/>
                <a:pathLst>
                  <a:path extrusionOk="0" h="2858" w="1067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5809944" y="3820818"/>
                <a:ext cx="1300705" cy="389230"/>
              </a:xfrm>
              <a:custGeom>
                <a:rect b="b" l="l" r="r" t="t"/>
                <a:pathLst>
                  <a:path extrusionOk="0" h="12334" w="41217">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5864918" y="3889929"/>
                <a:ext cx="1191169" cy="251008"/>
              </a:xfrm>
              <a:custGeom>
                <a:rect b="b" l="l" r="r" t="t"/>
                <a:pathLst>
                  <a:path extrusionOk="0" h="7954" w="37746">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5896444" y="3921455"/>
                <a:ext cx="1128118" cy="187956"/>
              </a:xfrm>
              <a:custGeom>
                <a:rect b="b" l="l" r="r" t="t"/>
                <a:pathLst>
                  <a:path extrusionOk="0" h="5956" w="35748">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5693528" y="2429189"/>
                <a:ext cx="1535935" cy="1155194"/>
              </a:xfrm>
              <a:custGeom>
                <a:rect b="b" l="l" r="r" t="t"/>
                <a:pathLst>
                  <a:path extrusionOk="0" h="36606" w="48671">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6390765" y="1919092"/>
                <a:ext cx="141504" cy="141914"/>
              </a:xfrm>
              <a:custGeom>
                <a:rect b="b" l="l" r="r" t="t"/>
                <a:pathLst>
                  <a:path extrusionOk="0" h="4497" w="4484">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6244842"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6323673"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6402473"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6481304"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6560104" y="2482932"/>
                <a:ext cx="39258" cy="115248"/>
              </a:xfrm>
              <a:custGeom>
                <a:rect b="b" l="l" r="r" t="t"/>
                <a:pathLst>
                  <a:path extrusionOk="0" h="3652" w="1244">
                    <a:moveTo>
                      <a:pt x="1" y="1"/>
                    </a:moveTo>
                    <a:lnTo>
                      <a:pt x="1"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6638525"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6659542" y="1637787"/>
                <a:ext cx="263978" cy="391692"/>
              </a:xfrm>
              <a:custGeom>
                <a:rect b="b" l="l" r="r" t="t"/>
                <a:pathLst>
                  <a:path extrusionOk="0" h="12412" w="8365">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6034667" y="1487825"/>
                <a:ext cx="264357" cy="392102"/>
              </a:xfrm>
              <a:custGeom>
                <a:rect b="b" l="l" r="r" t="t"/>
                <a:pathLst>
                  <a:path extrusionOk="0" h="12425" w="8377">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5816003" y="2744860"/>
                <a:ext cx="603474" cy="155231"/>
              </a:xfrm>
              <a:custGeom>
                <a:rect b="b" l="l" r="r" t="t"/>
                <a:pathLst>
                  <a:path extrusionOk="0" h="4919" w="19123">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5672100" y="3007988"/>
                <a:ext cx="371495" cy="44875"/>
              </a:xfrm>
              <a:custGeom>
                <a:rect b="b" l="l" r="r" t="t"/>
                <a:pathLst>
                  <a:path extrusionOk="0" h="1422" w="11772">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5816003" y="3109824"/>
                <a:ext cx="405419" cy="159302"/>
              </a:xfrm>
              <a:custGeom>
                <a:rect b="b" l="l" r="r" t="t"/>
                <a:pathLst>
                  <a:path extrusionOk="0" h="5048" w="12847">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6701577" y="2532667"/>
                <a:ext cx="196856" cy="210615"/>
              </a:xfrm>
              <a:custGeom>
                <a:rect b="b" l="l" r="r" t="t"/>
                <a:pathLst>
                  <a:path extrusionOk="0" h="6674" w="6238">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6636915" y="2872164"/>
                <a:ext cx="590535" cy="180698"/>
              </a:xfrm>
              <a:custGeom>
                <a:rect b="b" l="l" r="r" t="t"/>
                <a:pathLst>
                  <a:path extrusionOk="0" h="5726" w="18713">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6767059" y="3199574"/>
                <a:ext cx="154032" cy="221123"/>
              </a:xfrm>
              <a:custGeom>
                <a:rect b="b" l="l" r="r" t="t"/>
                <a:pathLst>
                  <a:path extrusionOk="0" h="7007" w="4881">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6253331" y="3407318"/>
                <a:ext cx="44906" cy="199696"/>
              </a:xfrm>
              <a:custGeom>
                <a:rect b="b" l="l" r="r" t="t"/>
                <a:pathLst>
                  <a:path extrusionOk="0" h="6328" w="1423">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6399664" y="3287683"/>
                <a:ext cx="150782" cy="147153"/>
              </a:xfrm>
              <a:custGeom>
                <a:rect b="b" l="l" r="r" t="t"/>
                <a:pathLst>
                  <a:path extrusionOk="0" h="4663" w="4778">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5973634" y="2985361"/>
                <a:ext cx="90160" cy="90160"/>
              </a:xfrm>
              <a:custGeom>
                <a:rect b="b" l="l" r="r" t="t"/>
                <a:pathLst>
                  <a:path extrusionOk="0" h="2857" w="2857">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6351949" y="2832559"/>
                <a:ext cx="90160" cy="90160"/>
              </a:xfrm>
              <a:custGeom>
                <a:rect b="b" l="l" r="r" t="t"/>
                <a:pathLst>
                  <a:path extrusionOk="0" h="2857" w="2857">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6619937" y="2985361"/>
                <a:ext cx="90570" cy="90160"/>
              </a:xfrm>
              <a:custGeom>
                <a:rect b="b" l="l" r="r" t="t"/>
                <a:pathLst>
                  <a:path extrusionOk="0" h="2857" w="287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6853149" y="3177326"/>
                <a:ext cx="90160" cy="90160"/>
              </a:xfrm>
              <a:custGeom>
                <a:rect b="b" l="l" r="r" t="t"/>
                <a:pathLst>
                  <a:path extrusionOk="0" h="2857" w="2857">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6665191" y="2675749"/>
                <a:ext cx="90191" cy="90160"/>
              </a:xfrm>
              <a:custGeom>
                <a:rect b="b" l="l" r="r" t="t"/>
                <a:pathLst>
                  <a:path extrusionOk="0" h="2857" w="2858">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6377005" y="3265057"/>
                <a:ext cx="90191" cy="90160"/>
              </a:xfrm>
              <a:custGeom>
                <a:rect b="b" l="l" r="r" t="t"/>
                <a:pathLst>
                  <a:path extrusionOk="0" h="2857" w="2858">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6153892" y="3087198"/>
                <a:ext cx="90191" cy="90160"/>
              </a:xfrm>
              <a:custGeom>
                <a:rect b="b" l="l" r="r" t="t"/>
                <a:pathLst>
                  <a:path extrusionOk="0" h="2857" w="2858">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6230704" y="3361244"/>
                <a:ext cx="90160" cy="90160"/>
              </a:xfrm>
              <a:custGeom>
                <a:rect b="b" l="l" r="r" t="t"/>
                <a:pathLst>
                  <a:path extrusionOk="0" h="2857" w="2857">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6199178" y="2411391"/>
                <a:ext cx="524643" cy="109568"/>
              </a:xfrm>
              <a:custGeom>
                <a:rect b="b" l="l" r="r" t="t"/>
                <a:pathLst>
                  <a:path extrusionOk="0" h="3472" w="16625">
                    <a:moveTo>
                      <a:pt x="0" y="1"/>
                    </a:moveTo>
                    <a:lnTo>
                      <a:pt x="0" y="3472"/>
                    </a:lnTo>
                    <a:lnTo>
                      <a:pt x="16625" y="3472"/>
                    </a:lnTo>
                    <a:lnTo>
                      <a:pt x="166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6530218" y="3921455"/>
                <a:ext cx="188367" cy="187956"/>
              </a:xfrm>
              <a:custGeom>
                <a:rect b="b" l="l" r="r" t="t"/>
                <a:pathLst>
                  <a:path extrusionOk="0" h="5956" w="5969">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6561745" y="3952981"/>
                <a:ext cx="125315" cy="125315"/>
              </a:xfrm>
              <a:custGeom>
                <a:rect b="b" l="l" r="r" t="t"/>
                <a:pathLst>
                  <a:path extrusionOk="0" h="3971" w="3971">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6597310" y="3988547"/>
                <a:ext cx="54184" cy="54184"/>
              </a:xfrm>
              <a:custGeom>
                <a:rect b="b" l="l" r="r" t="t"/>
                <a:pathLst>
                  <a:path extrusionOk="0" h="1717" w="1717">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6202396" y="3921455"/>
                <a:ext cx="187988" cy="187956"/>
              </a:xfrm>
              <a:custGeom>
                <a:rect b="b" l="l" r="r" t="t"/>
                <a:pathLst>
                  <a:path extrusionOk="0" h="5956" w="5957">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6233544" y="3952981"/>
                <a:ext cx="125725" cy="125315"/>
              </a:xfrm>
              <a:custGeom>
                <a:rect b="b" l="l" r="r" t="t"/>
                <a:pathLst>
                  <a:path extrusionOk="0" h="3971" w="3984">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6269110" y="3988547"/>
                <a:ext cx="54594" cy="54184"/>
              </a:xfrm>
              <a:custGeom>
                <a:rect b="b" l="l" r="r" t="t"/>
                <a:pathLst>
                  <a:path extrusionOk="0" h="1717" w="173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6836581" y="3921455"/>
                <a:ext cx="187988" cy="187956"/>
              </a:xfrm>
              <a:custGeom>
                <a:rect b="b" l="l" r="r" t="t"/>
                <a:pathLst>
                  <a:path extrusionOk="0" h="5956" w="5957">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6867697" y="3952981"/>
                <a:ext cx="125346" cy="125315"/>
              </a:xfrm>
              <a:custGeom>
                <a:rect b="b" l="l" r="r" t="t"/>
                <a:pathLst>
                  <a:path extrusionOk="0" h="3971" w="3972">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6903263" y="3988547"/>
                <a:ext cx="54184" cy="54184"/>
              </a:xfrm>
              <a:custGeom>
                <a:rect b="b" l="l" r="r" t="t"/>
                <a:pathLst>
                  <a:path extrusionOk="0" h="1717" w="1717">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5896444" y="3921455"/>
                <a:ext cx="187956" cy="187956"/>
              </a:xfrm>
              <a:custGeom>
                <a:rect b="b" l="l" r="r" t="t"/>
                <a:pathLst>
                  <a:path extrusionOk="0" h="5956" w="5956">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5927560" y="3952981"/>
                <a:ext cx="125315" cy="125315"/>
              </a:xfrm>
              <a:custGeom>
                <a:rect b="b" l="l" r="r" t="t"/>
                <a:pathLst>
                  <a:path extrusionOk="0" h="3971" w="3971">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5963126" y="3988547"/>
                <a:ext cx="54184" cy="54184"/>
              </a:xfrm>
              <a:custGeom>
                <a:rect b="b" l="l" r="r" t="t"/>
                <a:pathLst>
                  <a:path extrusionOk="0" h="1717" w="1717">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7"/>
          <p:cNvSpPr txBox="1"/>
          <p:nvPr>
            <p:ph type="title"/>
          </p:nvPr>
        </p:nvSpPr>
        <p:spPr>
          <a:xfrm>
            <a:off x="3256925" y="342825"/>
            <a:ext cx="23859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K-means</a:t>
            </a:r>
            <a:endParaRPr/>
          </a:p>
          <a:p>
            <a:pPr indent="0" lvl="0" marL="0" rtl="0" algn="ctr">
              <a:spcBef>
                <a:spcPts val="0"/>
              </a:spcBef>
              <a:spcAft>
                <a:spcPts val="0"/>
              </a:spcAft>
              <a:buNone/>
            </a:pPr>
            <a:r>
              <a:rPr lang="en"/>
              <a:t>más especifico</a:t>
            </a:r>
            <a:endParaRPr/>
          </a:p>
        </p:txBody>
      </p:sp>
      <p:grpSp>
        <p:nvGrpSpPr>
          <p:cNvPr id="862" name="Google Shape;862;p27"/>
          <p:cNvGrpSpPr/>
          <p:nvPr/>
        </p:nvGrpSpPr>
        <p:grpSpPr>
          <a:xfrm>
            <a:off x="839962" y="776925"/>
            <a:ext cx="1819981" cy="682800"/>
            <a:chOff x="457200" y="2574463"/>
            <a:chExt cx="2190900" cy="682800"/>
          </a:xfrm>
        </p:grpSpPr>
        <p:grpSp>
          <p:nvGrpSpPr>
            <p:cNvPr id="863" name="Google Shape;863;p27"/>
            <p:cNvGrpSpPr/>
            <p:nvPr/>
          </p:nvGrpSpPr>
          <p:grpSpPr>
            <a:xfrm>
              <a:off x="457200" y="2579175"/>
              <a:ext cx="2057411" cy="673400"/>
              <a:chOff x="457200" y="2579175"/>
              <a:chExt cx="2057411" cy="673400"/>
            </a:xfrm>
          </p:grpSpPr>
          <p:sp>
            <p:nvSpPr>
              <p:cNvPr id="864" name="Google Shape;864;p27"/>
              <p:cNvSpPr txBox="1"/>
              <p:nvPr/>
            </p:nvSpPr>
            <p:spPr>
              <a:xfrm>
                <a:off x="457200" y="257917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Gáfica inicial</a:t>
                </a:r>
                <a:endParaRPr b="1" sz="1800">
                  <a:latin typeface="Fira Sans Extra Condensed"/>
                  <a:ea typeface="Fira Sans Extra Condensed"/>
                  <a:cs typeface="Fira Sans Extra Condensed"/>
                  <a:sym typeface="Fira Sans Extra Condensed"/>
                </a:endParaRPr>
              </a:p>
            </p:txBody>
          </p:sp>
          <p:sp>
            <p:nvSpPr>
              <p:cNvPr id="865" name="Google Shape;865;p27"/>
              <p:cNvSpPr txBox="1"/>
              <p:nvPr/>
            </p:nvSpPr>
            <p:spPr>
              <a:xfrm>
                <a:off x="457211" y="292077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Seleccionamos un n_clusters=4.</a:t>
                </a:r>
                <a:endParaRPr>
                  <a:latin typeface="Roboto"/>
                  <a:ea typeface="Roboto"/>
                  <a:cs typeface="Roboto"/>
                  <a:sym typeface="Roboto"/>
                </a:endParaRPr>
              </a:p>
            </p:txBody>
          </p:sp>
        </p:grpSp>
        <p:sp>
          <p:nvSpPr>
            <p:cNvPr id="866" name="Google Shape;866;p27"/>
            <p:cNvSpPr/>
            <p:nvPr/>
          </p:nvSpPr>
          <p:spPr>
            <a:xfrm>
              <a:off x="2514600" y="2574463"/>
              <a:ext cx="133500" cy="6828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7"/>
          <p:cNvGrpSpPr/>
          <p:nvPr/>
        </p:nvGrpSpPr>
        <p:grpSpPr>
          <a:xfrm>
            <a:off x="6257775" y="648950"/>
            <a:ext cx="2190900" cy="682800"/>
            <a:chOff x="457200" y="4052888"/>
            <a:chExt cx="2190900" cy="682800"/>
          </a:xfrm>
        </p:grpSpPr>
        <p:grpSp>
          <p:nvGrpSpPr>
            <p:cNvPr id="868" name="Google Shape;868;p27"/>
            <p:cNvGrpSpPr/>
            <p:nvPr/>
          </p:nvGrpSpPr>
          <p:grpSpPr>
            <a:xfrm>
              <a:off x="457200" y="4057675"/>
              <a:ext cx="2057412" cy="673402"/>
              <a:chOff x="457200" y="4057675"/>
              <a:chExt cx="2057412" cy="673402"/>
            </a:xfrm>
          </p:grpSpPr>
          <p:sp>
            <p:nvSpPr>
              <p:cNvPr id="869" name="Google Shape;869;p27"/>
              <p:cNvSpPr txBox="1"/>
              <p:nvPr/>
            </p:nvSpPr>
            <p:spPr>
              <a:xfrm>
                <a:off x="457200" y="4057675"/>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Método k-means por conducta o delito</a:t>
                </a:r>
                <a:endParaRPr b="1" sz="1800">
                  <a:latin typeface="Fira Sans Extra Condensed"/>
                  <a:ea typeface="Fira Sans Extra Condensed"/>
                  <a:cs typeface="Fira Sans Extra Condensed"/>
                  <a:sym typeface="Fira Sans Extra Condensed"/>
                </a:endParaRPr>
              </a:p>
            </p:txBody>
          </p:sp>
          <p:sp>
            <p:nvSpPr>
              <p:cNvPr id="870" name="Google Shape;870;p27"/>
              <p:cNvSpPr txBox="1"/>
              <p:nvPr/>
            </p:nvSpPr>
            <p:spPr>
              <a:xfrm>
                <a:off x="457211" y="4399277"/>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871" name="Google Shape;871;p27"/>
            <p:cNvSpPr/>
            <p:nvPr/>
          </p:nvSpPr>
          <p:spPr>
            <a:xfrm>
              <a:off x="2514600" y="4052888"/>
              <a:ext cx="133500" cy="6828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27"/>
          <p:cNvCxnSpPr>
            <a:stCxn id="866" idx="3"/>
          </p:cNvCxnSpPr>
          <p:nvPr/>
        </p:nvCxnSpPr>
        <p:spPr>
          <a:xfrm>
            <a:off x="2659942" y="1118325"/>
            <a:ext cx="124500" cy="783000"/>
          </a:xfrm>
          <a:prstGeom prst="bentConnector2">
            <a:avLst/>
          </a:prstGeom>
          <a:noFill/>
          <a:ln cap="flat" cmpd="sng" w="9525">
            <a:solidFill>
              <a:schemeClr val="dk2"/>
            </a:solidFill>
            <a:prstDash val="solid"/>
            <a:round/>
            <a:headEnd len="med" w="med" type="none"/>
            <a:tailEnd len="med" w="med" type="oval"/>
          </a:ln>
        </p:spPr>
      </p:cxnSp>
      <p:cxnSp>
        <p:nvCxnSpPr>
          <p:cNvPr id="873" name="Google Shape;873;p27"/>
          <p:cNvCxnSpPr>
            <a:stCxn id="871" idx="3"/>
            <a:endCxn id="874" idx="4"/>
          </p:cNvCxnSpPr>
          <p:nvPr/>
        </p:nvCxnSpPr>
        <p:spPr>
          <a:xfrm flipH="1">
            <a:off x="6435375" y="990350"/>
            <a:ext cx="2013300" cy="1112700"/>
          </a:xfrm>
          <a:prstGeom prst="bentConnector3">
            <a:avLst>
              <a:gd fmla="val -11828" name="adj1"/>
            </a:avLst>
          </a:prstGeom>
          <a:noFill/>
          <a:ln cap="flat" cmpd="sng" w="9525">
            <a:solidFill>
              <a:schemeClr val="dk2"/>
            </a:solidFill>
            <a:prstDash val="solid"/>
            <a:round/>
            <a:headEnd len="med" w="med" type="none"/>
            <a:tailEnd len="med" w="med" type="oval"/>
          </a:ln>
        </p:spPr>
      </p:cxnSp>
      <p:grpSp>
        <p:nvGrpSpPr>
          <p:cNvPr id="875" name="Google Shape;875;p27"/>
          <p:cNvGrpSpPr/>
          <p:nvPr/>
        </p:nvGrpSpPr>
        <p:grpSpPr>
          <a:xfrm>
            <a:off x="8194390" y="4030772"/>
            <a:ext cx="949605" cy="1112731"/>
            <a:chOff x="3657525" y="1700087"/>
            <a:chExt cx="1857600" cy="2354488"/>
          </a:xfrm>
        </p:grpSpPr>
        <p:sp>
          <p:nvSpPr>
            <p:cNvPr id="876" name="Google Shape;876;p27"/>
            <p:cNvSpPr/>
            <p:nvPr/>
          </p:nvSpPr>
          <p:spPr>
            <a:xfrm>
              <a:off x="3657525" y="3876675"/>
              <a:ext cx="1857600" cy="1779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27"/>
            <p:cNvGrpSpPr/>
            <p:nvPr/>
          </p:nvGrpSpPr>
          <p:grpSpPr>
            <a:xfrm>
              <a:off x="3914644" y="1700087"/>
              <a:ext cx="1314414" cy="2297556"/>
              <a:chOff x="5672100" y="1487825"/>
              <a:chExt cx="1557363" cy="2722223"/>
            </a:xfrm>
          </p:grpSpPr>
          <p:sp>
            <p:nvSpPr>
              <p:cNvPr id="878" name="Google Shape;878;p27"/>
              <p:cNvSpPr/>
              <p:nvPr/>
            </p:nvSpPr>
            <p:spPr>
              <a:xfrm>
                <a:off x="6396824" y="1958728"/>
                <a:ext cx="129354" cy="452692"/>
              </a:xfrm>
              <a:custGeom>
                <a:rect b="b" l="l" r="r" t="t"/>
                <a:pathLst>
                  <a:path extrusionOk="0" h="14345" w="4099">
                    <a:moveTo>
                      <a:pt x="2050" y="0"/>
                    </a:moveTo>
                    <a:lnTo>
                      <a:pt x="0" y="14345"/>
                    </a:lnTo>
                    <a:lnTo>
                      <a:pt x="4099" y="14345"/>
                    </a:lnTo>
                    <a:lnTo>
                      <a:pt x="20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6221394" y="2363297"/>
                <a:ext cx="480210" cy="55825"/>
              </a:xfrm>
              <a:custGeom>
                <a:rect b="b" l="l" r="r" t="t"/>
                <a:pathLst>
                  <a:path extrusionOk="0" h="1769" w="15217">
                    <a:moveTo>
                      <a:pt x="718" y="1"/>
                    </a:moveTo>
                    <a:lnTo>
                      <a:pt x="1" y="1768"/>
                    </a:lnTo>
                    <a:lnTo>
                      <a:pt x="15217" y="1768"/>
                    </a:lnTo>
                    <a:lnTo>
                      <a:pt x="144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6345479" y="3269506"/>
                <a:ext cx="230023" cy="498766"/>
              </a:xfrm>
              <a:custGeom>
                <a:rect b="b" l="l" r="r" t="t"/>
                <a:pathLst>
                  <a:path extrusionOk="0" h="15805" w="7289">
                    <a:moveTo>
                      <a:pt x="1" y="0"/>
                    </a:moveTo>
                    <a:lnTo>
                      <a:pt x="1" y="15805"/>
                    </a:lnTo>
                    <a:lnTo>
                      <a:pt x="7289" y="15805"/>
                    </a:lnTo>
                    <a:lnTo>
                      <a:pt x="72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6292147" y="3768243"/>
                <a:ext cx="336719" cy="90191"/>
              </a:xfrm>
              <a:custGeom>
                <a:rect b="b" l="l" r="r" t="t"/>
                <a:pathLst>
                  <a:path extrusionOk="0" h="2858" w="1067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5809944" y="3820818"/>
                <a:ext cx="1300705" cy="389230"/>
              </a:xfrm>
              <a:custGeom>
                <a:rect b="b" l="l" r="r" t="t"/>
                <a:pathLst>
                  <a:path extrusionOk="0" h="12334" w="41217">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5864918" y="3889929"/>
                <a:ext cx="1191169" cy="251008"/>
              </a:xfrm>
              <a:custGeom>
                <a:rect b="b" l="l" r="r" t="t"/>
                <a:pathLst>
                  <a:path extrusionOk="0" h="7954" w="37746">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5896444" y="3921455"/>
                <a:ext cx="1128118" cy="187956"/>
              </a:xfrm>
              <a:custGeom>
                <a:rect b="b" l="l" r="r" t="t"/>
                <a:pathLst>
                  <a:path extrusionOk="0" h="5956" w="35748">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5693528" y="2429189"/>
                <a:ext cx="1535935" cy="1155194"/>
              </a:xfrm>
              <a:custGeom>
                <a:rect b="b" l="l" r="r" t="t"/>
                <a:pathLst>
                  <a:path extrusionOk="0" h="36606" w="48671">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6390765" y="1919092"/>
                <a:ext cx="141504" cy="141914"/>
              </a:xfrm>
              <a:custGeom>
                <a:rect b="b" l="l" r="r" t="t"/>
                <a:pathLst>
                  <a:path extrusionOk="0" h="4497" w="4484">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6244842"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6323673"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6402473"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6481304"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6560104" y="2482932"/>
                <a:ext cx="39258" cy="115248"/>
              </a:xfrm>
              <a:custGeom>
                <a:rect b="b" l="l" r="r" t="t"/>
                <a:pathLst>
                  <a:path extrusionOk="0" h="3652" w="1244">
                    <a:moveTo>
                      <a:pt x="1" y="1"/>
                    </a:moveTo>
                    <a:lnTo>
                      <a:pt x="1"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6638525"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6659542" y="1637787"/>
                <a:ext cx="263978" cy="391692"/>
              </a:xfrm>
              <a:custGeom>
                <a:rect b="b" l="l" r="r" t="t"/>
                <a:pathLst>
                  <a:path extrusionOk="0" h="12412" w="8365">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6034667" y="1487825"/>
                <a:ext cx="264357" cy="392102"/>
              </a:xfrm>
              <a:custGeom>
                <a:rect b="b" l="l" r="r" t="t"/>
                <a:pathLst>
                  <a:path extrusionOk="0" h="12425" w="8377">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5816003" y="2744860"/>
                <a:ext cx="603474" cy="155231"/>
              </a:xfrm>
              <a:custGeom>
                <a:rect b="b" l="l" r="r" t="t"/>
                <a:pathLst>
                  <a:path extrusionOk="0" h="4919" w="19123">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5672100" y="3007988"/>
                <a:ext cx="371495" cy="44875"/>
              </a:xfrm>
              <a:custGeom>
                <a:rect b="b" l="l" r="r" t="t"/>
                <a:pathLst>
                  <a:path extrusionOk="0" h="1422" w="11772">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5816003" y="3109824"/>
                <a:ext cx="405419" cy="159302"/>
              </a:xfrm>
              <a:custGeom>
                <a:rect b="b" l="l" r="r" t="t"/>
                <a:pathLst>
                  <a:path extrusionOk="0" h="5048" w="12847">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6701577" y="2532667"/>
                <a:ext cx="196856" cy="210615"/>
              </a:xfrm>
              <a:custGeom>
                <a:rect b="b" l="l" r="r" t="t"/>
                <a:pathLst>
                  <a:path extrusionOk="0" h="6674" w="6238">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6636915" y="2872164"/>
                <a:ext cx="590535" cy="180698"/>
              </a:xfrm>
              <a:custGeom>
                <a:rect b="b" l="l" r="r" t="t"/>
                <a:pathLst>
                  <a:path extrusionOk="0" h="5726" w="18713">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6767059" y="3199574"/>
                <a:ext cx="154032" cy="221123"/>
              </a:xfrm>
              <a:custGeom>
                <a:rect b="b" l="l" r="r" t="t"/>
                <a:pathLst>
                  <a:path extrusionOk="0" h="7007" w="4881">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6253331" y="3407318"/>
                <a:ext cx="44906" cy="199696"/>
              </a:xfrm>
              <a:custGeom>
                <a:rect b="b" l="l" r="r" t="t"/>
                <a:pathLst>
                  <a:path extrusionOk="0" h="6328" w="1423">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6399664" y="3287683"/>
                <a:ext cx="150782" cy="147153"/>
              </a:xfrm>
              <a:custGeom>
                <a:rect b="b" l="l" r="r" t="t"/>
                <a:pathLst>
                  <a:path extrusionOk="0" h="4663" w="4778">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5973634" y="2985361"/>
                <a:ext cx="90160" cy="90160"/>
              </a:xfrm>
              <a:custGeom>
                <a:rect b="b" l="l" r="r" t="t"/>
                <a:pathLst>
                  <a:path extrusionOk="0" h="2857" w="2857">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6351949" y="2832559"/>
                <a:ext cx="90160" cy="90160"/>
              </a:xfrm>
              <a:custGeom>
                <a:rect b="b" l="l" r="r" t="t"/>
                <a:pathLst>
                  <a:path extrusionOk="0" h="2857" w="2857">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6619937" y="2985361"/>
                <a:ext cx="90570" cy="90160"/>
              </a:xfrm>
              <a:custGeom>
                <a:rect b="b" l="l" r="r" t="t"/>
                <a:pathLst>
                  <a:path extrusionOk="0" h="2857" w="287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6853149" y="3177326"/>
                <a:ext cx="90160" cy="90160"/>
              </a:xfrm>
              <a:custGeom>
                <a:rect b="b" l="l" r="r" t="t"/>
                <a:pathLst>
                  <a:path extrusionOk="0" h="2857" w="2857">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6665191" y="2675749"/>
                <a:ext cx="90191" cy="90160"/>
              </a:xfrm>
              <a:custGeom>
                <a:rect b="b" l="l" r="r" t="t"/>
                <a:pathLst>
                  <a:path extrusionOk="0" h="2857" w="2858">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6377005" y="3265057"/>
                <a:ext cx="90191" cy="90160"/>
              </a:xfrm>
              <a:custGeom>
                <a:rect b="b" l="l" r="r" t="t"/>
                <a:pathLst>
                  <a:path extrusionOk="0" h="2857" w="2858">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6153892" y="3087198"/>
                <a:ext cx="90191" cy="90160"/>
              </a:xfrm>
              <a:custGeom>
                <a:rect b="b" l="l" r="r" t="t"/>
                <a:pathLst>
                  <a:path extrusionOk="0" h="2857" w="2858">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6230704" y="3361244"/>
                <a:ext cx="90160" cy="90160"/>
              </a:xfrm>
              <a:custGeom>
                <a:rect b="b" l="l" r="r" t="t"/>
                <a:pathLst>
                  <a:path extrusionOk="0" h="2857" w="2857">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6199178" y="2411391"/>
                <a:ext cx="524643" cy="109568"/>
              </a:xfrm>
              <a:custGeom>
                <a:rect b="b" l="l" r="r" t="t"/>
                <a:pathLst>
                  <a:path extrusionOk="0" h="3472" w="16625">
                    <a:moveTo>
                      <a:pt x="0" y="1"/>
                    </a:moveTo>
                    <a:lnTo>
                      <a:pt x="0" y="3472"/>
                    </a:lnTo>
                    <a:lnTo>
                      <a:pt x="16625" y="3472"/>
                    </a:lnTo>
                    <a:lnTo>
                      <a:pt x="166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6530218" y="3921455"/>
                <a:ext cx="188367" cy="187956"/>
              </a:xfrm>
              <a:custGeom>
                <a:rect b="b" l="l" r="r" t="t"/>
                <a:pathLst>
                  <a:path extrusionOk="0" h="5956" w="5969">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6561745" y="3952981"/>
                <a:ext cx="125315" cy="125315"/>
              </a:xfrm>
              <a:custGeom>
                <a:rect b="b" l="l" r="r" t="t"/>
                <a:pathLst>
                  <a:path extrusionOk="0" h="3971" w="3971">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6597310" y="3988547"/>
                <a:ext cx="54184" cy="54184"/>
              </a:xfrm>
              <a:custGeom>
                <a:rect b="b" l="l" r="r" t="t"/>
                <a:pathLst>
                  <a:path extrusionOk="0" h="1717" w="1717">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6202396" y="3921455"/>
                <a:ext cx="187988" cy="187956"/>
              </a:xfrm>
              <a:custGeom>
                <a:rect b="b" l="l" r="r" t="t"/>
                <a:pathLst>
                  <a:path extrusionOk="0" h="5956" w="5957">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6233544" y="3952981"/>
                <a:ext cx="125725" cy="125315"/>
              </a:xfrm>
              <a:custGeom>
                <a:rect b="b" l="l" r="r" t="t"/>
                <a:pathLst>
                  <a:path extrusionOk="0" h="3971" w="3984">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6269110" y="3988547"/>
                <a:ext cx="54594" cy="54184"/>
              </a:xfrm>
              <a:custGeom>
                <a:rect b="b" l="l" r="r" t="t"/>
                <a:pathLst>
                  <a:path extrusionOk="0" h="1717" w="173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6836581" y="3921455"/>
                <a:ext cx="187988" cy="187956"/>
              </a:xfrm>
              <a:custGeom>
                <a:rect b="b" l="l" r="r" t="t"/>
                <a:pathLst>
                  <a:path extrusionOk="0" h="5956" w="5957">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6867697" y="3952981"/>
                <a:ext cx="125346" cy="125315"/>
              </a:xfrm>
              <a:custGeom>
                <a:rect b="b" l="l" r="r" t="t"/>
                <a:pathLst>
                  <a:path extrusionOk="0" h="3971" w="3972">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6903263" y="3988547"/>
                <a:ext cx="54184" cy="54184"/>
              </a:xfrm>
              <a:custGeom>
                <a:rect b="b" l="l" r="r" t="t"/>
                <a:pathLst>
                  <a:path extrusionOk="0" h="1717" w="1717">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5896444" y="3921455"/>
                <a:ext cx="187956" cy="187956"/>
              </a:xfrm>
              <a:custGeom>
                <a:rect b="b" l="l" r="r" t="t"/>
                <a:pathLst>
                  <a:path extrusionOk="0" h="5956" w="5956">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5927560" y="3952981"/>
                <a:ext cx="125315" cy="125315"/>
              </a:xfrm>
              <a:custGeom>
                <a:rect b="b" l="l" r="r" t="t"/>
                <a:pathLst>
                  <a:path extrusionOk="0" h="3971" w="3971">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5963126" y="3988547"/>
                <a:ext cx="54184" cy="54184"/>
              </a:xfrm>
              <a:custGeom>
                <a:rect b="b" l="l" r="r" t="t"/>
                <a:pathLst>
                  <a:path extrusionOk="0" h="1717" w="1717">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4" name="Google Shape;924;p27"/>
          <p:cNvSpPr txBox="1"/>
          <p:nvPr/>
        </p:nvSpPr>
        <p:spPr>
          <a:xfrm>
            <a:off x="3619299" y="1074950"/>
            <a:ext cx="2190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Clasificación</a:t>
            </a:r>
            <a:r>
              <a:rPr lang="en">
                <a:latin typeface="Roboto"/>
                <a:ea typeface="Roboto"/>
                <a:cs typeface="Roboto"/>
                <a:sym typeface="Roboto"/>
              </a:rPr>
              <a:t> del delito:</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Lesiones fatales.</a:t>
            </a:r>
            <a:endParaRPr>
              <a:latin typeface="Roboto"/>
              <a:ea typeface="Roboto"/>
              <a:cs typeface="Roboto"/>
              <a:sym typeface="Roboto"/>
            </a:endParaRPr>
          </a:p>
        </p:txBody>
      </p:sp>
      <p:pic>
        <p:nvPicPr>
          <p:cNvPr id="925" name="Google Shape;925;p27"/>
          <p:cNvPicPr preferRelativeResize="0"/>
          <p:nvPr/>
        </p:nvPicPr>
        <p:blipFill rotWithShape="1">
          <a:blip r:embed="rId3">
            <a:alphaModFix/>
          </a:blip>
          <a:srcRect b="0" l="0" r="0" t="1068"/>
          <a:stretch/>
        </p:blipFill>
        <p:spPr>
          <a:xfrm>
            <a:off x="1013425" y="1663500"/>
            <a:ext cx="6492724" cy="336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9" name="Shape 929"/>
        <p:cNvGrpSpPr/>
        <p:nvPr/>
      </p:nvGrpSpPr>
      <p:grpSpPr>
        <a:xfrm>
          <a:off x="0" y="0"/>
          <a:ext cx="0" cy="0"/>
          <a:chOff x="0" y="0"/>
          <a:chExt cx="0" cy="0"/>
        </a:xfrm>
      </p:grpSpPr>
      <p:sp>
        <p:nvSpPr>
          <p:cNvPr id="930" name="Google Shape;930;p2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dk1"/>
                </a:solidFill>
                <a:latin typeface="Fira Sans Extra Condensed"/>
                <a:ea typeface="Fira Sans Extra Condensed"/>
                <a:cs typeface="Fira Sans Extra Condensed"/>
                <a:sym typeface="Fira Sans Extra Condensed"/>
              </a:rPr>
              <a:t>Conclusiones</a:t>
            </a:r>
            <a:endParaRPr>
              <a:solidFill>
                <a:schemeClr val="dk1"/>
              </a:solidFill>
              <a:latin typeface="Arial"/>
              <a:ea typeface="Arial"/>
              <a:cs typeface="Arial"/>
              <a:sym typeface="Arial"/>
            </a:endParaRPr>
          </a:p>
        </p:txBody>
      </p:sp>
      <p:grpSp>
        <p:nvGrpSpPr>
          <p:cNvPr id="931" name="Google Shape;931;p28"/>
          <p:cNvGrpSpPr/>
          <p:nvPr/>
        </p:nvGrpSpPr>
        <p:grpSpPr>
          <a:xfrm>
            <a:off x="7380511" y="2351893"/>
            <a:ext cx="1763330" cy="2791762"/>
            <a:chOff x="5894611" y="1313840"/>
            <a:chExt cx="2411226" cy="3405834"/>
          </a:xfrm>
        </p:grpSpPr>
        <p:sp>
          <p:nvSpPr>
            <p:cNvPr id="932" name="Google Shape;932;p28"/>
            <p:cNvSpPr/>
            <p:nvPr/>
          </p:nvSpPr>
          <p:spPr>
            <a:xfrm>
              <a:off x="7068207" y="1421345"/>
              <a:ext cx="1237631" cy="1376781"/>
            </a:xfrm>
            <a:custGeom>
              <a:rect b="b" l="l" r="r" t="t"/>
              <a:pathLst>
                <a:path extrusionOk="0" h="50124" w="45058">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a:off x="7068207" y="1421345"/>
              <a:ext cx="1237631" cy="1376781"/>
            </a:xfrm>
            <a:custGeom>
              <a:rect b="b" l="l" r="r" t="t"/>
              <a:pathLst>
                <a:path extrusionOk="0" fill="none" h="50124" w="45058">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a:off x="7068207" y="1313840"/>
              <a:ext cx="1237631" cy="230645"/>
            </a:xfrm>
            <a:custGeom>
              <a:rect b="b" l="l" r="r" t="t"/>
              <a:pathLst>
                <a:path extrusionOk="0" h="8397" w="45058">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a:off x="7925387" y="1377865"/>
              <a:ext cx="80892" cy="80452"/>
            </a:xfrm>
            <a:custGeom>
              <a:rect b="b" l="l" r="r" t="t"/>
              <a:pathLst>
                <a:path extrusionOk="0" h="2929" w="2945">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a:off x="8055881" y="1377865"/>
              <a:ext cx="80452" cy="80452"/>
            </a:xfrm>
            <a:custGeom>
              <a:rect b="b" l="l" r="r" t="t"/>
              <a:pathLst>
                <a:path extrusionOk="0" h="2929" w="2929">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8181046" y="1377865"/>
              <a:ext cx="80452" cy="80452"/>
            </a:xfrm>
            <a:custGeom>
              <a:rect b="b" l="l" r="r" t="t"/>
              <a:pathLst>
                <a:path extrusionOk="0" h="2929" w="2929">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7231112" y="1775883"/>
              <a:ext cx="262644" cy="19310"/>
            </a:xfrm>
            <a:custGeom>
              <a:rect b="b" l="l" r="r" t="t"/>
              <a:pathLst>
                <a:path extrusionOk="0" h="703" w="9562">
                  <a:moveTo>
                    <a:pt x="0" y="1"/>
                  </a:moveTo>
                  <a:lnTo>
                    <a:pt x="0" y="703"/>
                  </a:lnTo>
                  <a:lnTo>
                    <a:pt x="9562" y="703"/>
                  </a:lnTo>
                  <a:lnTo>
                    <a:pt x="9562" y="1"/>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7231112" y="1839908"/>
              <a:ext cx="259348" cy="19310"/>
            </a:xfrm>
            <a:custGeom>
              <a:rect b="b" l="l" r="r" t="t"/>
              <a:pathLst>
                <a:path extrusionOk="0" h="703" w="9442">
                  <a:moveTo>
                    <a:pt x="0" y="0"/>
                  </a:moveTo>
                  <a:lnTo>
                    <a:pt x="0" y="702"/>
                  </a:lnTo>
                  <a:lnTo>
                    <a:pt x="9263" y="702"/>
                  </a:lnTo>
                  <a:lnTo>
                    <a:pt x="9367" y="359"/>
                  </a:lnTo>
                  <a:lnTo>
                    <a:pt x="9442" y="0"/>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7249981" y="1904317"/>
              <a:ext cx="216279" cy="19310"/>
            </a:xfrm>
            <a:custGeom>
              <a:rect b="b" l="l" r="r" t="t"/>
              <a:pathLst>
                <a:path extrusionOk="0" h="703" w="7874">
                  <a:moveTo>
                    <a:pt x="0" y="1"/>
                  </a:moveTo>
                  <a:lnTo>
                    <a:pt x="224" y="359"/>
                  </a:lnTo>
                  <a:lnTo>
                    <a:pt x="449" y="703"/>
                  </a:lnTo>
                  <a:lnTo>
                    <a:pt x="7425" y="703"/>
                  </a:lnTo>
                  <a:lnTo>
                    <a:pt x="7649" y="359"/>
                  </a:lnTo>
                  <a:lnTo>
                    <a:pt x="7874" y="1"/>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7303322" y="1968754"/>
              <a:ext cx="109595" cy="19310"/>
            </a:xfrm>
            <a:custGeom>
              <a:rect b="b" l="l" r="r" t="t"/>
              <a:pathLst>
                <a:path extrusionOk="0" h="703" w="399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7256546" y="2033163"/>
              <a:ext cx="203150" cy="19310"/>
            </a:xfrm>
            <a:custGeom>
              <a:rect b="b" l="l" r="r" t="t"/>
              <a:pathLst>
                <a:path extrusionOk="0" h="703" w="7396">
                  <a:moveTo>
                    <a:pt x="434" y="1"/>
                  </a:moveTo>
                  <a:lnTo>
                    <a:pt x="210" y="344"/>
                  </a:lnTo>
                  <a:lnTo>
                    <a:pt x="0" y="703"/>
                  </a:lnTo>
                  <a:lnTo>
                    <a:pt x="7396" y="703"/>
                  </a:lnTo>
                  <a:lnTo>
                    <a:pt x="7186" y="344"/>
                  </a:lnTo>
                  <a:lnTo>
                    <a:pt x="6962" y="1"/>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7233556" y="2097600"/>
              <a:ext cx="249130" cy="19310"/>
            </a:xfrm>
            <a:custGeom>
              <a:rect b="b" l="l" r="r" t="t"/>
              <a:pathLst>
                <a:path extrusionOk="0" h="703" w="9070">
                  <a:moveTo>
                    <a:pt x="165" y="0"/>
                  </a:moveTo>
                  <a:lnTo>
                    <a:pt x="75" y="344"/>
                  </a:lnTo>
                  <a:lnTo>
                    <a:pt x="1" y="702"/>
                  </a:lnTo>
                  <a:lnTo>
                    <a:pt x="9069" y="702"/>
                  </a:lnTo>
                  <a:lnTo>
                    <a:pt x="8994" y="344"/>
                  </a:lnTo>
                  <a:lnTo>
                    <a:pt x="8905" y="0"/>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7231524" y="2161597"/>
              <a:ext cx="253195" cy="19310"/>
            </a:xfrm>
            <a:custGeom>
              <a:rect b="b" l="l" r="r" t="t"/>
              <a:pathLst>
                <a:path extrusionOk="0" h="703" w="9218">
                  <a:moveTo>
                    <a:pt x="0" y="1"/>
                  </a:moveTo>
                  <a:lnTo>
                    <a:pt x="30" y="359"/>
                  </a:lnTo>
                  <a:lnTo>
                    <a:pt x="90" y="703"/>
                  </a:lnTo>
                  <a:lnTo>
                    <a:pt x="9128" y="703"/>
                  </a:lnTo>
                  <a:lnTo>
                    <a:pt x="9188" y="359"/>
                  </a:lnTo>
                  <a:lnTo>
                    <a:pt x="9218" y="1"/>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7247921" y="2226033"/>
              <a:ext cx="220399" cy="19310"/>
            </a:xfrm>
            <a:custGeom>
              <a:rect b="b" l="l" r="r" t="t"/>
              <a:pathLst>
                <a:path extrusionOk="0" h="703" w="8024">
                  <a:moveTo>
                    <a:pt x="1" y="0"/>
                  </a:moveTo>
                  <a:lnTo>
                    <a:pt x="165" y="359"/>
                  </a:lnTo>
                  <a:lnTo>
                    <a:pt x="359" y="702"/>
                  </a:lnTo>
                  <a:lnTo>
                    <a:pt x="7665" y="702"/>
                  </a:lnTo>
                  <a:lnTo>
                    <a:pt x="7859" y="359"/>
                  </a:lnTo>
                  <a:lnTo>
                    <a:pt x="8023" y="0"/>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7290605" y="2290443"/>
              <a:ext cx="135030" cy="19310"/>
            </a:xfrm>
            <a:custGeom>
              <a:rect b="b" l="l" r="r" t="t"/>
              <a:pathLst>
                <a:path extrusionOk="0" h="703" w="4916">
                  <a:moveTo>
                    <a:pt x="0" y="1"/>
                  </a:moveTo>
                  <a:lnTo>
                    <a:pt x="344" y="359"/>
                  </a:lnTo>
                  <a:lnTo>
                    <a:pt x="718" y="703"/>
                  </a:lnTo>
                  <a:lnTo>
                    <a:pt x="4198" y="703"/>
                  </a:lnTo>
                  <a:lnTo>
                    <a:pt x="4572" y="359"/>
                  </a:lnTo>
                  <a:lnTo>
                    <a:pt x="4916" y="1"/>
                  </a:lnTo>
                  <a:close/>
                </a:path>
              </a:pathLst>
            </a:custGeom>
            <a:solidFill>
              <a:srgbClr val="FB79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7251629" y="2354879"/>
              <a:ext cx="212983" cy="19310"/>
            </a:xfrm>
            <a:custGeom>
              <a:rect b="b" l="l" r="r" t="t"/>
              <a:pathLst>
                <a:path extrusionOk="0" h="703" w="7754">
                  <a:moveTo>
                    <a:pt x="613" y="0"/>
                  </a:moveTo>
                  <a:lnTo>
                    <a:pt x="299" y="344"/>
                  </a:lnTo>
                  <a:lnTo>
                    <a:pt x="0" y="702"/>
                  </a:lnTo>
                  <a:lnTo>
                    <a:pt x="7754" y="702"/>
                  </a:lnTo>
                  <a:lnTo>
                    <a:pt x="7455" y="344"/>
                  </a:lnTo>
                  <a:lnTo>
                    <a:pt x="7141" y="0"/>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7231112" y="2419288"/>
              <a:ext cx="270033" cy="19310"/>
            </a:xfrm>
            <a:custGeom>
              <a:rect b="b" l="l" r="r" t="t"/>
              <a:pathLst>
                <a:path extrusionOk="0" h="703" w="9831">
                  <a:moveTo>
                    <a:pt x="0" y="1"/>
                  </a:moveTo>
                  <a:lnTo>
                    <a:pt x="0" y="703"/>
                  </a:lnTo>
                  <a:lnTo>
                    <a:pt x="9830" y="703"/>
                  </a:lnTo>
                  <a:lnTo>
                    <a:pt x="9696" y="344"/>
                  </a:lnTo>
                  <a:lnTo>
                    <a:pt x="9532" y="1"/>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p:nvPr/>
          </p:nvSpPr>
          <p:spPr>
            <a:xfrm>
              <a:off x="7231112" y="2483313"/>
              <a:ext cx="281514" cy="19310"/>
            </a:xfrm>
            <a:custGeom>
              <a:rect b="b" l="l" r="r" t="t"/>
              <a:pathLst>
                <a:path extrusionOk="0" h="703" w="10249">
                  <a:moveTo>
                    <a:pt x="0" y="0"/>
                  </a:moveTo>
                  <a:lnTo>
                    <a:pt x="0" y="703"/>
                  </a:lnTo>
                  <a:lnTo>
                    <a:pt x="10249" y="703"/>
                  </a:lnTo>
                  <a:lnTo>
                    <a:pt x="10234" y="359"/>
                  </a:lnTo>
                  <a:lnTo>
                    <a:pt x="10204" y="0"/>
                  </a:lnTo>
                  <a:close/>
                </a:path>
              </a:pathLst>
            </a:custGeom>
            <a:solidFill>
              <a:srgbClr val="FF95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8"/>
            <p:cNvSpPr/>
            <p:nvPr/>
          </p:nvSpPr>
          <p:spPr>
            <a:xfrm>
              <a:off x="7203618" y="1699142"/>
              <a:ext cx="281514" cy="885168"/>
            </a:xfrm>
            <a:custGeom>
              <a:rect b="b" l="l" r="r" t="t"/>
              <a:pathLst>
                <a:path extrusionOk="0" h="32226" w="10249">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7231112" y="1699142"/>
              <a:ext cx="281514" cy="885168"/>
            </a:xfrm>
            <a:custGeom>
              <a:rect b="b" l="l" r="r" t="t"/>
              <a:pathLst>
                <a:path extrusionOk="0" h="32226" w="10249">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7206062" y="1677004"/>
              <a:ext cx="84160" cy="83721"/>
            </a:xfrm>
            <a:custGeom>
              <a:rect b="b" l="l" r="r" t="t"/>
              <a:pathLst>
                <a:path extrusionOk="0" h="3048" w="3064">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7428075" y="1677004"/>
              <a:ext cx="83721" cy="83721"/>
            </a:xfrm>
            <a:custGeom>
              <a:rect b="b" l="l" r="r" t="t"/>
              <a:pathLst>
                <a:path extrusionOk="0" h="3048" w="3048">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7188429" y="2532148"/>
              <a:ext cx="83748" cy="83721"/>
            </a:xfrm>
            <a:custGeom>
              <a:rect b="b" l="l" r="r" t="t"/>
              <a:pathLst>
                <a:path extrusionOk="0" h="3048" w="3049">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7442852" y="2532148"/>
              <a:ext cx="83721" cy="83721"/>
            </a:xfrm>
            <a:custGeom>
              <a:rect b="b" l="l" r="r" t="t"/>
              <a:pathLst>
                <a:path extrusionOk="0" h="3048" w="3048">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7636932" y="1744709"/>
              <a:ext cx="540451" cy="48453"/>
            </a:xfrm>
            <a:custGeom>
              <a:rect b="b" l="l" r="r" t="t"/>
              <a:pathLst>
                <a:path extrusionOk="0" h="1764" w="19676">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7636932" y="1744709"/>
              <a:ext cx="540451" cy="48453"/>
            </a:xfrm>
            <a:custGeom>
              <a:rect b="b" l="l" r="r" t="t"/>
              <a:pathLst>
                <a:path extrusionOk="0" fill="none" h="1764" w="19676">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7636932" y="1898165"/>
              <a:ext cx="540451" cy="48453"/>
            </a:xfrm>
            <a:custGeom>
              <a:rect b="b" l="l" r="r" t="t"/>
              <a:pathLst>
                <a:path extrusionOk="0" h="1764" w="19676">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8"/>
            <p:cNvSpPr/>
            <p:nvPr/>
          </p:nvSpPr>
          <p:spPr>
            <a:xfrm>
              <a:off x="7636932" y="1898165"/>
              <a:ext cx="540451" cy="48453"/>
            </a:xfrm>
            <a:custGeom>
              <a:rect b="b" l="l" r="r" t="t"/>
              <a:pathLst>
                <a:path extrusionOk="0" fill="none" h="1764" w="19676">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p:nvPr/>
          </p:nvSpPr>
          <p:spPr>
            <a:xfrm>
              <a:off x="7636932" y="2052033"/>
              <a:ext cx="540451" cy="48453"/>
            </a:xfrm>
            <a:custGeom>
              <a:rect b="b" l="l" r="r" t="t"/>
              <a:pathLst>
                <a:path extrusionOk="0" h="1764" w="19676">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8"/>
            <p:cNvSpPr/>
            <p:nvPr/>
          </p:nvSpPr>
          <p:spPr>
            <a:xfrm>
              <a:off x="7636932" y="2052033"/>
              <a:ext cx="540451" cy="48453"/>
            </a:xfrm>
            <a:custGeom>
              <a:rect b="b" l="l" r="r" t="t"/>
              <a:pathLst>
                <a:path extrusionOk="0" fill="none" h="1764" w="19676">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a:off x="7636932" y="2205516"/>
              <a:ext cx="540451" cy="48453"/>
            </a:xfrm>
            <a:custGeom>
              <a:rect b="b" l="l" r="r" t="t"/>
              <a:pathLst>
                <a:path extrusionOk="0" h="1764" w="19676">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a:off x="7636932" y="2205516"/>
              <a:ext cx="540451" cy="48453"/>
            </a:xfrm>
            <a:custGeom>
              <a:rect b="b" l="l" r="r" t="t"/>
              <a:pathLst>
                <a:path extrusionOk="0" fill="none" h="1764" w="19676">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a:off x="7636932" y="2359384"/>
              <a:ext cx="540451" cy="48453"/>
            </a:xfrm>
            <a:custGeom>
              <a:rect b="b" l="l" r="r" t="t"/>
              <a:pathLst>
                <a:path extrusionOk="0" h="1764" w="19676">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a:off x="7636932" y="2359384"/>
              <a:ext cx="540451" cy="48453"/>
            </a:xfrm>
            <a:custGeom>
              <a:rect b="b" l="l" r="r" t="t"/>
              <a:pathLst>
                <a:path extrusionOk="0" fill="none" h="1764" w="19676">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a:off x="7636932" y="2512867"/>
              <a:ext cx="540451" cy="48425"/>
            </a:xfrm>
            <a:custGeom>
              <a:rect b="b" l="l" r="r" t="t"/>
              <a:pathLst>
                <a:path extrusionOk="0" h="1763" w="19676">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a:off x="7636932" y="2512867"/>
              <a:ext cx="540451" cy="48425"/>
            </a:xfrm>
            <a:custGeom>
              <a:rect b="b" l="l" r="r" t="t"/>
              <a:pathLst>
                <a:path extrusionOk="0" fill="none" h="1763" w="19676">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8"/>
            <p:cNvSpPr/>
            <p:nvPr/>
          </p:nvSpPr>
          <p:spPr>
            <a:xfrm>
              <a:off x="6441610" y="4590385"/>
              <a:ext cx="1040277" cy="129290"/>
            </a:xfrm>
            <a:custGeom>
              <a:rect b="b" l="l" r="r" t="t"/>
              <a:pathLst>
                <a:path extrusionOk="0" h="4707" w="37873">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8"/>
            <p:cNvSpPr/>
            <p:nvPr/>
          </p:nvSpPr>
          <p:spPr>
            <a:xfrm>
              <a:off x="6105940" y="1989683"/>
              <a:ext cx="701328" cy="492849"/>
            </a:xfrm>
            <a:custGeom>
              <a:rect b="b" l="l" r="r" t="t"/>
              <a:pathLst>
                <a:path extrusionOk="0" h="17943" w="25533">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8"/>
            <p:cNvSpPr/>
            <p:nvPr/>
          </p:nvSpPr>
          <p:spPr>
            <a:xfrm>
              <a:off x="5997199" y="2155032"/>
              <a:ext cx="196173" cy="192492"/>
            </a:xfrm>
            <a:custGeom>
              <a:rect b="b" l="l" r="r" t="t"/>
              <a:pathLst>
                <a:path extrusionOk="0" h="7008" w="7142">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8"/>
            <p:cNvSpPr/>
            <p:nvPr/>
          </p:nvSpPr>
          <p:spPr>
            <a:xfrm>
              <a:off x="6063284" y="2255175"/>
              <a:ext cx="37356" cy="18898"/>
            </a:xfrm>
            <a:custGeom>
              <a:rect b="b" l="l" r="r" t="t"/>
              <a:pathLst>
                <a:path extrusionOk="0" h="688" w="136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8"/>
            <p:cNvSpPr/>
            <p:nvPr/>
          </p:nvSpPr>
          <p:spPr>
            <a:xfrm>
              <a:off x="6052599" y="2283054"/>
              <a:ext cx="42300" cy="19337"/>
            </a:xfrm>
            <a:custGeom>
              <a:rect b="b" l="l" r="r" t="t"/>
              <a:pathLst>
                <a:path extrusionOk="0" h="704" w="154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a:off x="6098963" y="2196891"/>
              <a:ext cx="61994" cy="50925"/>
            </a:xfrm>
            <a:custGeom>
              <a:rect b="b" l="l" r="r" t="t"/>
              <a:pathLst>
                <a:path extrusionOk="0" h="1854" w="2257">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a:off x="6073117" y="2228093"/>
              <a:ext cx="27934" cy="98498"/>
            </a:xfrm>
            <a:custGeom>
              <a:rect b="b" l="l" r="r" t="t"/>
              <a:pathLst>
                <a:path extrusionOk="0" h="3586" w="1017">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p:nvPr/>
          </p:nvSpPr>
          <p:spPr>
            <a:xfrm>
              <a:off x="6604103" y="2954365"/>
              <a:ext cx="406684" cy="1483877"/>
            </a:xfrm>
            <a:custGeom>
              <a:rect b="b" l="l" r="r" t="t"/>
              <a:pathLst>
                <a:path extrusionOk="0" h="54023" w="14806">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8"/>
            <p:cNvSpPr/>
            <p:nvPr/>
          </p:nvSpPr>
          <p:spPr>
            <a:xfrm>
              <a:off x="6893794" y="4421328"/>
              <a:ext cx="116984" cy="135854"/>
            </a:xfrm>
            <a:custGeom>
              <a:rect b="b" l="l" r="r" t="t"/>
              <a:pathLst>
                <a:path extrusionOk="0" h="4946" w="4259">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8"/>
            <p:cNvSpPr/>
            <p:nvPr/>
          </p:nvSpPr>
          <p:spPr>
            <a:xfrm>
              <a:off x="6861795" y="4400398"/>
              <a:ext cx="166618" cy="74712"/>
            </a:xfrm>
            <a:custGeom>
              <a:rect b="b" l="l" r="r" t="t"/>
              <a:pathLst>
                <a:path extrusionOk="0" h="2720" w="6066">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a:off x="6637749" y="4493977"/>
              <a:ext cx="386578" cy="185076"/>
            </a:xfrm>
            <a:custGeom>
              <a:rect b="b" l="l" r="r" t="t"/>
              <a:pathLst>
                <a:path extrusionOk="0" h="6738" w="14074">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a:off x="6777253" y="4544433"/>
              <a:ext cx="60758" cy="49689"/>
            </a:xfrm>
            <a:custGeom>
              <a:rect b="b" l="l" r="r" t="t"/>
              <a:pathLst>
                <a:path extrusionOk="0" h="1809" w="2212">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a:off x="6805159" y="4528036"/>
              <a:ext cx="52573" cy="48013"/>
            </a:xfrm>
            <a:custGeom>
              <a:rect b="b" l="l" r="r" t="t"/>
              <a:pathLst>
                <a:path extrusionOk="0" h="1748" w="1914">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8"/>
            <p:cNvSpPr/>
            <p:nvPr/>
          </p:nvSpPr>
          <p:spPr>
            <a:xfrm>
              <a:off x="6754702" y="4560034"/>
              <a:ext cx="56638" cy="48865"/>
            </a:xfrm>
            <a:custGeom>
              <a:rect b="b" l="l" r="r" t="t"/>
              <a:pathLst>
                <a:path extrusionOk="0" h="1779" w="2062">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8"/>
            <p:cNvSpPr/>
            <p:nvPr/>
          </p:nvSpPr>
          <p:spPr>
            <a:xfrm>
              <a:off x="6818288" y="2926898"/>
              <a:ext cx="463734" cy="1521178"/>
            </a:xfrm>
            <a:custGeom>
              <a:rect b="b" l="l" r="r" t="t"/>
              <a:pathLst>
                <a:path extrusionOk="0" h="55381" w="16883">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8"/>
            <p:cNvSpPr/>
            <p:nvPr/>
          </p:nvSpPr>
          <p:spPr>
            <a:xfrm>
              <a:off x="7167911" y="4420092"/>
              <a:ext cx="131350" cy="137090"/>
            </a:xfrm>
            <a:custGeom>
              <a:rect b="b" l="l" r="r" t="t"/>
              <a:pathLst>
                <a:path extrusionOk="0" h="4991" w="4782">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8"/>
            <p:cNvSpPr/>
            <p:nvPr/>
          </p:nvSpPr>
          <p:spPr>
            <a:xfrm>
              <a:off x="7133440" y="4405342"/>
              <a:ext cx="183455" cy="74712"/>
            </a:xfrm>
            <a:custGeom>
              <a:rect b="b" l="l" r="r" t="t"/>
              <a:pathLst>
                <a:path extrusionOk="0" h="2720" w="6679">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8"/>
            <p:cNvSpPr/>
            <p:nvPr/>
          </p:nvSpPr>
          <p:spPr>
            <a:xfrm>
              <a:off x="6933181" y="4493977"/>
              <a:ext cx="386605" cy="185076"/>
            </a:xfrm>
            <a:custGeom>
              <a:rect b="b" l="l" r="r" t="t"/>
              <a:pathLst>
                <a:path extrusionOk="0" h="6738" w="14075">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8"/>
            <p:cNvSpPr/>
            <p:nvPr/>
          </p:nvSpPr>
          <p:spPr>
            <a:xfrm>
              <a:off x="7072711" y="4544433"/>
              <a:ext cx="60758" cy="49689"/>
            </a:xfrm>
            <a:custGeom>
              <a:rect b="b" l="l" r="r" t="t"/>
              <a:pathLst>
                <a:path extrusionOk="0" h="1809" w="2212">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8"/>
            <p:cNvSpPr/>
            <p:nvPr/>
          </p:nvSpPr>
          <p:spPr>
            <a:xfrm>
              <a:off x="7100618" y="4528036"/>
              <a:ext cx="52957" cy="48013"/>
            </a:xfrm>
            <a:custGeom>
              <a:rect b="b" l="l" r="r" t="t"/>
              <a:pathLst>
                <a:path extrusionOk="0" h="1748" w="1928">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8"/>
            <p:cNvSpPr/>
            <p:nvPr/>
          </p:nvSpPr>
          <p:spPr>
            <a:xfrm>
              <a:off x="7050134" y="4560034"/>
              <a:ext cx="56665" cy="48865"/>
            </a:xfrm>
            <a:custGeom>
              <a:rect b="b" l="l" r="r" t="t"/>
              <a:pathLst>
                <a:path extrusionOk="0" h="1779" w="2063">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8"/>
            <p:cNvSpPr/>
            <p:nvPr/>
          </p:nvSpPr>
          <p:spPr>
            <a:xfrm>
              <a:off x="6609019" y="1712683"/>
              <a:ext cx="127229" cy="219987"/>
            </a:xfrm>
            <a:custGeom>
              <a:rect b="b" l="l" r="r" t="t"/>
              <a:pathLst>
                <a:path extrusionOk="0" h="8009" w="4632">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a:off x="6587678" y="1823895"/>
              <a:ext cx="579042" cy="1208515"/>
            </a:xfrm>
            <a:custGeom>
              <a:rect b="b" l="l" r="r" t="t"/>
              <a:pathLst>
                <a:path extrusionOk="0" h="43998" w="21081">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a:off x="6677549" y="1690133"/>
              <a:ext cx="206446" cy="238033"/>
            </a:xfrm>
            <a:custGeom>
              <a:rect b="b" l="l" r="r" t="t"/>
              <a:pathLst>
                <a:path extrusionOk="0" h="8666" w="7516">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a:off x="6686173" y="1776707"/>
              <a:ext cx="49277" cy="75948"/>
            </a:xfrm>
            <a:custGeom>
              <a:rect b="b" l="l" r="r" t="t"/>
              <a:pathLst>
                <a:path extrusionOk="0" h="2765" w="1794">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p:nvPr/>
          </p:nvSpPr>
          <p:spPr>
            <a:xfrm>
              <a:off x="6551586" y="1523108"/>
              <a:ext cx="335268" cy="314778"/>
            </a:xfrm>
            <a:custGeom>
              <a:rect b="b" l="l" r="r" t="t"/>
              <a:pathLst>
                <a:path extrusionOk="0" h="11460" w="12206">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a:off x="6587266" y="1750037"/>
              <a:ext cx="36559" cy="20546"/>
            </a:xfrm>
            <a:custGeom>
              <a:rect b="b" l="l" r="r" t="t"/>
              <a:pathLst>
                <a:path extrusionOk="0" h="748" w="1331">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a:off x="6620912" y="1703262"/>
              <a:ext cx="56665" cy="31615"/>
            </a:xfrm>
            <a:custGeom>
              <a:rect b="b" l="l" r="r" t="t"/>
              <a:pathLst>
                <a:path extrusionOk="0" h="1151" w="2063">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a:off x="6596302" y="1656898"/>
              <a:ext cx="13569" cy="23814"/>
            </a:xfrm>
            <a:custGeom>
              <a:rect b="b" l="l" r="r" t="t"/>
              <a:pathLst>
                <a:path extrusionOk="0" h="867" w="494">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a:off x="6588914" y="1627344"/>
              <a:ext cx="49277" cy="29582"/>
            </a:xfrm>
            <a:custGeom>
              <a:rect b="b" l="l" r="r" t="t"/>
              <a:pathLst>
                <a:path extrusionOk="0" h="1077" w="1794">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a:off x="6717348" y="1644593"/>
              <a:ext cx="33263" cy="51309"/>
            </a:xfrm>
            <a:custGeom>
              <a:rect b="b" l="l" r="r" t="t"/>
              <a:pathLst>
                <a:path extrusionOk="0" h="1868" w="1211">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a:off x="6725972" y="1663875"/>
              <a:ext cx="29170" cy="11921"/>
            </a:xfrm>
            <a:custGeom>
              <a:rect b="b" l="l" r="r" t="t"/>
              <a:pathLst>
                <a:path extrusionOk="0" h="434" w="1062">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8"/>
            <p:cNvSpPr/>
            <p:nvPr/>
          </p:nvSpPr>
          <p:spPr>
            <a:xfrm>
              <a:off x="6582761" y="1455403"/>
              <a:ext cx="382897" cy="381249"/>
            </a:xfrm>
            <a:custGeom>
              <a:rect b="b" l="l" r="r" t="t"/>
              <a:pathLst>
                <a:path extrusionOk="0" h="13880" w="1394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a:off x="6708751" y="1555958"/>
              <a:ext cx="361527" cy="400531"/>
            </a:xfrm>
            <a:custGeom>
              <a:rect b="b" l="l" r="r" t="t"/>
              <a:pathLst>
                <a:path extrusionOk="0" h="14582" w="13162">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a:off x="6711607" y="1706530"/>
              <a:ext cx="25050" cy="25078"/>
            </a:xfrm>
            <a:custGeom>
              <a:rect b="b" l="l" r="r" t="t"/>
              <a:pathLst>
                <a:path extrusionOk="0" h="913" w="912">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a:off x="6385386" y="1930163"/>
              <a:ext cx="750989" cy="741952"/>
            </a:xfrm>
            <a:custGeom>
              <a:rect b="b" l="l" r="r" t="t"/>
              <a:pathLst>
                <a:path extrusionOk="0" h="27012" w="27341">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a:off x="5894611" y="2134515"/>
              <a:ext cx="681221" cy="451016"/>
            </a:xfrm>
            <a:custGeom>
              <a:rect b="b" l="l" r="r" t="t"/>
              <a:pathLst>
                <a:path extrusionOk="0" h="16420" w="24801">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a:off x="6251211" y="2537477"/>
              <a:ext cx="261408" cy="111628"/>
            </a:xfrm>
            <a:custGeom>
              <a:rect b="b" l="l" r="r" t="t"/>
              <a:pathLst>
                <a:path extrusionOk="0" h="4064" w="9517">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a:off x="6252447" y="2583017"/>
              <a:ext cx="66911" cy="39828"/>
            </a:xfrm>
            <a:custGeom>
              <a:rect b="b" l="l" r="r" t="t"/>
              <a:pathLst>
                <a:path extrusionOk="0" h="1450" w="2436">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a:off x="6276645" y="2579748"/>
              <a:ext cx="60758" cy="29967"/>
            </a:xfrm>
            <a:custGeom>
              <a:rect b="b" l="l" r="r" t="t"/>
              <a:pathLst>
                <a:path extrusionOk="0" h="1091" w="2212">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8"/>
          <p:cNvGrpSpPr/>
          <p:nvPr/>
        </p:nvGrpSpPr>
        <p:grpSpPr>
          <a:xfrm>
            <a:off x="47" y="2065066"/>
            <a:ext cx="891253" cy="2205612"/>
            <a:chOff x="-2050539" y="1195241"/>
            <a:chExt cx="1087557" cy="2238519"/>
          </a:xfrm>
        </p:grpSpPr>
        <p:sp>
          <p:nvSpPr>
            <p:cNvPr id="1009" name="Google Shape;1009;p28"/>
            <p:cNvSpPr/>
            <p:nvPr/>
          </p:nvSpPr>
          <p:spPr>
            <a:xfrm>
              <a:off x="-2050539" y="1195241"/>
              <a:ext cx="1087557" cy="2238519"/>
            </a:xfrm>
            <a:custGeom>
              <a:rect b="b" l="l" r="r" t="t"/>
              <a:pathLst>
                <a:path extrusionOk="0" h="79613" w="38679">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a:off x="-2050539" y="1195241"/>
              <a:ext cx="1087557" cy="2238519"/>
            </a:xfrm>
            <a:custGeom>
              <a:rect b="b" l="l" r="r" t="t"/>
              <a:pathLst>
                <a:path extrusionOk="0" fill="none" h="79613" w="38679">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a:off x="-2050539" y="1195241"/>
              <a:ext cx="1087557" cy="202474"/>
            </a:xfrm>
            <a:custGeom>
              <a:rect b="b" l="l" r="r" t="t"/>
              <a:pathLst>
                <a:path extrusionOk="0" h="7201" w="38679">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a:off x="-1296958" y="1251533"/>
              <a:ext cx="70603" cy="70575"/>
            </a:xfrm>
            <a:custGeom>
              <a:rect b="b" l="l" r="r" t="t"/>
              <a:pathLst>
                <a:path extrusionOk="0" h="2510" w="2511">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a:off x="-1182266" y="1251533"/>
              <a:ext cx="70603" cy="70575"/>
            </a:xfrm>
            <a:custGeom>
              <a:rect b="b" l="l" r="r" t="t"/>
              <a:pathLst>
                <a:path extrusionOk="0" h="2510" w="2511">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8"/>
            <p:cNvSpPr/>
            <p:nvPr/>
          </p:nvSpPr>
          <p:spPr>
            <a:xfrm>
              <a:off x="-1072636" y="1251533"/>
              <a:ext cx="70603" cy="70575"/>
            </a:xfrm>
            <a:custGeom>
              <a:rect b="b" l="l" r="r" t="t"/>
              <a:pathLst>
                <a:path extrusionOk="0" h="2510" w="2511">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28"/>
            <p:cNvGrpSpPr/>
            <p:nvPr/>
          </p:nvGrpSpPr>
          <p:grpSpPr>
            <a:xfrm>
              <a:off x="-1837553" y="1587475"/>
              <a:ext cx="691023" cy="562245"/>
              <a:chOff x="-3597915" y="995403"/>
              <a:chExt cx="1552860" cy="1263472"/>
            </a:xfrm>
          </p:grpSpPr>
          <p:sp>
            <p:nvSpPr>
              <p:cNvPr id="1016" name="Google Shape;1016;p28"/>
              <p:cNvSpPr/>
              <p:nvPr/>
            </p:nvSpPr>
            <p:spPr>
              <a:xfrm>
                <a:off x="-3597915" y="995403"/>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3063318" y="1917960"/>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p:nvPr/>
            </p:nvSpPr>
            <p:spPr>
              <a:xfrm>
                <a:off x="-3063318" y="1917960"/>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8"/>
              <p:cNvSpPr/>
              <p:nvPr/>
            </p:nvSpPr>
            <p:spPr>
              <a:xfrm>
                <a:off x="-2739789" y="2103051"/>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8"/>
              <p:cNvSpPr/>
              <p:nvPr/>
            </p:nvSpPr>
            <p:spPr>
              <a:xfrm>
                <a:off x="-3597456" y="1659815"/>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8"/>
              <p:cNvSpPr/>
              <p:nvPr/>
            </p:nvSpPr>
            <p:spPr>
              <a:xfrm>
                <a:off x="-3586393" y="1355018"/>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a:off x="-2484966" y="1641048"/>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a:off x="-3538786" y="1388664"/>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a:off x="-2663342" y="1212232"/>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a:off x="-2390742" y="1355018"/>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a:off x="-3103715" y="1620867"/>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a:off x="-2999383" y="999750"/>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a:off x="-2773435" y="997807"/>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a:off x="-3429683" y="1212232"/>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a:off x="-2735936" y="1199261"/>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a:off x="-3195076" y="1579056"/>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a:off x="-2841223" y="1661264"/>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a:off x="-2675359" y="1846814"/>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a:off x="-3223421" y="1440583"/>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a:off x="-2773435" y="1400221"/>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a:off x="-2315744" y="1793447"/>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a:off x="-2357590" y="1375198"/>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a:off x="-2248946" y="1607896"/>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a:off x="-3264773" y="1067043"/>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a:off x="-3479658" y="1917960"/>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a:off x="-3402751" y="1917960"/>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a:off x="-3325350" y="1917960"/>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a:off x="-3248409" y="1917960"/>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a:off x="-3171503" y="1917960"/>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28"/>
            <p:cNvSpPr/>
            <p:nvPr/>
          </p:nvSpPr>
          <p:spPr>
            <a:xfrm>
              <a:off x="-1893024" y="2339485"/>
              <a:ext cx="772528" cy="47490"/>
            </a:xfrm>
            <a:custGeom>
              <a:rect b="b" l="l" r="r" t="t"/>
              <a:pathLst>
                <a:path extrusionOk="0" h="1689" w="27475">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a:off x="-1893024" y="2490701"/>
              <a:ext cx="772528" cy="47912"/>
            </a:xfrm>
            <a:custGeom>
              <a:rect b="b" l="l" r="r" t="t"/>
              <a:pathLst>
                <a:path extrusionOk="0" h="1704" w="27475">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
            <p:cNvSpPr/>
            <p:nvPr/>
          </p:nvSpPr>
          <p:spPr>
            <a:xfrm>
              <a:off x="-1893024" y="2642339"/>
              <a:ext cx="772528" cy="47912"/>
            </a:xfrm>
            <a:custGeom>
              <a:rect b="b" l="l" r="r" t="t"/>
              <a:pathLst>
                <a:path extrusionOk="0" h="1704" w="27475">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a:off x="-1893024" y="2793977"/>
              <a:ext cx="772528" cy="47940"/>
            </a:xfrm>
            <a:custGeom>
              <a:rect b="b" l="l" r="r" t="t"/>
              <a:pathLst>
                <a:path extrusionOk="0" h="1705" w="27475">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a:off x="-1893024" y="2945643"/>
              <a:ext cx="772528" cy="47490"/>
            </a:xfrm>
            <a:custGeom>
              <a:rect b="b" l="l" r="r" t="t"/>
              <a:pathLst>
                <a:path extrusionOk="0" h="1689" w="27475">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a:off x="-1893024" y="3096859"/>
              <a:ext cx="772528" cy="47912"/>
            </a:xfrm>
            <a:custGeom>
              <a:rect b="b" l="l" r="r" t="t"/>
              <a:pathLst>
                <a:path extrusionOk="0" h="1704" w="27475">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28"/>
          <p:cNvGrpSpPr/>
          <p:nvPr/>
        </p:nvGrpSpPr>
        <p:grpSpPr>
          <a:xfrm>
            <a:off x="28" y="2815424"/>
            <a:ext cx="1886541" cy="2328095"/>
            <a:chOff x="-2362222" y="2639837"/>
            <a:chExt cx="2038181" cy="2091917"/>
          </a:xfrm>
        </p:grpSpPr>
        <p:sp>
          <p:nvSpPr>
            <p:cNvPr id="1052" name="Google Shape;1052;p28"/>
            <p:cNvSpPr/>
            <p:nvPr/>
          </p:nvSpPr>
          <p:spPr>
            <a:xfrm>
              <a:off x="-2362222" y="4609077"/>
              <a:ext cx="2038181" cy="122677"/>
            </a:xfrm>
            <a:custGeom>
              <a:rect b="b" l="l" r="r" t="t"/>
              <a:pathLst>
                <a:path extrusionOk="0" h="4363" w="72488">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1460771" y="3049397"/>
              <a:ext cx="729255" cy="492759"/>
            </a:xfrm>
            <a:custGeom>
              <a:rect b="b" l="l" r="r" t="t"/>
              <a:pathLst>
                <a:path extrusionOk="0" h="17525" w="25936">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a:off x="-1796411" y="2946065"/>
              <a:ext cx="561647" cy="1207703"/>
            </a:xfrm>
            <a:custGeom>
              <a:rect b="b" l="l" r="r" t="t"/>
              <a:pathLst>
                <a:path extrusionOk="0" h="42952" w="19975">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a:off x="-1507812" y="2639837"/>
              <a:ext cx="362547" cy="154168"/>
            </a:xfrm>
            <a:custGeom>
              <a:rect b="b" l="l" r="r" t="t"/>
              <a:pathLst>
                <a:path extrusionOk="0" h="5483" w="12894">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a:off x="-1527157" y="2833060"/>
              <a:ext cx="200843" cy="225587"/>
            </a:xfrm>
            <a:custGeom>
              <a:rect b="b" l="l" r="r" t="t"/>
              <a:pathLst>
                <a:path extrusionOk="0" h="8023" w="7143">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a:off x="-1383054" y="2933018"/>
              <a:ext cx="44960" cy="78588"/>
            </a:xfrm>
            <a:custGeom>
              <a:rect b="b" l="l" r="r" t="t"/>
              <a:pathLst>
                <a:path extrusionOk="0" h="2795" w="1599">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a:off x="-1506575" y="2672172"/>
              <a:ext cx="314663" cy="342387"/>
            </a:xfrm>
            <a:custGeom>
              <a:rect b="b" l="l" r="r" t="t"/>
              <a:pathLst>
                <a:path extrusionOk="0" h="12177" w="11191">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a:off x="-1271737" y="2927142"/>
              <a:ext cx="31098" cy="27752"/>
            </a:xfrm>
            <a:custGeom>
              <a:rect b="b" l="l" r="r" t="t"/>
              <a:pathLst>
                <a:path extrusionOk="0" h="987" w="1106">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a:off x="-1314166" y="2856567"/>
              <a:ext cx="53789" cy="35316"/>
            </a:xfrm>
            <a:custGeom>
              <a:rect b="b" l="l" r="r" t="t"/>
              <a:pathLst>
                <a:path extrusionOk="0" h="1256" w="1913">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a:off x="-1239401" y="2838937"/>
              <a:ext cx="13047" cy="23562"/>
            </a:xfrm>
            <a:custGeom>
              <a:rect b="b" l="l" r="r" t="t"/>
              <a:pathLst>
                <a:path extrusionOk="0" h="838" w="464">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a:off x="-1264595" y="2809104"/>
              <a:ext cx="51680" cy="24828"/>
            </a:xfrm>
            <a:custGeom>
              <a:rect b="b" l="l" r="r" t="t"/>
              <a:pathLst>
                <a:path extrusionOk="0" h="883" w="1838">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a:off x="-1374647" y="2801119"/>
              <a:ext cx="25221" cy="55082"/>
            </a:xfrm>
            <a:custGeom>
              <a:rect b="b" l="l" r="r" t="t"/>
              <a:pathLst>
                <a:path extrusionOk="0" h="1959" w="897">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a:off x="-1383054" y="2821701"/>
              <a:ext cx="29439" cy="9701"/>
            </a:xfrm>
            <a:custGeom>
              <a:rect b="b" l="l" r="r" t="t"/>
              <a:pathLst>
                <a:path extrusionOk="0" h="345" w="1047">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1506575" y="2672172"/>
              <a:ext cx="289048" cy="210488"/>
            </a:xfrm>
            <a:custGeom>
              <a:rect b="b" l="l" r="r" t="t"/>
              <a:pathLst>
                <a:path extrusionOk="0" h="7486" w="1028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1254950" y="2797773"/>
              <a:ext cx="50865" cy="99592"/>
            </a:xfrm>
            <a:custGeom>
              <a:rect b="b" l="l" r="r" t="t"/>
              <a:pathLst>
                <a:path extrusionOk="0" h="3542" w="1809">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1213364" y="2850268"/>
              <a:ext cx="11388" cy="8435"/>
            </a:xfrm>
            <a:custGeom>
              <a:rect b="b" l="l" r="r" t="t"/>
              <a:pathLst>
                <a:path extrusionOk="0" h="300" w="405">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1310820" y="2817933"/>
              <a:ext cx="65148" cy="22297"/>
            </a:xfrm>
            <a:custGeom>
              <a:rect b="b" l="l" r="r" t="t"/>
              <a:pathLst>
                <a:path extrusionOk="0" h="793" w="2317">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1845561" y="4073494"/>
              <a:ext cx="930464" cy="580148"/>
            </a:xfrm>
            <a:custGeom>
              <a:rect b="b" l="l" r="r" t="t"/>
              <a:pathLst>
                <a:path extrusionOk="0" h="20633" w="33092">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1989636" y="4530938"/>
              <a:ext cx="144102" cy="100436"/>
            </a:xfrm>
            <a:custGeom>
              <a:rect b="b" l="l" r="r" t="t"/>
              <a:pathLst>
                <a:path extrusionOk="0" h="3572" w="5125">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1876209" y="4511622"/>
              <a:ext cx="67229" cy="128581"/>
            </a:xfrm>
            <a:custGeom>
              <a:rect b="b" l="l" r="r" t="t"/>
              <a:pathLst>
                <a:path extrusionOk="0" h="4573" w="2391">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2237465" y="4441890"/>
              <a:ext cx="346576" cy="242401"/>
            </a:xfrm>
            <a:custGeom>
              <a:rect b="b" l="l" r="r" t="t"/>
              <a:pathLst>
                <a:path extrusionOk="0" h="8621" w="12326">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2078263" y="4599826"/>
              <a:ext cx="27752" cy="61802"/>
            </a:xfrm>
            <a:custGeom>
              <a:rect b="b" l="l" r="r" t="t"/>
              <a:pathLst>
                <a:path extrusionOk="0" h="2198" w="987">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2048458" y="4601513"/>
              <a:ext cx="22297" cy="57163"/>
            </a:xfrm>
            <a:custGeom>
              <a:rect b="b" l="l" r="r" t="t"/>
              <a:pathLst>
                <a:path extrusionOk="0" h="2033" w="793">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2102640" y="4604466"/>
              <a:ext cx="24828" cy="60509"/>
            </a:xfrm>
            <a:custGeom>
              <a:rect b="b" l="l" r="r" t="t"/>
              <a:pathLst>
                <a:path extrusionOk="0" h="2152" w="883">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1755669" y="3757621"/>
              <a:ext cx="969548" cy="699845"/>
            </a:xfrm>
            <a:custGeom>
              <a:rect b="b" l="l" r="r" t="t"/>
              <a:pathLst>
                <a:path extrusionOk="0" h="24890" w="34482">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884023" y="4442734"/>
              <a:ext cx="123520" cy="121861"/>
            </a:xfrm>
            <a:custGeom>
              <a:rect b="b" l="l" r="r" t="t"/>
              <a:pathLst>
                <a:path extrusionOk="0" h="4334" w="4393">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918467" y="4407868"/>
              <a:ext cx="163841" cy="97905"/>
            </a:xfrm>
            <a:custGeom>
              <a:rect b="b" l="l" r="r" t="t"/>
              <a:pathLst>
                <a:path extrusionOk="0" h="3482" w="5827">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905870" y="4511622"/>
              <a:ext cx="371376" cy="177731"/>
            </a:xfrm>
            <a:custGeom>
              <a:rect b="b" l="l" r="r" t="t"/>
              <a:pathLst>
                <a:path extrusionOk="0" h="6321" w="13208">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726929" y="4560349"/>
              <a:ext cx="58428" cy="47490"/>
            </a:xfrm>
            <a:custGeom>
              <a:rect b="b" l="l" r="r" t="t"/>
              <a:pathLst>
                <a:path extrusionOk="0" h="1689" w="2078">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745824" y="4544379"/>
              <a:ext cx="50443" cy="45832"/>
            </a:xfrm>
            <a:custGeom>
              <a:rect b="b" l="l" r="r" t="t"/>
              <a:pathLst>
                <a:path extrusionOk="0" h="1630" w="1794">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700864" y="4575055"/>
              <a:ext cx="54211" cy="47069"/>
            </a:xfrm>
            <a:custGeom>
              <a:rect b="b" l="l" r="r" t="t"/>
              <a:pathLst>
                <a:path extrusionOk="0" h="1674" w="1928">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765563" y="2987229"/>
              <a:ext cx="62618" cy="161732"/>
            </a:xfrm>
            <a:custGeom>
              <a:rect b="b" l="l" r="r" t="t"/>
              <a:pathLst>
                <a:path extrusionOk="0" h="5752" w="2227">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711802" y="2966225"/>
              <a:ext cx="134880" cy="168874"/>
            </a:xfrm>
            <a:custGeom>
              <a:rect b="b" l="l" r="r" t="t"/>
              <a:pathLst>
                <a:path extrusionOk="0" h="6006" w="4797">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639118" y="2997295"/>
              <a:ext cx="137382" cy="166793"/>
            </a:xfrm>
            <a:custGeom>
              <a:rect b="b" l="l" r="r" t="t"/>
              <a:pathLst>
                <a:path extrusionOk="0" h="5932" w="4886">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598797" y="3059885"/>
              <a:ext cx="141178" cy="164291"/>
            </a:xfrm>
            <a:custGeom>
              <a:rect b="b" l="l" r="r" t="t"/>
              <a:pathLst>
                <a:path extrusionOk="0" h="5843" w="5021">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a:off x="-1202427" y="3395524"/>
              <a:ext cx="431013" cy="371770"/>
            </a:xfrm>
            <a:custGeom>
              <a:rect b="b" l="l" r="r" t="t"/>
              <a:pathLst>
                <a:path extrusionOk="0" h="13222" w="15329">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844545" y="3068292"/>
              <a:ext cx="304597" cy="316744"/>
            </a:xfrm>
            <a:custGeom>
              <a:rect b="b" l="l" r="r" t="t"/>
              <a:pathLst>
                <a:path extrusionOk="0" h="11265" w="10833">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926874" y="3266970"/>
              <a:ext cx="240320" cy="240320"/>
            </a:xfrm>
            <a:custGeom>
              <a:rect b="b" l="l" r="r" t="t"/>
              <a:pathLst>
                <a:path extrusionOk="0" h="8547" w="8547">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871848" y="3322418"/>
              <a:ext cx="129847" cy="129847"/>
            </a:xfrm>
            <a:custGeom>
              <a:rect b="b" l="l" r="r" t="t"/>
              <a:pathLst>
                <a:path extrusionOk="0" h="4618" w="4618">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1215445" y="3622770"/>
              <a:ext cx="240714" cy="240714"/>
            </a:xfrm>
            <a:custGeom>
              <a:rect b="b" l="l" r="r" t="t"/>
              <a:pathLst>
                <a:path extrusionOk="0" h="8561" w="8561">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1159997" y="3678218"/>
              <a:ext cx="129818" cy="129818"/>
            </a:xfrm>
            <a:custGeom>
              <a:rect b="b" l="l" r="r" t="t"/>
              <a:pathLst>
                <a:path extrusionOk="0" h="4617" w="4617">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a:off x="-820589" y="3348483"/>
              <a:ext cx="139913" cy="171404"/>
            </a:xfrm>
            <a:custGeom>
              <a:rect b="b" l="l" r="r" t="t"/>
              <a:pathLst>
                <a:path extrusionOk="0" h="6096" w="4976">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a:off x="-1829168" y="3041411"/>
              <a:ext cx="719583" cy="785125"/>
            </a:xfrm>
            <a:custGeom>
              <a:rect b="b" l="l" r="r" t="t"/>
              <a:pathLst>
                <a:path extrusionOk="0" h="27923" w="25592">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1170513" y="3700908"/>
              <a:ext cx="234022" cy="152509"/>
            </a:xfrm>
            <a:custGeom>
              <a:rect b="b" l="l" r="r" t="t"/>
              <a:pathLst>
                <a:path extrusionOk="0" h="5424" w="8323">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8"/>
          <p:cNvSpPr txBox="1"/>
          <p:nvPr/>
        </p:nvSpPr>
        <p:spPr>
          <a:xfrm>
            <a:off x="2096925" y="1007025"/>
            <a:ext cx="5226300" cy="3694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200">
                <a:latin typeface="Proxima Nova"/>
                <a:ea typeface="Proxima Nova"/>
                <a:cs typeface="Proxima Nova"/>
                <a:sym typeface="Proxima Nova"/>
              </a:rPr>
              <a:t>En definitiva, según la tasa del delito la comuna más peligrosa al día de hoy es la comuna número 4 Occidental y la comuna número 17 Mutis es la más</a:t>
            </a:r>
            <a:endParaRPr sz="1200">
              <a:latin typeface="Proxima Nova"/>
              <a:ea typeface="Proxima Nova"/>
              <a:cs typeface="Proxima Nova"/>
              <a:sym typeface="Proxima Nova"/>
            </a:endParaRPr>
          </a:p>
          <a:p>
            <a:pPr indent="0" lvl="0" marL="0" rtl="0" algn="just">
              <a:spcBef>
                <a:spcPts val="0"/>
              </a:spcBef>
              <a:spcAft>
                <a:spcPts val="0"/>
              </a:spcAft>
              <a:buNone/>
            </a:pPr>
            <a:r>
              <a:rPr lang="en" sz="1200">
                <a:latin typeface="Proxima Nova"/>
                <a:ea typeface="Proxima Nova"/>
                <a:cs typeface="Proxima Nova"/>
                <a:sym typeface="Proxima Nova"/>
              </a:rPr>
              <a:t>segura de todas en la ciudad. Sin embargo, la comuna 03. San Francisco en la comuna que más delitos ha presentado en los últimos 10 años, por otra parte la comuna 16 Lagos del cacique es la que menos delitos a presentado en los últimos años.</a:t>
            </a:r>
            <a:endParaRPr sz="1200">
              <a:latin typeface="Proxima Nova"/>
              <a:ea typeface="Proxima Nova"/>
              <a:cs typeface="Proxima Nova"/>
              <a:sym typeface="Proxima Nova"/>
            </a:endParaRPr>
          </a:p>
          <a:p>
            <a:pPr indent="0" lvl="0" marL="0" rtl="0" algn="just">
              <a:spcBef>
                <a:spcPts val="0"/>
              </a:spcBef>
              <a:spcAft>
                <a:spcPts val="0"/>
              </a:spcAft>
              <a:buClr>
                <a:schemeClr val="dk1"/>
              </a:buClr>
              <a:buSzPts val="1100"/>
              <a:buFont typeface="Arial"/>
              <a:buNone/>
            </a:pPr>
            <a:r>
              <a:t/>
            </a:r>
            <a:endParaRPr sz="1200">
              <a:latin typeface="Proxima Nova"/>
              <a:ea typeface="Proxima Nova"/>
              <a:cs typeface="Proxima Nova"/>
              <a:sym typeface="Proxima Nova"/>
            </a:endParaRPr>
          </a:p>
          <a:p>
            <a:pPr indent="0" lvl="0" marL="0" rtl="0" algn="just">
              <a:spcBef>
                <a:spcPts val="0"/>
              </a:spcBef>
              <a:spcAft>
                <a:spcPts val="0"/>
              </a:spcAft>
              <a:buNone/>
            </a:pPr>
            <a:r>
              <a:rPr lang="en" sz="1200">
                <a:latin typeface="Proxima Nova"/>
                <a:ea typeface="Proxima Nova"/>
                <a:cs typeface="Proxima Nova"/>
                <a:sym typeface="Proxima Nova"/>
              </a:rPr>
              <a:t>Se determinó que la primera y la última semana del mes, son los días donde hay más frecuencia de delitos, esto es debido por motivos de pago salarial al final de mes de la mayoría de habitantes de la ciudad. También podemos concluir que en los sectores o comunas donde hay más cantidad de habitantes, es donde se presentan mayor cantidad de delitos. Con esto podemos concluir que la cantidad de delitos incrementa según la cantidad de habitantes del sector.</a:t>
            </a:r>
            <a:endParaRPr sz="1200">
              <a:latin typeface="Proxima Nova"/>
              <a:ea typeface="Proxima Nova"/>
              <a:cs typeface="Proxima Nova"/>
              <a:sym typeface="Proxima Nova"/>
            </a:endParaRPr>
          </a:p>
          <a:p>
            <a:pPr indent="0" lvl="0" marL="0" rtl="0" algn="just">
              <a:spcBef>
                <a:spcPts val="0"/>
              </a:spcBef>
              <a:spcAft>
                <a:spcPts val="0"/>
              </a:spcAft>
              <a:buNone/>
            </a:pPr>
            <a:r>
              <a:t/>
            </a:r>
            <a:endParaRPr sz="1200">
              <a:latin typeface="Proxima Nova"/>
              <a:ea typeface="Proxima Nova"/>
              <a:cs typeface="Proxima Nova"/>
              <a:sym typeface="Proxima Nova"/>
            </a:endParaRPr>
          </a:p>
          <a:p>
            <a:pPr indent="0" lvl="0" marL="0" rtl="0" algn="just">
              <a:spcBef>
                <a:spcPts val="0"/>
              </a:spcBef>
              <a:spcAft>
                <a:spcPts val="0"/>
              </a:spcAft>
              <a:buNone/>
            </a:pPr>
            <a:r>
              <a:rPr lang="en" sz="1200">
                <a:latin typeface="Proxima Nova"/>
                <a:ea typeface="Proxima Nova"/>
                <a:cs typeface="Proxima Nova"/>
                <a:sym typeface="Proxima Nova"/>
              </a:rPr>
              <a:t>Gracias al método de K-means podemos decir que la edad tiene un factor importante en los delitos cometidos en la ciudad, como por ejemplo armas blancas, cintas o cinturones,  palancas en los delitos donde se fuerzan cerraduras y </a:t>
            </a:r>
            <a:r>
              <a:rPr lang="en" sz="1200">
                <a:latin typeface="Proxima Nova"/>
                <a:ea typeface="Proxima Nova"/>
                <a:cs typeface="Proxima Nova"/>
                <a:sym typeface="Proxima Nova"/>
              </a:rPr>
              <a:t>vehículos</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Tecnologias implementadas </a:t>
            </a:r>
            <a:endParaRPr/>
          </a:p>
        </p:txBody>
      </p:sp>
      <p:grpSp>
        <p:nvGrpSpPr>
          <p:cNvPr id="236" name="Google Shape;236;p16"/>
          <p:cNvGrpSpPr/>
          <p:nvPr/>
        </p:nvGrpSpPr>
        <p:grpSpPr>
          <a:xfrm>
            <a:off x="4369275" y="1138375"/>
            <a:ext cx="3531958" cy="1087225"/>
            <a:chOff x="3183691" y="1027913"/>
            <a:chExt cx="3159458" cy="1087225"/>
          </a:xfrm>
        </p:grpSpPr>
        <p:sp>
          <p:nvSpPr>
            <p:cNvPr id="237" name="Google Shape;237;p16"/>
            <p:cNvSpPr/>
            <p:nvPr/>
          </p:nvSpPr>
          <p:spPr>
            <a:xfrm>
              <a:off x="3183691" y="1109863"/>
              <a:ext cx="997500" cy="93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4271445" y="1027913"/>
              <a:ext cx="2071703" cy="1087225"/>
              <a:chOff x="4271445" y="1108676"/>
              <a:chExt cx="2071703" cy="1087225"/>
            </a:xfrm>
          </p:grpSpPr>
          <p:sp>
            <p:nvSpPr>
              <p:cNvPr id="239" name="Google Shape;239;p16"/>
              <p:cNvSpPr txBox="1"/>
              <p:nvPr/>
            </p:nvSpPr>
            <p:spPr>
              <a:xfrm>
                <a:off x="4271445" y="1108676"/>
                <a:ext cx="1679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Analisis y estadistica</a:t>
                </a:r>
                <a:endParaRPr b="1" sz="180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4361948" y="1589901"/>
                <a:ext cx="1981200" cy="60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Evidenciamos los resultados del estudio mediante </a:t>
                </a:r>
                <a:r>
                  <a:rPr lang="en">
                    <a:latin typeface="Roboto"/>
                    <a:ea typeface="Roboto"/>
                    <a:cs typeface="Roboto"/>
                    <a:sym typeface="Roboto"/>
                  </a:rPr>
                  <a:t>gráficas</a:t>
                </a:r>
                <a:r>
                  <a:rPr lang="en">
                    <a:latin typeface="Roboto"/>
                    <a:ea typeface="Roboto"/>
                    <a:cs typeface="Roboto"/>
                    <a:sym typeface="Roboto"/>
                  </a:rPr>
                  <a:t> .</a:t>
                </a:r>
                <a:endParaRPr>
                  <a:latin typeface="Roboto"/>
                  <a:ea typeface="Roboto"/>
                  <a:cs typeface="Roboto"/>
                  <a:sym typeface="Roboto"/>
                </a:endParaRPr>
              </a:p>
            </p:txBody>
          </p:sp>
        </p:grpSp>
      </p:grpSp>
      <p:grpSp>
        <p:nvGrpSpPr>
          <p:cNvPr id="241" name="Google Shape;241;p16"/>
          <p:cNvGrpSpPr/>
          <p:nvPr/>
        </p:nvGrpSpPr>
        <p:grpSpPr>
          <a:xfrm>
            <a:off x="1613654" y="1619610"/>
            <a:ext cx="2653421" cy="2696472"/>
            <a:chOff x="3525722" y="1985800"/>
            <a:chExt cx="2702609" cy="2746178"/>
          </a:xfrm>
        </p:grpSpPr>
        <p:sp>
          <p:nvSpPr>
            <p:cNvPr id="242" name="Google Shape;242;p16"/>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6"/>
          <p:cNvGrpSpPr/>
          <p:nvPr/>
        </p:nvGrpSpPr>
        <p:grpSpPr>
          <a:xfrm>
            <a:off x="4367713" y="2613180"/>
            <a:ext cx="3457767" cy="1110244"/>
            <a:chOff x="3175130" y="2502860"/>
            <a:chExt cx="3285289" cy="682849"/>
          </a:xfrm>
        </p:grpSpPr>
        <p:grpSp>
          <p:nvGrpSpPr>
            <p:cNvPr id="300" name="Google Shape;300;p16"/>
            <p:cNvGrpSpPr/>
            <p:nvPr/>
          </p:nvGrpSpPr>
          <p:grpSpPr>
            <a:xfrm>
              <a:off x="4404275" y="2502860"/>
              <a:ext cx="2056145" cy="663605"/>
              <a:chOff x="4016087" y="1153913"/>
              <a:chExt cx="2056145" cy="663605"/>
            </a:xfrm>
          </p:grpSpPr>
          <p:sp>
            <p:nvSpPr>
              <p:cNvPr id="301" name="Google Shape;301;p16"/>
              <p:cNvSpPr txBox="1"/>
              <p:nvPr/>
            </p:nvSpPr>
            <p:spPr>
              <a:xfrm>
                <a:off x="4091032" y="11539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Aprendizaje no </a:t>
                </a:r>
                <a:r>
                  <a:rPr b="1" lang="en" sz="1800">
                    <a:latin typeface="Fira Sans Extra Condensed"/>
                    <a:ea typeface="Fira Sans Extra Condensed"/>
                    <a:cs typeface="Fira Sans Extra Condensed"/>
                    <a:sym typeface="Fira Sans Extra Condensed"/>
                  </a:rPr>
                  <a:t>supervisado</a:t>
                </a:r>
                <a:endParaRPr b="1" sz="180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4016087" y="148571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Implementamos el método K-means</a:t>
                </a:r>
                <a:endParaRPr>
                  <a:latin typeface="Roboto"/>
                  <a:ea typeface="Roboto"/>
                  <a:cs typeface="Roboto"/>
                  <a:sym typeface="Roboto"/>
                </a:endParaRPr>
              </a:p>
            </p:txBody>
          </p:sp>
        </p:grpSp>
        <p:sp>
          <p:nvSpPr>
            <p:cNvPr id="303" name="Google Shape;303;p16"/>
            <p:cNvSpPr/>
            <p:nvPr/>
          </p:nvSpPr>
          <p:spPr>
            <a:xfrm>
              <a:off x="3175130" y="2589609"/>
              <a:ext cx="10653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cxnSp>
        <p:nvCxnSpPr>
          <p:cNvPr id="304" name="Google Shape;304;p16"/>
          <p:cNvCxnSpPr>
            <a:stCxn id="237" idx="4"/>
            <a:endCxn id="303" idx="0"/>
          </p:cNvCxnSpPr>
          <p:nvPr/>
        </p:nvCxnSpPr>
        <p:spPr>
          <a:xfrm>
            <a:off x="4926828" y="2158125"/>
            <a:ext cx="1500" cy="59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p:nvPr/>
        </p:nvSpPr>
        <p:spPr>
          <a:xfrm>
            <a:off x="1435750" y="1556850"/>
            <a:ext cx="6295500" cy="32553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pic>
        <p:nvPicPr>
          <p:cNvPr id="311" name="Google Shape;311;p17"/>
          <p:cNvPicPr preferRelativeResize="0"/>
          <p:nvPr/>
        </p:nvPicPr>
        <p:blipFill>
          <a:blip r:embed="rId3">
            <a:alphaModFix/>
          </a:blip>
          <a:stretch>
            <a:fillRect/>
          </a:stretch>
        </p:blipFill>
        <p:spPr>
          <a:xfrm>
            <a:off x="1700184" y="1771550"/>
            <a:ext cx="5743625" cy="2825900"/>
          </a:xfrm>
          <a:prstGeom prst="rect">
            <a:avLst/>
          </a:prstGeom>
          <a:noFill/>
          <a:ln>
            <a:noFill/>
          </a:ln>
        </p:spPr>
      </p:pic>
      <p:sp>
        <p:nvSpPr>
          <p:cNvPr id="312" name="Google Shape;312;p17"/>
          <p:cNvSpPr/>
          <p:nvPr/>
        </p:nvSpPr>
        <p:spPr>
          <a:xfrm>
            <a:off x="1585395" y="1041325"/>
            <a:ext cx="1400400" cy="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17"/>
          <p:cNvGrpSpPr/>
          <p:nvPr/>
        </p:nvGrpSpPr>
        <p:grpSpPr>
          <a:xfrm>
            <a:off x="1860479" y="1239818"/>
            <a:ext cx="842520" cy="599814"/>
            <a:chOff x="-44512325" y="3176075"/>
            <a:chExt cx="300900" cy="300900"/>
          </a:xfrm>
        </p:grpSpPr>
        <p:sp>
          <p:nvSpPr>
            <p:cNvPr id="314" name="Google Shape;314;p17"/>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17"/>
          <p:cNvSpPr txBox="1"/>
          <p:nvPr/>
        </p:nvSpPr>
        <p:spPr>
          <a:xfrm>
            <a:off x="3061488" y="862050"/>
            <a:ext cx="514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Link:</a:t>
            </a:r>
            <a:r>
              <a:rPr lang="en" u="sng">
                <a:solidFill>
                  <a:schemeClr val="hlink"/>
                </a:solidFill>
                <a:latin typeface="Roboto"/>
                <a:ea typeface="Roboto"/>
                <a:cs typeface="Roboto"/>
                <a:sym typeface="Roboto"/>
                <a:hlinkClick r:id="rId4"/>
              </a:rPr>
              <a:t>https://www.datos.gov.co/Seguridad-y-Defensa/Delitos-en-Bucaramanga-enero-2010-a-julio-de-2021/75fz-q98y</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Vista previa d</a:t>
            </a:r>
            <a:r>
              <a:rPr lang="en"/>
              <a:t>ataset</a:t>
            </a:r>
            <a:endParaRPr/>
          </a:p>
        </p:txBody>
      </p:sp>
      <p:sp>
        <p:nvSpPr>
          <p:cNvPr id="323" name="Google Shape;323;p18"/>
          <p:cNvSpPr txBox="1"/>
          <p:nvPr/>
        </p:nvSpPr>
        <p:spPr>
          <a:xfrm>
            <a:off x="261325" y="868425"/>
            <a:ext cx="868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Link:</a:t>
            </a:r>
            <a:r>
              <a:rPr lang="en" sz="1300" u="sng">
                <a:solidFill>
                  <a:schemeClr val="hlink"/>
                </a:solidFill>
                <a:latin typeface="Roboto"/>
                <a:ea typeface="Roboto"/>
                <a:cs typeface="Roboto"/>
                <a:sym typeface="Roboto"/>
                <a:hlinkClick r:id="rId3"/>
              </a:rPr>
              <a:t>https://www.datos.gov.co/Seguridad-y-Defensa/Delitos-en-Bucaramanga-enero-2010-a-julio-de-2021/75fz-q98y</a:t>
            </a:r>
            <a:endParaRPr sz="1300">
              <a:latin typeface="Roboto"/>
              <a:ea typeface="Roboto"/>
              <a:cs typeface="Roboto"/>
              <a:sym typeface="Roboto"/>
            </a:endParaRPr>
          </a:p>
        </p:txBody>
      </p:sp>
      <p:grpSp>
        <p:nvGrpSpPr>
          <p:cNvPr id="324" name="Google Shape;324;p18"/>
          <p:cNvGrpSpPr/>
          <p:nvPr/>
        </p:nvGrpSpPr>
        <p:grpSpPr>
          <a:xfrm>
            <a:off x="7772400" y="1526075"/>
            <a:ext cx="1371604" cy="3617430"/>
            <a:chOff x="3886200" y="1114550"/>
            <a:chExt cx="1371604" cy="3617430"/>
          </a:xfrm>
        </p:grpSpPr>
        <p:grpSp>
          <p:nvGrpSpPr>
            <p:cNvPr id="325" name="Google Shape;325;p18"/>
            <p:cNvGrpSpPr/>
            <p:nvPr/>
          </p:nvGrpSpPr>
          <p:grpSpPr>
            <a:xfrm>
              <a:off x="3886200" y="1114550"/>
              <a:ext cx="1371604" cy="3617430"/>
              <a:chOff x="1657350" y="1114550"/>
              <a:chExt cx="1371604" cy="3617430"/>
            </a:xfrm>
          </p:grpSpPr>
          <p:sp>
            <p:nvSpPr>
              <p:cNvPr id="326" name="Google Shape;326;p18"/>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18"/>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6" name="Google Shape;346;p18"/>
          <p:cNvPicPr preferRelativeResize="0"/>
          <p:nvPr/>
        </p:nvPicPr>
        <p:blipFill>
          <a:blip r:embed="rId4">
            <a:alphaModFix/>
          </a:blip>
          <a:stretch>
            <a:fillRect/>
          </a:stretch>
        </p:blipFill>
        <p:spPr>
          <a:xfrm>
            <a:off x="541200" y="1368824"/>
            <a:ext cx="6750301" cy="329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 </a:t>
            </a:r>
            <a:r>
              <a:rPr lang="en"/>
              <a:t>realizaron</a:t>
            </a:r>
            <a:r>
              <a:rPr lang="en"/>
              <a:t> ciertas </a:t>
            </a:r>
            <a:r>
              <a:rPr lang="en"/>
              <a:t>correcciones al dataset</a:t>
            </a:r>
            <a:endParaRPr/>
          </a:p>
        </p:txBody>
      </p:sp>
      <p:grpSp>
        <p:nvGrpSpPr>
          <p:cNvPr id="352" name="Google Shape;352;p19"/>
          <p:cNvGrpSpPr/>
          <p:nvPr/>
        </p:nvGrpSpPr>
        <p:grpSpPr>
          <a:xfrm>
            <a:off x="5743674" y="1692888"/>
            <a:ext cx="2943318" cy="3039142"/>
            <a:chOff x="5449625" y="1389325"/>
            <a:chExt cx="3237261" cy="3342655"/>
          </a:xfrm>
        </p:grpSpPr>
        <p:sp>
          <p:nvSpPr>
            <p:cNvPr id="353" name="Google Shape;353;p19"/>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457200" y="1157650"/>
            <a:ext cx="3396550" cy="671250"/>
            <a:chOff x="457200" y="1157650"/>
            <a:chExt cx="3396550" cy="671250"/>
          </a:xfrm>
        </p:grpSpPr>
        <p:sp>
          <p:nvSpPr>
            <p:cNvPr id="394" name="Google Shape;394;p19"/>
            <p:cNvSpPr/>
            <p:nvPr/>
          </p:nvSpPr>
          <p:spPr>
            <a:xfrm>
              <a:off x="3249250" y="1191038"/>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395" name="Google Shape;395;p19"/>
            <p:cNvSpPr txBox="1"/>
            <p:nvPr/>
          </p:nvSpPr>
          <p:spPr>
            <a:xfrm>
              <a:off x="457201" y="1157650"/>
              <a:ext cx="24987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Corrección de datos</a:t>
              </a:r>
              <a:endParaRPr b="1" sz="1800">
                <a:solidFill>
                  <a:srgbClr val="000000"/>
                </a:solidFill>
                <a:latin typeface="Fira Sans Extra Condensed"/>
                <a:ea typeface="Fira Sans Extra Condensed"/>
                <a:cs typeface="Fira Sans Extra Condensed"/>
                <a:sym typeface="Fira Sans Extra Condensed"/>
              </a:endParaRPr>
            </a:p>
          </p:txBody>
        </p:sp>
        <p:sp>
          <p:nvSpPr>
            <p:cNvPr id="396" name="Google Shape;396;p19"/>
            <p:cNvSpPr txBox="1"/>
            <p:nvPr/>
          </p:nvSpPr>
          <p:spPr>
            <a:xfrm>
              <a:off x="457200" y="1497100"/>
              <a:ext cx="27108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Modificación de los datos, fijando un </a:t>
              </a:r>
              <a:r>
                <a:rPr lang="en">
                  <a:latin typeface="Roboto"/>
                  <a:ea typeface="Roboto"/>
                  <a:cs typeface="Roboto"/>
                  <a:sym typeface="Roboto"/>
                </a:rPr>
                <a:t>estándar</a:t>
              </a:r>
              <a:r>
                <a:rPr lang="en">
                  <a:latin typeface="Roboto"/>
                  <a:ea typeface="Roboto"/>
                  <a:cs typeface="Roboto"/>
                  <a:sym typeface="Roboto"/>
                </a:rPr>
                <a:t> de estos. </a:t>
              </a:r>
              <a:endParaRPr>
                <a:latin typeface="Roboto"/>
                <a:ea typeface="Roboto"/>
                <a:cs typeface="Roboto"/>
                <a:sym typeface="Roboto"/>
              </a:endParaRPr>
            </a:p>
          </p:txBody>
        </p:sp>
      </p:grpSp>
      <p:grpSp>
        <p:nvGrpSpPr>
          <p:cNvPr id="397" name="Google Shape;397;p19"/>
          <p:cNvGrpSpPr/>
          <p:nvPr/>
        </p:nvGrpSpPr>
        <p:grpSpPr>
          <a:xfrm>
            <a:off x="457198" y="2123450"/>
            <a:ext cx="3396552" cy="671238"/>
            <a:chOff x="457198" y="2123450"/>
            <a:chExt cx="3396552" cy="671238"/>
          </a:xfrm>
        </p:grpSpPr>
        <p:sp>
          <p:nvSpPr>
            <p:cNvPr id="398" name="Google Shape;398;p19"/>
            <p:cNvSpPr/>
            <p:nvPr/>
          </p:nvSpPr>
          <p:spPr>
            <a:xfrm>
              <a:off x="3249250" y="2156825"/>
              <a:ext cx="604500" cy="60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399" name="Google Shape;399;p19"/>
            <p:cNvSpPr txBox="1"/>
            <p:nvPr/>
          </p:nvSpPr>
          <p:spPr>
            <a:xfrm>
              <a:off x="457200" y="2123450"/>
              <a:ext cx="24987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Corrección tipo de dato</a:t>
              </a:r>
              <a:endParaRPr b="1" sz="1800">
                <a:solidFill>
                  <a:srgbClr val="000000"/>
                </a:solidFill>
                <a:latin typeface="Fira Sans Extra Condensed"/>
                <a:ea typeface="Fira Sans Extra Condensed"/>
                <a:cs typeface="Fira Sans Extra Condensed"/>
                <a:sym typeface="Fira Sans Extra Condensed"/>
              </a:endParaRPr>
            </a:p>
          </p:txBody>
        </p:sp>
        <p:sp>
          <p:nvSpPr>
            <p:cNvPr id="400" name="Google Shape;400;p19"/>
            <p:cNvSpPr txBox="1"/>
            <p:nvPr/>
          </p:nvSpPr>
          <p:spPr>
            <a:xfrm>
              <a:off x="457198" y="2462888"/>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Cambio tipo de datos</a:t>
              </a:r>
              <a:endParaRPr>
                <a:latin typeface="Roboto"/>
                <a:ea typeface="Roboto"/>
                <a:cs typeface="Roboto"/>
                <a:sym typeface="Roboto"/>
              </a:endParaRPr>
            </a:p>
          </p:txBody>
        </p:sp>
      </p:grpSp>
      <p:grpSp>
        <p:nvGrpSpPr>
          <p:cNvPr id="401" name="Google Shape;401;p19"/>
          <p:cNvGrpSpPr/>
          <p:nvPr/>
        </p:nvGrpSpPr>
        <p:grpSpPr>
          <a:xfrm>
            <a:off x="457188" y="3089265"/>
            <a:ext cx="3776963" cy="671228"/>
            <a:chOff x="457200" y="3089247"/>
            <a:chExt cx="3396550" cy="671228"/>
          </a:xfrm>
        </p:grpSpPr>
        <p:sp>
          <p:nvSpPr>
            <p:cNvPr id="402" name="Google Shape;402;p19"/>
            <p:cNvSpPr/>
            <p:nvPr/>
          </p:nvSpPr>
          <p:spPr>
            <a:xfrm>
              <a:off x="3249250" y="3122613"/>
              <a:ext cx="604500" cy="604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403" name="Google Shape;403;p19"/>
            <p:cNvSpPr txBox="1"/>
            <p:nvPr/>
          </p:nvSpPr>
          <p:spPr>
            <a:xfrm>
              <a:off x="457200" y="3089247"/>
              <a:ext cx="24987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Eliminación de datos</a:t>
              </a:r>
              <a:endParaRPr b="1" sz="1800">
                <a:solidFill>
                  <a:srgbClr val="000000"/>
                </a:solidFill>
                <a:latin typeface="Fira Sans Extra Condensed"/>
                <a:ea typeface="Fira Sans Extra Condensed"/>
                <a:cs typeface="Fira Sans Extra Condensed"/>
                <a:sym typeface="Fira Sans Extra Condensed"/>
              </a:endParaRPr>
            </a:p>
          </p:txBody>
        </p:sp>
        <p:sp>
          <p:nvSpPr>
            <p:cNvPr id="404" name="Google Shape;404;p19"/>
            <p:cNvSpPr txBox="1"/>
            <p:nvPr/>
          </p:nvSpPr>
          <p:spPr>
            <a:xfrm>
              <a:off x="457200" y="3428675"/>
              <a:ext cx="31497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Descartar ciertos datos que poseen información insuficiente o nula. </a:t>
              </a:r>
              <a:endParaRPr>
                <a:latin typeface="Roboto"/>
                <a:ea typeface="Roboto"/>
                <a:cs typeface="Roboto"/>
                <a:sym typeface="Roboto"/>
              </a:endParaRPr>
            </a:p>
          </p:txBody>
        </p:sp>
      </p:grpSp>
      <p:grpSp>
        <p:nvGrpSpPr>
          <p:cNvPr id="405" name="Google Shape;405;p19"/>
          <p:cNvGrpSpPr/>
          <p:nvPr/>
        </p:nvGrpSpPr>
        <p:grpSpPr>
          <a:xfrm>
            <a:off x="457198" y="4055025"/>
            <a:ext cx="3396552" cy="671238"/>
            <a:chOff x="457198" y="4055025"/>
            <a:chExt cx="3396552" cy="671238"/>
          </a:xfrm>
        </p:grpSpPr>
        <p:sp>
          <p:nvSpPr>
            <p:cNvPr id="406" name="Google Shape;406;p19"/>
            <p:cNvSpPr/>
            <p:nvPr/>
          </p:nvSpPr>
          <p:spPr>
            <a:xfrm>
              <a:off x="3249250" y="4088400"/>
              <a:ext cx="604500" cy="604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sp>
          <p:nvSpPr>
            <p:cNvPr id="407" name="Google Shape;407;p19"/>
            <p:cNvSpPr txBox="1"/>
            <p:nvPr/>
          </p:nvSpPr>
          <p:spPr>
            <a:xfrm>
              <a:off x="457200" y="4055025"/>
              <a:ext cx="24987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Corrección de ortografía.</a:t>
              </a:r>
              <a:endParaRPr b="1" sz="1800">
                <a:solidFill>
                  <a:srgbClr val="000000"/>
                </a:solidFill>
                <a:latin typeface="Fira Sans Extra Condensed"/>
                <a:ea typeface="Fira Sans Extra Condensed"/>
                <a:cs typeface="Fira Sans Extra Condensed"/>
                <a:sym typeface="Fira Sans Extra Condensed"/>
              </a:endParaRPr>
            </a:p>
          </p:txBody>
        </p:sp>
        <p:sp>
          <p:nvSpPr>
            <p:cNvPr id="408" name="Google Shape;408;p19"/>
            <p:cNvSpPr txBox="1"/>
            <p:nvPr/>
          </p:nvSpPr>
          <p:spPr>
            <a:xfrm>
              <a:off x="457198" y="439446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409" name="Google Shape;409;p19"/>
          <p:cNvSpPr/>
          <p:nvPr/>
        </p:nvSpPr>
        <p:spPr>
          <a:xfrm>
            <a:off x="6906650" y="2375375"/>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19"/>
          <p:cNvCxnSpPr>
            <a:stCxn id="409" idx="2"/>
            <a:endCxn id="394" idx="6"/>
          </p:cNvCxnSpPr>
          <p:nvPr/>
        </p:nvCxnSpPr>
        <p:spPr>
          <a:xfrm rot="10800000">
            <a:off x="3853850" y="1493375"/>
            <a:ext cx="3052800" cy="965700"/>
          </a:xfrm>
          <a:prstGeom prst="straightConnector1">
            <a:avLst/>
          </a:prstGeom>
          <a:noFill/>
          <a:ln cap="flat" cmpd="sng" w="9525">
            <a:solidFill>
              <a:schemeClr val="lt2"/>
            </a:solidFill>
            <a:prstDash val="solid"/>
            <a:round/>
            <a:headEnd len="med" w="med" type="none"/>
            <a:tailEnd len="med" w="med" type="none"/>
          </a:ln>
        </p:spPr>
      </p:cxnSp>
      <p:cxnSp>
        <p:nvCxnSpPr>
          <p:cNvPr id="411" name="Google Shape;411;p19"/>
          <p:cNvCxnSpPr>
            <a:stCxn id="409" idx="2"/>
            <a:endCxn id="398" idx="6"/>
          </p:cNvCxnSpPr>
          <p:nvPr/>
        </p:nvCxnSpPr>
        <p:spPr>
          <a:xfrm rot="10800000">
            <a:off x="3853850" y="2459075"/>
            <a:ext cx="3052800" cy="0"/>
          </a:xfrm>
          <a:prstGeom prst="straightConnector1">
            <a:avLst/>
          </a:prstGeom>
          <a:noFill/>
          <a:ln cap="flat" cmpd="sng" w="9525">
            <a:solidFill>
              <a:schemeClr val="lt2"/>
            </a:solidFill>
            <a:prstDash val="solid"/>
            <a:round/>
            <a:headEnd len="med" w="med" type="none"/>
            <a:tailEnd len="med" w="med" type="none"/>
          </a:ln>
        </p:spPr>
      </p:cxnSp>
      <p:cxnSp>
        <p:nvCxnSpPr>
          <p:cNvPr id="412" name="Google Shape;412;p19"/>
          <p:cNvCxnSpPr>
            <a:stCxn id="409" idx="2"/>
            <a:endCxn id="402" idx="6"/>
          </p:cNvCxnSpPr>
          <p:nvPr/>
        </p:nvCxnSpPr>
        <p:spPr>
          <a:xfrm flipH="1">
            <a:off x="4234250" y="2459075"/>
            <a:ext cx="2672400" cy="965700"/>
          </a:xfrm>
          <a:prstGeom prst="straightConnector1">
            <a:avLst/>
          </a:prstGeom>
          <a:noFill/>
          <a:ln cap="flat" cmpd="sng" w="9525">
            <a:solidFill>
              <a:schemeClr val="lt2"/>
            </a:solidFill>
            <a:prstDash val="solid"/>
            <a:round/>
            <a:headEnd len="med" w="med" type="none"/>
            <a:tailEnd len="med" w="med" type="none"/>
          </a:ln>
        </p:spPr>
      </p:cxnSp>
      <p:cxnSp>
        <p:nvCxnSpPr>
          <p:cNvPr id="413" name="Google Shape;413;p19"/>
          <p:cNvCxnSpPr>
            <a:stCxn id="409" idx="2"/>
            <a:endCxn id="406" idx="6"/>
          </p:cNvCxnSpPr>
          <p:nvPr/>
        </p:nvCxnSpPr>
        <p:spPr>
          <a:xfrm flipH="1">
            <a:off x="3853850" y="2459075"/>
            <a:ext cx="3052800" cy="19317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0"/>
          <p:cNvSpPr/>
          <p:nvPr/>
        </p:nvSpPr>
        <p:spPr>
          <a:xfrm>
            <a:off x="628000" y="1377500"/>
            <a:ext cx="2405700" cy="2912100"/>
          </a:xfrm>
          <a:prstGeom prst="roundRect">
            <a:avLst>
              <a:gd fmla="val 14082"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txBox="1"/>
          <p:nvPr>
            <p:ph type="title"/>
          </p:nvPr>
        </p:nvSpPr>
        <p:spPr>
          <a:xfrm>
            <a:off x="376600" y="3796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Eliminación</a:t>
            </a:r>
            <a:r>
              <a:rPr lang="en"/>
              <a:t> de datos de la columna de comunas </a:t>
            </a:r>
            <a:endParaRPr/>
          </a:p>
        </p:txBody>
      </p:sp>
      <p:sp>
        <p:nvSpPr>
          <p:cNvPr id="420" name="Google Shape;420;p20"/>
          <p:cNvSpPr/>
          <p:nvPr/>
        </p:nvSpPr>
        <p:spPr>
          <a:xfrm>
            <a:off x="1855570" y="3404288"/>
            <a:ext cx="192270" cy="197028"/>
          </a:xfrm>
          <a:custGeom>
            <a:rect b="b" l="l" r="r" t="t"/>
            <a:pathLst>
              <a:path extrusionOk="0" h="9222" w="9236">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1855570" y="3404288"/>
            <a:ext cx="192270" cy="197028"/>
          </a:xfrm>
          <a:custGeom>
            <a:rect b="b" l="l" r="r" t="t"/>
            <a:pathLst>
              <a:path extrusionOk="0" fill="none" h="9222" w="9236">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1855570" y="3404288"/>
            <a:ext cx="137187" cy="121631"/>
          </a:xfrm>
          <a:custGeom>
            <a:rect b="b" l="l" r="r" t="t"/>
            <a:pathLst>
              <a:path extrusionOk="0" h="5693" w="659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855570" y="3404288"/>
            <a:ext cx="137187" cy="121631"/>
          </a:xfrm>
          <a:custGeom>
            <a:rect b="b" l="l" r="r" t="t"/>
            <a:pathLst>
              <a:path extrusionOk="0" fill="none" h="5693" w="659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855580" y="3404139"/>
            <a:ext cx="192300" cy="197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20"/>
          <p:cNvGrpSpPr/>
          <p:nvPr/>
        </p:nvGrpSpPr>
        <p:grpSpPr>
          <a:xfrm>
            <a:off x="829410" y="1903993"/>
            <a:ext cx="2002883" cy="1859297"/>
            <a:chOff x="851113" y="2915825"/>
            <a:chExt cx="2133450" cy="1431550"/>
          </a:xfrm>
        </p:grpSpPr>
        <p:sp>
          <p:nvSpPr>
            <p:cNvPr id="426" name="Google Shape;426;p20"/>
            <p:cNvSpPr/>
            <p:nvPr/>
          </p:nvSpPr>
          <p:spPr>
            <a:xfrm>
              <a:off x="863938" y="3086225"/>
              <a:ext cx="2076150" cy="1071900"/>
            </a:xfrm>
            <a:custGeom>
              <a:rect b="b" l="l" r="r" t="t"/>
              <a:pathLst>
                <a:path extrusionOk="0" h="42876" w="83046">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863938" y="3086225"/>
              <a:ext cx="2076150" cy="1071900"/>
            </a:xfrm>
            <a:custGeom>
              <a:rect b="b" l="l" r="r" t="t"/>
              <a:pathLst>
                <a:path extrusionOk="0" fill="none" h="42876" w="83046">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1438463" y="3160225"/>
              <a:ext cx="926750" cy="926750"/>
            </a:xfrm>
            <a:custGeom>
              <a:rect b="b" l="l" r="r" t="t"/>
              <a:pathLst>
                <a:path extrusionOk="0" h="37070" w="3707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1438463" y="3160225"/>
              <a:ext cx="926750" cy="926750"/>
            </a:xfrm>
            <a:custGeom>
              <a:rect b="b" l="l" r="r" t="t"/>
              <a:pathLst>
                <a:path extrusionOk="0" fill="none" h="37070" w="3707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1577563" y="3298975"/>
              <a:ext cx="649625" cy="649975"/>
            </a:xfrm>
            <a:custGeom>
              <a:rect b="b" l="l" r="r" t="t"/>
              <a:pathLst>
                <a:path extrusionOk="0" h="25999" w="25985">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1905563" y="3888800"/>
              <a:ext cx="17100" cy="60150"/>
            </a:xfrm>
            <a:custGeom>
              <a:rect b="b" l="l" r="r" t="t"/>
              <a:pathLst>
                <a:path extrusionOk="0" fill="none" h="2406" w="684">
                  <a:moveTo>
                    <a:pt x="29" y="2405"/>
                  </a:moveTo>
                  <a:lnTo>
                    <a:pt x="0" y="15"/>
                  </a:lnTo>
                  <a:lnTo>
                    <a:pt x="0" y="15"/>
                  </a:lnTo>
                  <a:lnTo>
                    <a:pt x="527" y="1"/>
                  </a:lnTo>
                  <a:lnTo>
                    <a:pt x="683" y="2377"/>
                  </a:lnTo>
                  <a:lnTo>
                    <a:pt x="683" y="2377"/>
                  </a:lnTo>
                  <a:lnTo>
                    <a:pt x="29" y="24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1825163" y="3882050"/>
              <a:ext cx="27050" cy="61200"/>
            </a:xfrm>
            <a:custGeom>
              <a:rect b="b" l="l" r="r" t="t"/>
              <a:pathLst>
                <a:path extrusionOk="0" fill="none" h="2448" w="1082">
                  <a:moveTo>
                    <a:pt x="641" y="2448"/>
                  </a:moveTo>
                  <a:lnTo>
                    <a:pt x="641" y="2448"/>
                  </a:lnTo>
                  <a:lnTo>
                    <a:pt x="0" y="2320"/>
                  </a:lnTo>
                  <a:lnTo>
                    <a:pt x="569" y="0"/>
                  </a:lnTo>
                  <a:lnTo>
                    <a:pt x="569" y="0"/>
                  </a:lnTo>
                  <a:lnTo>
                    <a:pt x="1082" y="100"/>
                  </a:lnTo>
                  <a:lnTo>
                    <a:pt x="641"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1971363" y="3876350"/>
              <a:ext cx="31325" cy="61225"/>
            </a:xfrm>
            <a:custGeom>
              <a:rect b="b" l="l" r="r" t="t"/>
              <a:pathLst>
                <a:path extrusionOk="0" fill="none" h="2449" w="1253">
                  <a:moveTo>
                    <a:pt x="627" y="2448"/>
                  </a:moveTo>
                  <a:lnTo>
                    <a:pt x="1" y="157"/>
                  </a:lnTo>
                  <a:lnTo>
                    <a:pt x="1" y="157"/>
                  </a:lnTo>
                  <a:lnTo>
                    <a:pt x="513" y="0"/>
                  </a:lnTo>
                  <a:lnTo>
                    <a:pt x="1253" y="2263"/>
                  </a:lnTo>
                  <a:lnTo>
                    <a:pt x="1253" y="2263"/>
                  </a:lnTo>
                  <a:lnTo>
                    <a:pt x="627"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2032913" y="3847900"/>
              <a:ext cx="43425" cy="58725"/>
            </a:xfrm>
            <a:custGeom>
              <a:rect b="b" l="l" r="r" t="t"/>
              <a:pathLst>
                <a:path extrusionOk="0" fill="none" h="2349" w="1737">
                  <a:moveTo>
                    <a:pt x="1182" y="2348"/>
                  </a:moveTo>
                  <a:lnTo>
                    <a:pt x="1" y="270"/>
                  </a:lnTo>
                  <a:lnTo>
                    <a:pt x="1" y="270"/>
                  </a:lnTo>
                  <a:lnTo>
                    <a:pt x="456" y="0"/>
                  </a:lnTo>
                  <a:lnTo>
                    <a:pt x="1737" y="2007"/>
                  </a:lnTo>
                  <a:lnTo>
                    <a:pt x="1737" y="2007"/>
                  </a:lnTo>
                  <a:lnTo>
                    <a:pt x="1182" y="23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1682513" y="3819775"/>
              <a:ext cx="50175" cy="54825"/>
            </a:xfrm>
            <a:custGeom>
              <a:rect b="b" l="l" r="r" t="t"/>
              <a:pathLst>
                <a:path extrusionOk="0" fill="none" h="2193" w="2007">
                  <a:moveTo>
                    <a:pt x="498" y="2192"/>
                  </a:moveTo>
                  <a:lnTo>
                    <a:pt x="498" y="2192"/>
                  </a:lnTo>
                  <a:lnTo>
                    <a:pt x="0" y="1765"/>
                  </a:lnTo>
                  <a:lnTo>
                    <a:pt x="1608" y="1"/>
                  </a:lnTo>
                  <a:lnTo>
                    <a:pt x="1608" y="1"/>
                  </a:lnTo>
                  <a:lnTo>
                    <a:pt x="2006" y="357"/>
                  </a:lnTo>
                  <a:lnTo>
                    <a:pt x="498" y="21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2086288" y="3805550"/>
              <a:ext cx="52675" cy="52325"/>
            </a:xfrm>
            <a:custGeom>
              <a:rect b="b" l="l" r="r" t="t"/>
              <a:pathLst>
                <a:path extrusionOk="0" fill="none" h="2093" w="2107">
                  <a:moveTo>
                    <a:pt x="1651" y="2093"/>
                  </a:moveTo>
                  <a:lnTo>
                    <a:pt x="0" y="371"/>
                  </a:lnTo>
                  <a:lnTo>
                    <a:pt x="0" y="371"/>
                  </a:lnTo>
                  <a:lnTo>
                    <a:pt x="370" y="1"/>
                  </a:lnTo>
                  <a:lnTo>
                    <a:pt x="2106" y="1623"/>
                  </a:lnTo>
                  <a:lnTo>
                    <a:pt x="2106" y="1623"/>
                  </a:lnTo>
                  <a:lnTo>
                    <a:pt x="1651" y="2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1629863" y="3769275"/>
              <a:ext cx="57300" cy="45900"/>
            </a:xfrm>
            <a:custGeom>
              <a:rect b="b" l="l" r="r" t="t"/>
              <a:pathLst>
                <a:path extrusionOk="0" fill="none" h="1836" w="2292">
                  <a:moveTo>
                    <a:pt x="370" y="1836"/>
                  </a:moveTo>
                  <a:lnTo>
                    <a:pt x="370" y="1836"/>
                  </a:lnTo>
                  <a:lnTo>
                    <a:pt x="0" y="1309"/>
                  </a:lnTo>
                  <a:lnTo>
                    <a:pt x="1992" y="0"/>
                  </a:lnTo>
                  <a:lnTo>
                    <a:pt x="1992" y="0"/>
                  </a:lnTo>
                  <a:lnTo>
                    <a:pt x="2291" y="427"/>
                  </a:lnTo>
                  <a:lnTo>
                    <a:pt x="370" y="18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2127888" y="3751475"/>
              <a:ext cx="59100" cy="43075"/>
            </a:xfrm>
            <a:custGeom>
              <a:rect b="b" l="l" r="r" t="t"/>
              <a:pathLst>
                <a:path extrusionOk="0" fill="none" h="1723" w="2364">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593913" y="3709500"/>
              <a:ext cx="61225" cy="34525"/>
            </a:xfrm>
            <a:custGeom>
              <a:rect b="b" l="l" r="r" t="t"/>
              <a:pathLst>
                <a:path extrusionOk="0" fill="none" h="1381" w="2449">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2155638" y="3689575"/>
              <a:ext cx="61225" cy="30625"/>
            </a:xfrm>
            <a:custGeom>
              <a:rect b="b" l="l" r="r" t="t"/>
              <a:pathLst>
                <a:path extrusionOk="0" fill="none" h="1225" w="2449">
                  <a:moveTo>
                    <a:pt x="2278" y="1225"/>
                  </a:moveTo>
                  <a:lnTo>
                    <a:pt x="1" y="527"/>
                  </a:lnTo>
                  <a:lnTo>
                    <a:pt x="1" y="527"/>
                  </a:lnTo>
                  <a:lnTo>
                    <a:pt x="143" y="1"/>
                  </a:lnTo>
                  <a:lnTo>
                    <a:pt x="2448" y="598"/>
                  </a:lnTo>
                  <a:lnTo>
                    <a:pt x="2448" y="598"/>
                  </a:lnTo>
                  <a:lnTo>
                    <a:pt x="2278" y="12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1577563" y="3644400"/>
              <a:ext cx="60850" cy="20650"/>
            </a:xfrm>
            <a:custGeom>
              <a:rect b="b" l="l" r="r" t="t"/>
              <a:pathLst>
                <a:path extrusionOk="0" fill="none" h="826" w="2434">
                  <a:moveTo>
                    <a:pt x="71" y="826"/>
                  </a:moveTo>
                  <a:lnTo>
                    <a:pt x="71" y="826"/>
                  </a:lnTo>
                  <a:lnTo>
                    <a:pt x="29" y="499"/>
                  </a:lnTo>
                  <a:lnTo>
                    <a:pt x="0" y="171"/>
                  </a:lnTo>
                  <a:lnTo>
                    <a:pt x="2377" y="1"/>
                  </a:lnTo>
                  <a:lnTo>
                    <a:pt x="2377" y="1"/>
                  </a:lnTo>
                  <a:lnTo>
                    <a:pt x="2434" y="527"/>
                  </a:lnTo>
                  <a:lnTo>
                    <a:pt x="71" y="82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2167038" y="3622700"/>
              <a:ext cx="60150" cy="17450"/>
            </a:xfrm>
            <a:custGeom>
              <a:rect b="b" l="l" r="r" t="t"/>
              <a:pathLst>
                <a:path extrusionOk="0" fill="none" h="698" w="2406">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1578988" y="3567550"/>
              <a:ext cx="61200" cy="23525"/>
            </a:xfrm>
            <a:custGeom>
              <a:rect b="b" l="l" r="r" t="t"/>
              <a:pathLst>
                <a:path extrusionOk="0" fill="none" h="941" w="2448">
                  <a:moveTo>
                    <a:pt x="2362" y="940"/>
                  </a:moveTo>
                  <a:lnTo>
                    <a:pt x="0" y="641"/>
                  </a:lnTo>
                  <a:lnTo>
                    <a:pt x="0" y="641"/>
                  </a:lnTo>
                  <a:lnTo>
                    <a:pt x="100" y="1"/>
                  </a:lnTo>
                  <a:lnTo>
                    <a:pt x="2448" y="399"/>
                  </a:lnTo>
                  <a:lnTo>
                    <a:pt x="2448" y="399"/>
                  </a:lnTo>
                  <a:lnTo>
                    <a:pt x="2362" y="9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2158838" y="3541600"/>
              <a:ext cx="61575" cy="28125"/>
            </a:xfrm>
            <a:custGeom>
              <a:rect b="b" l="l" r="r" t="t"/>
              <a:pathLst>
                <a:path extrusionOk="0" fill="none" h="1125" w="2463">
                  <a:moveTo>
                    <a:pt x="129" y="1124"/>
                  </a:moveTo>
                  <a:lnTo>
                    <a:pt x="129" y="1124"/>
                  </a:lnTo>
                  <a:lnTo>
                    <a:pt x="1" y="598"/>
                  </a:lnTo>
                  <a:lnTo>
                    <a:pt x="2306" y="0"/>
                  </a:lnTo>
                  <a:lnTo>
                    <a:pt x="2306" y="0"/>
                  </a:lnTo>
                  <a:lnTo>
                    <a:pt x="2463" y="626"/>
                  </a:lnTo>
                  <a:lnTo>
                    <a:pt x="129" y="1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2134313" y="3465825"/>
              <a:ext cx="59775" cy="40925"/>
            </a:xfrm>
            <a:custGeom>
              <a:rect b="b" l="l" r="r" t="t"/>
              <a:pathLst>
                <a:path extrusionOk="0" fill="none" h="1637" w="2391">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2094813" y="3400350"/>
              <a:ext cx="54450" cy="50900"/>
            </a:xfrm>
            <a:custGeom>
              <a:rect b="b" l="l" r="r" t="t"/>
              <a:pathLst>
                <a:path extrusionOk="0" fill="none" h="2036" w="2178">
                  <a:moveTo>
                    <a:pt x="356" y="2036"/>
                  </a:moveTo>
                  <a:lnTo>
                    <a:pt x="356" y="2036"/>
                  </a:lnTo>
                  <a:lnTo>
                    <a:pt x="1" y="1637"/>
                  </a:lnTo>
                  <a:lnTo>
                    <a:pt x="1737" y="1"/>
                  </a:lnTo>
                  <a:lnTo>
                    <a:pt x="1737" y="1"/>
                  </a:lnTo>
                  <a:lnTo>
                    <a:pt x="2178" y="470"/>
                  </a:lnTo>
                  <a:lnTo>
                    <a:pt x="356" y="20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2043588" y="3348425"/>
              <a:ext cx="45200" cy="58000"/>
            </a:xfrm>
            <a:custGeom>
              <a:rect b="b" l="l" r="r" t="t"/>
              <a:pathLst>
                <a:path extrusionOk="0" fill="none" h="2320" w="1808">
                  <a:moveTo>
                    <a:pt x="442" y="2320"/>
                  </a:moveTo>
                  <a:lnTo>
                    <a:pt x="442" y="2320"/>
                  </a:lnTo>
                  <a:lnTo>
                    <a:pt x="0" y="2021"/>
                  </a:lnTo>
                  <a:lnTo>
                    <a:pt x="1267" y="0"/>
                  </a:lnTo>
                  <a:lnTo>
                    <a:pt x="1267" y="0"/>
                  </a:lnTo>
                  <a:lnTo>
                    <a:pt x="1808" y="356"/>
                  </a:lnTo>
                  <a:lnTo>
                    <a:pt x="442" y="23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1983113" y="3313900"/>
              <a:ext cx="33825" cy="61225"/>
            </a:xfrm>
            <a:custGeom>
              <a:rect b="b" l="l" r="r" t="t"/>
              <a:pathLst>
                <a:path extrusionOk="0" fill="none" h="2449" w="1353">
                  <a:moveTo>
                    <a:pt x="513" y="2449"/>
                  </a:moveTo>
                  <a:lnTo>
                    <a:pt x="513" y="2449"/>
                  </a:lnTo>
                  <a:lnTo>
                    <a:pt x="0" y="2278"/>
                  </a:lnTo>
                  <a:lnTo>
                    <a:pt x="726" y="1"/>
                  </a:lnTo>
                  <a:lnTo>
                    <a:pt x="726" y="1"/>
                  </a:lnTo>
                  <a:lnTo>
                    <a:pt x="1352" y="214"/>
                  </a:lnTo>
                  <a:lnTo>
                    <a:pt x="513" y="24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1917663" y="3298975"/>
              <a:ext cx="19925" cy="60500"/>
            </a:xfrm>
            <a:custGeom>
              <a:rect b="b" l="l" r="r" t="t"/>
              <a:pathLst>
                <a:path extrusionOk="0" fill="none" h="2420" w="797">
                  <a:moveTo>
                    <a:pt x="541" y="2419"/>
                  </a:moveTo>
                  <a:lnTo>
                    <a:pt x="541" y="2419"/>
                  </a:lnTo>
                  <a:lnTo>
                    <a:pt x="0" y="2377"/>
                  </a:lnTo>
                  <a:lnTo>
                    <a:pt x="142" y="0"/>
                  </a:lnTo>
                  <a:lnTo>
                    <a:pt x="142" y="0"/>
                  </a:lnTo>
                  <a:lnTo>
                    <a:pt x="797" y="57"/>
                  </a:lnTo>
                  <a:lnTo>
                    <a:pt x="541" y="24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851113" y="2915825"/>
              <a:ext cx="557500" cy="412350"/>
            </a:xfrm>
            <a:custGeom>
              <a:rect b="b" l="l" r="r" t="t"/>
              <a:pathLst>
                <a:path extrusionOk="0" h="16494" w="22300">
                  <a:moveTo>
                    <a:pt x="1" y="1"/>
                  </a:moveTo>
                  <a:lnTo>
                    <a:pt x="1" y="16493"/>
                  </a:lnTo>
                  <a:lnTo>
                    <a:pt x="3573" y="16493"/>
                  </a:lnTo>
                  <a:lnTo>
                    <a:pt x="3573" y="3587"/>
                  </a:lnTo>
                  <a:lnTo>
                    <a:pt x="22299" y="3587"/>
                  </a:lnTo>
                  <a:lnTo>
                    <a:pt x="22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851113" y="3935050"/>
              <a:ext cx="557500" cy="412325"/>
            </a:xfrm>
            <a:custGeom>
              <a:rect b="b" l="l" r="r" t="t"/>
              <a:pathLst>
                <a:path extrusionOk="0" h="16493" w="22300">
                  <a:moveTo>
                    <a:pt x="1" y="0"/>
                  </a:moveTo>
                  <a:lnTo>
                    <a:pt x="1" y="16493"/>
                  </a:lnTo>
                  <a:lnTo>
                    <a:pt x="22299" y="16493"/>
                  </a:lnTo>
                  <a:lnTo>
                    <a:pt x="22299" y="12907"/>
                  </a:lnTo>
                  <a:lnTo>
                    <a:pt x="3573" y="12907"/>
                  </a:lnTo>
                  <a:lnTo>
                    <a:pt x="3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2427438" y="3935050"/>
              <a:ext cx="557125" cy="412325"/>
            </a:xfrm>
            <a:custGeom>
              <a:rect b="b" l="l" r="r" t="t"/>
              <a:pathLst>
                <a:path extrusionOk="0" h="16493" w="22285">
                  <a:moveTo>
                    <a:pt x="18713" y="0"/>
                  </a:moveTo>
                  <a:lnTo>
                    <a:pt x="18713" y="12907"/>
                  </a:lnTo>
                  <a:lnTo>
                    <a:pt x="0" y="12907"/>
                  </a:lnTo>
                  <a:lnTo>
                    <a:pt x="0" y="16493"/>
                  </a:lnTo>
                  <a:lnTo>
                    <a:pt x="22284" y="16493"/>
                  </a:lnTo>
                  <a:lnTo>
                    <a:pt x="22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581463" y="3255575"/>
              <a:ext cx="389575" cy="389575"/>
            </a:xfrm>
            <a:custGeom>
              <a:rect b="b" l="l" r="r" t="t"/>
              <a:pathLst>
                <a:path extrusionOk="0" h="15583" w="15583">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1581463" y="3255575"/>
              <a:ext cx="389575" cy="389575"/>
            </a:xfrm>
            <a:custGeom>
              <a:rect b="b" l="l" r="r" t="t"/>
              <a:pathLst>
                <a:path extrusionOk="0" fill="none" h="15583" w="15583">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1598913" y="3301450"/>
              <a:ext cx="334775" cy="286775"/>
            </a:xfrm>
            <a:custGeom>
              <a:rect b="b" l="l" r="r" t="t"/>
              <a:pathLst>
                <a:path extrusionOk="0" h="11471" w="13391">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1627013" y="3575375"/>
              <a:ext cx="13175" cy="12850"/>
            </a:xfrm>
            <a:custGeom>
              <a:rect b="b" l="l" r="r" t="t"/>
              <a:pathLst>
                <a:path extrusionOk="0" fill="none" h="514" w="527">
                  <a:moveTo>
                    <a:pt x="0" y="1"/>
                  </a:moveTo>
                  <a:lnTo>
                    <a:pt x="0" y="1"/>
                  </a:lnTo>
                  <a:lnTo>
                    <a:pt x="228" y="257"/>
                  </a:lnTo>
                  <a:lnTo>
                    <a:pt x="470" y="513"/>
                  </a:lnTo>
                  <a:lnTo>
                    <a:pt x="470" y="513"/>
                  </a:lnTo>
                  <a:lnTo>
                    <a:pt x="527" y="8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1598913" y="3489650"/>
              <a:ext cx="60850" cy="36675"/>
            </a:xfrm>
            <a:custGeom>
              <a:rect b="b" l="l" r="r" t="t"/>
              <a:pathLst>
                <a:path extrusionOk="0" fill="none" h="1467" w="2434">
                  <a:moveTo>
                    <a:pt x="256" y="1"/>
                  </a:moveTo>
                  <a:lnTo>
                    <a:pt x="256" y="1"/>
                  </a:lnTo>
                  <a:lnTo>
                    <a:pt x="0" y="598"/>
                  </a:lnTo>
                  <a:lnTo>
                    <a:pt x="2220" y="1466"/>
                  </a:lnTo>
                  <a:lnTo>
                    <a:pt x="2220" y="1466"/>
                  </a:lnTo>
                  <a:lnTo>
                    <a:pt x="2433" y="982"/>
                  </a:lnTo>
                  <a:lnTo>
                    <a:pt x="2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1638388" y="3419925"/>
              <a:ext cx="56225" cy="48050"/>
            </a:xfrm>
            <a:custGeom>
              <a:rect b="b" l="l" r="r" t="t"/>
              <a:pathLst>
                <a:path extrusionOk="0" fill="none" h="1922" w="2249">
                  <a:moveTo>
                    <a:pt x="385" y="0"/>
                  </a:moveTo>
                  <a:lnTo>
                    <a:pt x="385" y="0"/>
                  </a:lnTo>
                  <a:lnTo>
                    <a:pt x="1" y="527"/>
                  </a:lnTo>
                  <a:lnTo>
                    <a:pt x="1922" y="1922"/>
                  </a:lnTo>
                  <a:lnTo>
                    <a:pt x="1922" y="1922"/>
                  </a:lnTo>
                  <a:lnTo>
                    <a:pt x="2249" y="1495"/>
                  </a:lnTo>
                  <a:lnTo>
                    <a:pt x="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1693888" y="3363350"/>
              <a:ext cx="48750" cy="55900"/>
            </a:xfrm>
            <a:custGeom>
              <a:rect b="b" l="l" r="r" t="t"/>
              <a:pathLst>
                <a:path extrusionOk="0" fill="none" h="2236" w="195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1762538" y="3323150"/>
              <a:ext cx="37750" cy="60525"/>
            </a:xfrm>
            <a:custGeom>
              <a:rect b="b" l="l" r="r" t="t"/>
              <a:pathLst>
                <a:path extrusionOk="0" fill="none" h="2421" w="1510">
                  <a:moveTo>
                    <a:pt x="598" y="1"/>
                  </a:moveTo>
                  <a:lnTo>
                    <a:pt x="598" y="1"/>
                  </a:lnTo>
                  <a:lnTo>
                    <a:pt x="1" y="257"/>
                  </a:lnTo>
                  <a:lnTo>
                    <a:pt x="1025" y="2420"/>
                  </a:lnTo>
                  <a:lnTo>
                    <a:pt x="1025" y="2420"/>
                  </a:lnTo>
                  <a:lnTo>
                    <a:pt x="1509" y="2192"/>
                  </a:lnTo>
                  <a:lnTo>
                    <a:pt x="59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917663" y="3318900"/>
              <a:ext cx="16025" cy="40575"/>
            </a:xfrm>
            <a:custGeom>
              <a:rect b="b" l="l" r="r" t="t"/>
              <a:pathLst>
                <a:path extrusionOk="0" fill="none" h="1623" w="641">
                  <a:moveTo>
                    <a:pt x="100" y="0"/>
                  </a:moveTo>
                  <a:lnTo>
                    <a:pt x="0" y="1580"/>
                  </a:lnTo>
                  <a:lnTo>
                    <a:pt x="0" y="1580"/>
                  </a:lnTo>
                  <a:lnTo>
                    <a:pt x="541" y="1622"/>
                  </a:lnTo>
                  <a:lnTo>
                    <a:pt x="640" y="669"/>
                  </a:lnTo>
                  <a:lnTo>
                    <a:pt x="640" y="669"/>
                  </a:lnTo>
                  <a:lnTo>
                    <a:pt x="384" y="327"/>
                  </a:lnTo>
                  <a:lnTo>
                    <a:pt x="1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1840088" y="3301450"/>
              <a:ext cx="24225" cy="61225"/>
            </a:xfrm>
            <a:custGeom>
              <a:rect b="b" l="l" r="r" t="t"/>
              <a:pathLst>
                <a:path extrusionOk="0" fill="none" h="2449" w="969">
                  <a:moveTo>
                    <a:pt x="641" y="1"/>
                  </a:moveTo>
                  <a:lnTo>
                    <a:pt x="641" y="1"/>
                  </a:lnTo>
                  <a:lnTo>
                    <a:pt x="314" y="58"/>
                  </a:lnTo>
                  <a:lnTo>
                    <a:pt x="1" y="115"/>
                  </a:lnTo>
                  <a:lnTo>
                    <a:pt x="442" y="2448"/>
                  </a:lnTo>
                  <a:lnTo>
                    <a:pt x="442" y="2448"/>
                  </a:lnTo>
                  <a:lnTo>
                    <a:pt x="969" y="2363"/>
                  </a:lnTo>
                  <a:lnTo>
                    <a:pt x="6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2427438" y="2915825"/>
              <a:ext cx="557125" cy="412350"/>
            </a:xfrm>
            <a:custGeom>
              <a:rect b="b" l="l" r="r" t="t"/>
              <a:pathLst>
                <a:path extrusionOk="0" h="16494" w="22285">
                  <a:moveTo>
                    <a:pt x="0" y="1"/>
                  </a:moveTo>
                  <a:lnTo>
                    <a:pt x="0" y="3587"/>
                  </a:lnTo>
                  <a:lnTo>
                    <a:pt x="18713" y="3587"/>
                  </a:lnTo>
                  <a:lnTo>
                    <a:pt x="18713" y="16493"/>
                  </a:lnTo>
                  <a:lnTo>
                    <a:pt x="22284" y="16493"/>
                  </a:lnTo>
                  <a:lnTo>
                    <a:pt x="22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a:off x="1749038" y="3858200"/>
              <a:ext cx="39850" cy="60150"/>
            </a:xfrm>
            <a:custGeom>
              <a:rect b="b" l="l" r="r" t="t"/>
              <a:pathLst>
                <a:path extrusionOk="0" fill="none" h="2406" w="1594">
                  <a:moveTo>
                    <a:pt x="583" y="2406"/>
                  </a:moveTo>
                  <a:lnTo>
                    <a:pt x="583" y="2406"/>
                  </a:lnTo>
                  <a:lnTo>
                    <a:pt x="0" y="2107"/>
                  </a:lnTo>
                  <a:lnTo>
                    <a:pt x="1124" y="1"/>
                  </a:lnTo>
                  <a:lnTo>
                    <a:pt x="1124" y="1"/>
                  </a:lnTo>
                  <a:lnTo>
                    <a:pt x="1594" y="243"/>
                  </a:lnTo>
                  <a:lnTo>
                    <a:pt x="583" y="24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5" name="Google Shape;475;p20"/>
          <p:cNvPicPr preferRelativeResize="0"/>
          <p:nvPr/>
        </p:nvPicPr>
        <p:blipFill>
          <a:blip r:embed="rId3">
            <a:alphaModFix/>
          </a:blip>
          <a:stretch>
            <a:fillRect/>
          </a:stretch>
        </p:blipFill>
        <p:spPr>
          <a:xfrm>
            <a:off x="3554025" y="1817000"/>
            <a:ext cx="5362650" cy="203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1"/>
          <p:cNvSpPr txBox="1"/>
          <p:nvPr>
            <p:ph type="title"/>
          </p:nvPr>
        </p:nvSpPr>
        <p:spPr>
          <a:xfrm>
            <a:off x="457200" y="30442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Primeros r</a:t>
            </a:r>
            <a:r>
              <a:rPr lang="en"/>
              <a:t>esultados</a:t>
            </a:r>
            <a:r>
              <a:rPr lang="en"/>
              <a:t> </a:t>
            </a:r>
            <a:endParaRPr/>
          </a:p>
        </p:txBody>
      </p:sp>
      <p:pic>
        <p:nvPicPr>
          <p:cNvPr id="481" name="Google Shape;481;p21"/>
          <p:cNvPicPr preferRelativeResize="0"/>
          <p:nvPr/>
        </p:nvPicPr>
        <p:blipFill>
          <a:blip r:embed="rId3">
            <a:alphaModFix/>
          </a:blip>
          <a:stretch>
            <a:fillRect/>
          </a:stretch>
        </p:blipFill>
        <p:spPr>
          <a:xfrm>
            <a:off x="893350" y="801275"/>
            <a:ext cx="8015960" cy="4055826"/>
          </a:xfrm>
          <a:prstGeom prst="rect">
            <a:avLst/>
          </a:prstGeom>
          <a:noFill/>
          <a:ln>
            <a:noFill/>
          </a:ln>
        </p:spPr>
      </p:pic>
      <p:sp>
        <p:nvSpPr>
          <p:cNvPr id="482" name="Google Shape;482;p21"/>
          <p:cNvSpPr/>
          <p:nvPr/>
        </p:nvSpPr>
        <p:spPr>
          <a:xfrm>
            <a:off x="141175" y="351163"/>
            <a:ext cx="824700" cy="824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1"/>
          <p:cNvGrpSpPr/>
          <p:nvPr/>
        </p:nvGrpSpPr>
        <p:grpSpPr>
          <a:xfrm>
            <a:off x="373109" y="647144"/>
            <a:ext cx="360818" cy="294030"/>
            <a:chOff x="7963196" y="2903752"/>
            <a:chExt cx="360818" cy="294030"/>
          </a:xfrm>
        </p:grpSpPr>
        <p:sp>
          <p:nvSpPr>
            <p:cNvPr id="484" name="Google Shape;484;p21"/>
            <p:cNvSpPr/>
            <p:nvPr/>
          </p:nvSpPr>
          <p:spPr>
            <a:xfrm>
              <a:off x="8022666" y="2987604"/>
              <a:ext cx="301348" cy="42405"/>
            </a:xfrm>
            <a:custGeom>
              <a:rect b="b" l="l" r="r" t="t"/>
              <a:pathLst>
                <a:path extrusionOk="0" h="1240" w="8812">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8003925" y="3051143"/>
              <a:ext cx="314412" cy="146639"/>
            </a:xfrm>
            <a:custGeom>
              <a:rect b="b" l="l" r="r" t="t"/>
              <a:pathLst>
                <a:path extrusionOk="0" h="4288" w="9194">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963196" y="2903752"/>
              <a:ext cx="338829" cy="291568"/>
            </a:xfrm>
            <a:custGeom>
              <a:rect b="b" l="l" r="r" t="t"/>
              <a:pathLst>
                <a:path extrusionOk="0" h="8526" w="9908">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1"/>
          <p:cNvSpPr/>
          <p:nvPr/>
        </p:nvSpPr>
        <p:spPr>
          <a:xfrm>
            <a:off x="141175" y="2067888"/>
            <a:ext cx="824700" cy="824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21"/>
          <p:cNvGrpSpPr/>
          <p:nvPr/>
        </p:nvGrpSpPr>
        <p:grpSpPr>
          <a:xfrm>
            <a:off x="392641" y="2297381"/>
            <a:ext cx="321730" cy="365708"/>
            <a:chOff x="2440779" y="4628606"/>
            <a:chExt cx="321730" cy="365708"/>
          </a:xfrm>
        </p:grpSpPr>
        <p:sp>
          <p:nvSpPr>
            <p:cNvPr id="489" name="Google Shape;489;p21"/>
            <p:cNvSpPr/>
            <p:nvPr/>
          </p:nvSpPr>
          <p:spPr>
            <a:xfrm>
              <a:off x="2440779" y="4628606"/>
              <a:ext cx="276931" cy="320909"/>
            </a:xfrm>
            <a:custGeom>
              <a:rect b="b" l="l" r="r" t="t"/>
              <a:pathLst>
                <a:path extrusionOk="0" h="9384" w="8098">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83970" y="4671797"/>
              <a:ext cx="278539" cy="322517"/>
            </a:xfrm>
            <a:custGeom>
              <a:rect b="b" l="l" r="r" t="t"/>
              <a:pathLst>
                <a:path extrusionOk="0" h="9431" w="8145">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483149" y="4671797"/>
              <a:ext cx="64360" cy="64360"/>
            </a:xfrm>
            <a:custGeom>
              <a:rect b="b" l="l" r="r" t="t"/>
              <a:pathLst>
                <a:path extrusionOk="0" h="1882" w="1882">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21"/>
          <p:cNvSpPr/>
          <p:nvPr/>
        </p:nvSpPr>
        <p:spPr>
          <a:xfrm>
            <a:off x="141163" y="3784613"/>
            <a:ext cx="824700" cy="824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21"/>
          <p:cNvGrpSpPr/>
          <p:nvPr/>
        </p:nvGrpSpPr>
        <p:grpSpPr>
          <a:xfrm>
            <a:off x="373089" y="4019325"/>
            <a:ext cx="360819" cy="355292"/>
            <a:chOff x="4781114" y="2878202"/>
            <a:chExt cx="360819" cy="355292"/>
          </a:xfrm>
        </p:grpSpPr>
        <p:sp>
          <p:nvSpPr>
            <p:cNvPr id="494" name="Google Shape;494;p21"/>
            <p:cNvSpPr/>
            <p:nvPr/>
          </p:nvSpPr>
          <p:spPr>
            <a:xfrm>
              <a:off x="4902990" y="2878202"/>
              <a:ext cx="116247" cy="110378"/>
            </a:xfrm>
            <a:custGeom>
              <a:rect b="b" l="l" r="r" t="t"/>
              <a:pathLst>
                <a:path extrusionOk="0" h="3235" w="3407">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781114" y="3000522"/>
              <a:ext cx="115428" cy="110754"/>
            </a:xfrm>
            <a:custGeom>
              <a:rect b="b" l="l" r="r" t="t"/>
              <a:pathLst>
                <a:path extrusionOk="0" h="3246" w="3383">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5025686" y="3000522"/>
              <a:ext cx="116247" cy="110754"/>
            </a:xfrm>
            <a:custGeom>
              <a:rect b="b" l="l" r="r" t="t"/>
              <a:pathLst>
                <a:path extrusionOk="0" h="3246" w="3407">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4890707" y="3123081"/>
              <a:ext cx="122832" cy="110412"/>
            </a:xfrm>
            <a:custGeom>
              <a:rect b="b" l="l" r="r" t="t"/>
              <a:pathLst>
                <a:path extrusionOk="0" h="3236" w="360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4837958" y="2939277"/>
              <a:ext cx="57765" cy="53022"/>
            </a:xfrm>
            <a:custGeom>
              <a:rect b="b" l="l" r="r" t="t"/>
              <a:pathLst>
                <a:path extrusionOk="0" h="1554" w="1693">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5020841" y="3119499"/>
              <a:ext cx="58652" cy="53227"/>
            </a:xfrm>
            <a:custGeom>
              <a:rect b="b" l="l" r="r" t="t"/>
              <a:pathLst>
                <a:path extrusionOk="0" h="1560" w="1719">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4837855" y="3119499"/>
              <a:ext cx="58686" cy="53227"/>
            </a:xfrm>
            <a:custGeom>
              <a:rect b="b" l="l" r="r" t="t"/>
              <a:pathLst>
                <a:path extrusionOk="0" h="1560" w="172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5020841" y="2939277"/>
              <a:ext cx="57765" cy="53022"/>
            </a:xfrm>
            <a:custGeom>
              <a:rect b="b" l="l" r="r" t="t"/>
              <a:pathLst>
                <a:path extrusionOk="0" h="1554" w="1693">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2"/>
          <p:cNvSpPr txBox="1"/>
          <p:nvPr>
            <p:ph type="title"/>
          </p:nvPr>
        </p:nvSpPr>
        <p:spPr>
          <a:xfrm>
            <a:off x="558275" y="244225"/>
            <a:ext cx="8312400" cy="4164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b="0" sz="1050">
              <a:solidFill>
                <a:srgbClr val="008000"/>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rPr lang="en"/>
              <a:t>Gráfico</a:t>
            </a:r>
            <a:r>
              <a:rPr lang="en"/>
              <a:t> ranking cantidad de delitos por comunas </a:t>
            </a:r>
            <a:r>
              <a:rPr lang="en"/>
              <a:t> </a:t>
            </a:r>
            <a:endParaRPr/>
          </a:p>
        </p:txBody>
      </p:sp>
      <p:pic>
        <p:nvPicPr>
          <p:cNvPr id="507" name="Google Shape;507;p22"/>
          <p:cNvPicPr preferRelativeResize="0"/>
          <p:nvPr/>
        </p:nvPicPr>
        <p:blipFill>
          <a:blip r:embed="rId3">
            <a:alphaModFix/>
          </a:blip>
          <a:stretch>
            <a:fillRect/>
          </a:stretch>
        </p:blipFill>
        <p:spPr>
          <a:xfrm>
            <a:off x="919488" y="917950"/>
            <a:ext cx="6599096" cy="4006000"/>
          </a:xfrm>
          <a:prstGeom prst="rect">
            <a:avLst/>
          </a:prstGeom>
          <a:noFill/>
          <a:ln>
            <a:noFill/>
          </a:ln>
        </p:spPr>
      </p:pic>
      <p:grpSp>
        <p:nvGrpSpPr>
          <p:cNvPr id="508" name="Google Shape;508;p22"/>
          <p:cNvGrpSpPr/>
          <p:nvPr/>
        </p:nvGrpSpPr>
        <p:grpSpPr>
          <a:xfrm>
            <a:off x="7202342" y="1585272"/>
            <a:ext cx="1022171" cy="2468313"/>
            <a:chOff x="3161760" y="1088175"/>
            <a:chExt cx="1931905" cy="3643804"/>
          </a:xfrm>
        </p:grpSpPr>
        <p:sp>
          <p:nvSpPr>
            <p:cNvPr id="509" name="Google Shape;509;p22"/>
            <p:cNvSpPr/>
            <p:nvPr/>
          </p:nvSpPr>
          <p:spPr>
            <a:xfrm>
              <a:off x="3482626" y="4612138"/>
              <a:ext cx="1422734" cy="119841"/>
            </a:xfrm>
            <a:custGeom>
              <a:rect b="b" l="l" r="r" t="t"/>
              <a:pathLst>
                <a:path extrusionOk="0" h="4363" w="51797">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3811319" y="2050000"/>
              <a:ext cx="695972" cy="569594"/>
            </a:xfrm>
            <a:custGeom>
              <a:rect b="b" l="l" r="r" t="t"/>
              <a:pathLst>
                <a:path extrusionOk="0" h="20737" w="25338">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3686154" y="2309340"/>
              <a:ext cx="73091" cy="73064"/>
            </a:xfrm>
            <a:custGeom>
              <a:rect b="b" l="l" r="r" t="t"/>
              <a:pathLst>
                <a:path extrusionOk="0" h="2660" w="2661">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4559374" y="2309340"/>
              <a:ext cx="73064" cy="73064"/>
            </a:xfrm>
            <a:custGeom>
              <a:rect b="b" l="l" r="r" t="t"/>
              <a:pathLst>
                <a:path extrusionOk="0" h="2660" w="266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4507242" y="2213728"/>
              <a:ext cx="104679" cy="261408"/>
            </a:xfrm>
            <a:custGeom>
              <a:rect b="b" l="l" r="r" t="t"/>
              <a:pathLst>
                <a:path extrusionOk="0" h="9517" w="3811">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3707083" y="2213728"/>
              <a:ext cx="104267" cy="261408"/>
            </a:xfrm>
            <a:custGeom>
              <a:rect b="b" l="l" r="r" t="t"/>
              <a:pathLst>
                <a:path extrusionOk="0" h="9517" w="3796">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3920472" y="2182938"/>
              <a:ext cx="125169" cy="157197"/>
            </a:xfrm>
            <a:custGeom>
              <a:rect b="b" l="l" r="r" t="t"/>
              <a:pathLst>
                <a:path extrusionOk="0" h="5723" w="4557">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3936073" y="2198539"/>
              <a:ext cx="93994" cy="126405"/>
            </a:xfrm>
            <a:custGeom>
              <a:rect b="b" l="l" r="r" t="t"/>
              <a:pathLst>
                <a:path extrusionOk="0" h="4602" w="3422">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3951235" y="2213728"/>
              <a:ext cx="63642" cy="95642"/>
            </a:xfrm>
            <a:custGeom>
              <a:rect b="b" l="l" r="r" t="t"/>
              <a:pathLst>
                <a:path extrusionOk="0" h="3482" w="2317">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3955355" y="2228478"/>
              <a:ext cx="59522" cy="80892"/>
            </a:xfrm>
            <a:custGeom>
              <a:rect b="b" l="l" r="r" t="t"/>
              <a:pathLst>
                <a:path extrusionOk="0" h="2945" w="2167">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4275836" y="2182938"/>
              <a:ext cx="124757" cy="157197"/>
            </a:xfrm>
            <a:custGeom>
              <a:rect b="b" l="l" r="r" t="t"/>
              <a:pathLst>
                <a:path extrusionOk="0" h="5723" w="4542">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4290997" y="2198539"/>
              <a:ext cx="94406" cy="126405"/>
            </a:xfrm>
            <a:custGeom>
              <a:rect b="b" l="l" r="r" t="t"/>
              <a:pathLst>
                <a:path extrusionOk="0" h="4602" w="3437">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4306186" y="2213728"/>
              <a:ext cx="63642" cy="95642"/>
            </a:xfrm>
            <a:custGeom>
              <a:rect b="b" l="l" r="r" t="t"/>
              <a:pathLst>
                <a:path extrusionOk="0" h="3482" w="2317">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4310691" y="2228478"/>
              <a:ext cx="59138" cy="80892"/>
            </a:xfrm>
            <a:custGeom>
              <a:rect b="b" l="l" r="r" t="t"/>
              <a:pathLst>
                <a:path extrusionOk="0" h="2945" w="2153">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4146578" y="1879707"/>
              <a:ext cx="25462" cy="170326"/>
            </a:xfrm>
            <a:custGeom>
              <a:rect b="b" l="l" r="r" t="t"/>
              <a:pathLst>
                <a:path extrusionOk="0" h="6201" w="927">
                  <a:moveTo>
                    <a:pt x="0" y="0"/>
                  </a:moveTo>
                  <a:lnTo>
                    <a:pt x="0" y="6200"/>
                  </a:lnTo>
                  <a:lnTo>
                    <a:pt x="926" y="6200"/>
                  </a:lnTo>
                  <a:lnTo>
                    <a:pt x="9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4054647" y="2619547"/>
              <a:ext cx="208890" cy="56638"/>
            </a:xfrm>
            <a:custGeom>
              <a:rect b="b" l="l" r="r" t="t"/>
              <a:pathLst>
                <a:path extrusionOk="0" h="2062" w="7605">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4054647" y="2675359"/>
              <a:ext cx="208890" cy="56226"/>
            </a:xfrm>
            <a:custGeom>
              <a:rect b="b" l="l" r="r" t="t"/>
              <a:pathLst>
                <a:path extrusionOk="0" h="2047" w="7605">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3714472" y="2722959"/>
              <a:ext cx="889672" cy="854789"/>
            </a:xfrm>
            <a:custGeom>
              <a:rect b="b" l="l" r="r" t="t"/>
              <a:pathLst>
                <a:path extrusionOk="0" h="31120" w="3239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4517515" y="2778332"/>
              <a:ext cx="33263" cy="33291"/>
            </a:xfrm>
            <a:custGeom>
              <a:rect b="b" l="l" r="r" t="t"/>
              <a:pathLst>
                <a:path extrusionOk="0" h="1212" w="1211">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4517515" y="3486173"/>
              <a:ext cx="33263" cy="33263"/>
            </a:xfrm>
            <a:custGeom>
              <a:rect b="b" l="l" r="r" t="t"/>
              <a:pathLst>
                <a:path extrusionOk="0" h="1211" w="1211">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3768224" y="2778332"/>
              <a:ext cx="33263" cy="33291"/>
            </a:xfrm>
            <a:custGeom>
              <a:rect b="b" l="l" r="r" t="t"/>
              <a:pathLst>
                <a:path extrusionOk="0" h="1212" w="1211">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3768224" y="3486173"/>
              <a:ext cx="33263" cy="33263"/>
            </a:xfrm>
            <a:custGeom>
              <a:rect b="b" l="l" r="r" t="t"/>
              <a:pathLst>
                <a:path extrusionOk="0" h="1211" w="1211">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3832249" y="2972850"/>
              <a:ext cx="675041" cy="359083"/>
            </a:xfrm>
            <a:custGeom>
              <a:rect b="b" l="l" r="r" t="t"/>
              <a:pathLst>
                <a:path extrusionOk="0" h="13073" w="24576">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3889270" y="2999932"/>
              <a:ext cx="560996" cy="79216"/>
            </a:xfrm>
            <a:custGeom>
              <a:rect b="b" l="l" r="r" t="t"/>
              <a:pathLst>
                <a:path extrusionOk="0" h="2884" w="20424">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3910199" y="3026602"/>
              <a:ext cx="519960" cy="25874"/>
            </a:xfrm>
            <a:custGeom>
              <a:rect b="b" l="l" r="r" t="t"/>
              <a:pathLst>
                <a:path extrusionOk="0" h="942" w="1893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3893390" y="3245730"/>
              <a:ext cx="460850" cy="24638"/>
            </a:xfrm>
            <a:custGeom>
              <a:rect b="b" l="l" r="r" t="t"/>
              <a:pathLst>
                <a:path extrusionOk="0" h="897" w="16778">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3893390" y="3181294"/>
              <a:ext cx="460850" cy="24638"/>
            </a:xfrm>
            <a:custGeom>
              <a:rect b="b" l="l" r="r" t="t"/>
              <a:pathLst>
                <a:path extrusionOk="0" h="897" w="16778">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3893390" y="3116885"/>
              <a:ext cx="460850" cy="24638"/>
            </a:xfrm>
            <a:custGeom>
              <a:rect b="b" l="l" r="r" t="t"/>
              <a:pathLst>
                <a:path extrusionOk="0" h="897" w="16778">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4425199" y="3245730"/>
              <a:ext cx="25050" cy="24638"/>
            </a:xfrm>
            <a:custGeom>
              <a:rect b="b" l="l" r="r" t="t"/>
              <a:pathLst>
                <a:path extrusionOk="0" h="897" w="912">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4425199" y="3181294"/>
              <a:ext cx="25050" cy="24638"/>
            </a:xfrm>
            <a:custGeom>
              <a:rect b="b" l="l" r="r" t="t"/>
              <a:pathLst>
                <a:path extrusionOk="0" h="897" w="912">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4425199" y="3116885"/>
              <a:ext cx="25050" cy="24638"/>
            </a:xfrm>
            <a:custGeom>
              <a:rect b="b" l="l" r="r" t="t"/>
              <a:pathLst>
                <a:path extrusionOk="0" h="897" w="912">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3851119" y="2546514"/>
              <a:ext cx="33263" cy="33263"/>
            </a:xfrm>
            <a:custGeom>
              <a:rect b="b" l="l" r="r" t="t"/>
              <a:pathLst>
                <a:path extrusionOk="0" h="1211" w="1211">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3851119" y="2086503"/>
              <a:ext cx="33263" cy="33263"/>
            </a:xfrm>
            <a:custGeom>
              <a:rect b="b" l="l" r="r" t="t"/>
              <a:pathLst>
                <a:path extrusionOk="0" h="1211" w="1211">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4435445" y="2546514"/>
              <a:ext cx="33263" cy="33263"/>
            </a:xfrm>
            <a:custGeom>
              <a:rect b="b" l="l" r="r" t="t"/>
              <a:pathLst>
                <a:path extrusionOk="0" h="1211" w="1211">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4435445" y="2086503"/>
              <a:ext cx="33263" cy="33263"/>
            </a:xfrm>
            <a:custGeom>
              <a:rect b="b" l="l" r="r" t="t"/>
              <a:pathLst>
                <a:path extrusionOk="0" h="1211" w="1211">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3784649" y="2213728"/>
              <a:ext cx="26698" cy="261408"/>
            </a:xfrm>
            <a:custGeom>
              <a:rect b="b" l="l" r="r" t="t"/>
              <a:pathLst>
                <a:path extrusionOk="0" h="9517" w="972">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4507242" y="2213728"/>
              <a:ext cx="26726" cy="261408"/>
            </a:xfrm>
            <a:custGeom>
              <a:rect b="b" l="l" r="r" t="t"/>
              <a:pathLst>
                <a:path extrusionOk="0" h="9517" w="973">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4104718" y="1800521"/>
              <a:ext cx="112864" cy="112452"/>
            </a:xfrm>
            <a:custGeom>
              <a:rect b="b" l="l" r="r" t="t"/>
              <a:pathLst>
                <a:path extrusionOk="0" h="4094" w="4109">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4120292" y="1815683"/>
              <a:ext cx="81688" cy="82100"/>
            </a:xfrm>
            <a:custGeom>
              <a:rect b="b" l="l" r="r" t="t"/>
              <a:pathLst>
                <a:path extrusionOk="0" h="2989" w="2974">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4132213" y="1827603"/>
              <a:ext cx="69767" cy="70179"/>
            </a:xfrm>
            <a:custGeom>
              <a:rect b="b" l="l" r="r" t="t"/>
              <a:pathLst>
                <a:path extrusionOk="0" h="2555" w="254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3975872" y="2415608"/>
              <a:ext cx="369740" cy="138711"/>
            </a:xfrm>
            <a:custGeom>
              <a:rect b="b" l="l" r="r" t="t"/>
              <a:pathLst>
                <a:path extrusionOk="0" h="5050" w="13461">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3991034" y="2430797"/>
              <a:ext cx="339004" cy="108359"/>
            </a:xfrm>
            <a:custGeom>
              <a:rect b="b" l="l" r="r" t="t"/>
              <a:pathLst>
                <a:path extrusionOk="0" h="3945" w="12342">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3991034" y="2430797"/>
              <a:ext cx="339004" cy="16014"/>
            </a:xfrm>
            <a:custGeom>
              <a:rect b="b" l="l" r="r" t="t"/>
              <a:pathLst>
                <a:path extrusionOk="0" h="583" w="12342">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4731315" y="3532949"/>
              <a:ext cx="99734" cy="147748"/>
            </a:xfrm>
            <a:custGeom>
              <a:rect b="b" l="l" r="r" t="t"/>
              <a:pathLst>
                <a:path extrusionOk="0" h="5379" w="3631">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4814182" y="3562503"/>
              <a:ext cx="84160" cy="185900"/>
            </a:xfrm>
            <a:custGeom>
              <a:rect b="b" l="l" r="r" t="t"/>
              <a:pathLst>
                <a:path extrusionOk="0" h="6768" w="3064">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4890100" y="3562915"/>
              <a:ext cx="87841" cy="185103"/>
            </a:xfrm>
            <a:custGeom>
              <a:rect b="b" l="l" r="r" t="t"/>
              <a:pathLst>
                <a:path extrusionOk="0" h="6739" w="3198">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4948797" y="3523528"/>
              <a:ext cx="91934" cy="184252"/>
            </a:xfrm>
            <a:custGeom>
              <a:rect b="b" l="l" r="r" t="t"/>
              <a:pathLst>
                <a:path extrusionOk="0" h="6708" w="3347">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4596701" y="2837028"/>
              <a:ext cx="323402" cy="396823"/>
            </a:xfrm>
            <a:custGeom>
              <a:rect b="b" l="l" r="r" t="t"/>
              <a:pathLst>
                <a:path extrusionOk="0" h="14447" w="11774">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4745241" y="3342962"/>
              <a:ext cx="264320" cy="299588"/>
            </a:xfrm>
            <a:custGeom>
              <a:rect b="b" l="l" r="r" t="t"/>
              <a:pathLst>
                <a:path extrusionOk="0" h="10907" w="9623">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4715302" y="3173905"/>
              <a:ext cx="234737" cy="234765"/>
            </a:xfrm>
            <a:custGeom>
              <a:rect b="b" l="l" r="r" t="t"/>
              <a:pathLst>
                <a:path extrusionOk="0" h="8547" w="8546">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4769467" y="3228069"/>
              <a:ext cx="126817" cy="126433"/>
            </a:xfrm>
            <a:custGeom>
              <a:rect b="b" l="l" r="r" t="t"/>
              <a:pathLst>
                <a:path extrusionOk="0" h="4603" w="4617">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4585220" y="2745921"/>
              <a:ext cx="234737" cy="234765"/>
            </a:xfrm>
            <a:custGeom>
              <a:rect b="b" l="l" r="r" t="t"/>
              <a:pathLst>
                <a:path extrusionOk="0" h="8547" w="8546">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4639385" y="2800085"/>
              <a:ext cx="126405" cy="126433"/>
            </a:xfrm>
            <a:custGeom>
              <a:rect b="b" l="l" r="r" t="t"/>
              <a:pathLst>
                <a:path extrusionOk="0" h="4603" w="4602">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3756743" y="3631856"/>
              <a:ext cx="233117" cy="407508"/>
            </a:xfrm>
            <a:custGeom>
              <a:rect b="b" l="l" r="r" t="t"/>
              <a:pathLst>
                <a:path extrusionOk="0" h="14836" w="8487">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3756743" y="3818546"/>
              <a:ext cx="233117" cy="96054"/>
            </a:xfrm>
            <a:custGeom>
              <a:rect b="b" l="l" r="r" t="t"/>
              <a:pathLst>
                <a:path extrusionOk="0" h="3497" w="8487">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3756743" y="4202227"/>
              <a:ext cx="233117" cy="406684"/>
            </a:xfrm>
            <a:custGeom>
              <a:rect b="b" l="l" r="r" t="t"/>
              <a:pathLst>
                <a:path extrusionOk="0" h="14806" w="8487">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3690274" y="4571103"/>
              <a:ext cx="370152" cy="119456"/>
            </a:xfrm>
            <a:custGeom>
              <a:rect b="b" l="l" r="r" t="t"/>
              <a:pathLst>
                <a:path extrusionOk="0" h="4349" w="13476">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3756743" y="4006061"/>
              <a:ext cx="234737" cy="234765"/>
            </a:xfrm>
            <a:custGeom>
              <a:rect b="b" l="l" r="r" t="t"/>
              <a:pathLst>
                <a:path extrusionOk="0" h="8547" w="8546">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3810495" y="4059840"/>
              <a:ext cx="126817" cy="126817"/>
            </a:xfrm>
            <a:custGeom>
              <a:rect b="b" l="l" r="r" t="t"/>
              <a:pathLst>
                <a:path extrusionOk="0" h="4617" w="4617">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4332857" y="3631856"/>
              <a:ext cx="233117" cy="407508"/>
            </a:xfrm>
            <a:custGeom>
              <a:rect b="b" l="l" r="r" t="t"/>
              <a:pathLst>
                <a:path extrusionOk="0" h="14836" w="8487">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4332857" y="3818546"/>
              <a:ext cx="233117" cy="97290"/>
            </a:xfrm>
            <a:custGeom>
              <a:rect b="b" l="l" r="r" t="t"/>
              <a:pathLst>
                <a:path extrusionOk="0" h="3542" w="8487">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4332857" y="4202227"/>
              <a:ext cx="233117" cy="406684"/>
            </a:xfrm>
            <a:custGeom>
              <a:rect b="b" l="l" r="r" t="t"/>
              <a:pathLst>
                <a:path extrusionOk="0" h="14806" w="8487">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4277868" y="4571103"/>
              <a:ext cx="370179" cy="119456"/>
            </a:xfrm>
            <a:custGeom>
              <a:rect b="b" l="l" r="r" t="t"/>
              <a:pathLst>
                <a:path extrusionOk="0" h="4349" w="13477">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4332857" y="4006061"/>
              <a:ext cx="234765" cy="234765"/>
            </a:xfrm>
            <a:custGeom>
              <a:rect b="b" l="l" r="r" t="t"/>
              <a:pathLst>
                <a:path extrusionOk="0" h="8547" w="8547">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4386609" y="4059840"/>
              <a:ext cx="126845" cy="126817"/>
            </a:xfrm>
            <a:custGeom>
              <a:rect b="b" l="l" r="r" t="t"/>
              <a:pathLst>
                <a:path extrusionOk="0" h="4617" w="4618">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3714472" y="3577692"/>
              <a:ext cx="889672" cy="301209"/>
            </a:xfrm>
            <a:custGeom>
              <a:rect b="b" l="l" r="r" t="t"/>
              <a:pathLst>
                <a:path extrusionOk="0" h="10966" w="3239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4543361" y="3615019"/>
              <a:ext cx="33263" cy="33263"/>
            </a:xfrm>
            <a:custGeom>
              <a:rect b="b" l="l" r="r" t="t"/>
              <a:pathLst>
                <a:path extrusionOk="0" h="1211" w="1211">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3751415" y="3604362"/>
              <a:ext cx="33263" cy="33263"/>
            </a:xfrm>
            <a:custGeom>
              <a:rect b="b" l="l" r="r" t="t"/>
              <a:pathLst>
                <a:path extrusionOk="0" h="1211" w="1211">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3714472" y="3728263"/>
              <a:ext cx="889672" cy="150632"/>
            </a:xfrm>
            <a:custGeom>
              <a:rect b="b" l="l" r="r" t="t"/>
              <a:pathLst>
                <a:path extrusionOk="0" h="5484" w="3239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4641445" y="1540769"/>
              <a:ext cx="281102" cy="280690"/>
            </a:xfrm>
            <a:custGeom>
              <a:rect b="b" l="l" r="r" t="t"/>
              <a:pathLst>
                <a:path extrusionOk="0" h="10219" w="10234">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4737056" y="1672060"/>
              <a:ext cx="51309" cy="51749"/>
            </a:xfrm>
            <a:custGeom>
              <a:rect b="b" l="l" r="r" t="t"/>
              <a:pathLst>
                <a:path extrusionOk="0" h="1884" w="1868">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4782184" y="1340511"/>
              <a:ext cx="311481" cy="311481"/>
            </a:xfrm>
            <a:custGeom>
              <a:rect b="b" l="l" r="r" t="t"/>
              <a:pathLst>
                <a:path extrusionOk="0" h="11340" w="1134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4883124" y="1397971"/>
              <a:ext cx="114512" cy="196585"/>
            </a:xfrm>
            <a:custGeom>
              <a:rect b="b" l="l" r="r" t="t"/>
              <a:pathLst>
                <a:path extrusionOk="0" h="7157" w="4169">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4863842" y="1411512"/>
              <a:ext cx="153076" cy="169090"/>
            </a:xfrm>
            <a:custGeom>
              <a:rect b="b" l="l" r="r" t="t"/>
              <a:pathLst>
                <a:path extrusionOk="0" h="6156" w="5573">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4835112" y="1453371"/>
              <a:ext cx="210538" cy="85781"/>
            </a:xfrm>
            <a:custGeom>
              <a:rect b="b" l="l" r="r" t="t"/>
              <a:pathLst>
                <a:path extrusionOk="0" h="3123" w="7665">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4917182" y="1473064"/>
              <a:ext cx="46393" cy="45981"/>
            </a:xfrm>
            <a:custGeom>
              <a:rect b="b" l="l" r="r" t="t"/>
              <a:pathLst>
                <a:path extrusionOk="0" h="1674" w="1689">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4873703" y="1407804"/>
              <a:ext cx="27110" cy="27110"/>
            </a:xfrm>
            <a:custGeom>
              <a:rect b="b" l="l" r="r" t="t"/>
              <a:pathLst>
                <a:path extrusionOk="0" h="987" w="987">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5020182" y="1474300"/>
              <a:ext cx="27110" cy="27110"/>
            </a:xfrm>
            <a:custGeom>
              <a:rect b="b" l="l" r="r" t="t"/>
              <a:pathLst>
                <a:path extrusionOk="0" h="987" w="987">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4857690" y="1526816"/>
              <a:ext cx="27110" cy="27110"/>
            </a:xfrm>
            <a:custGeom>
              <a:rect b="b" l="l" r="r" t="t"/>
              <a:pathLst>
                <a:path extrusionOk="0" h="987" w="987">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3358312" y="1540769"/>
              <a:ext cx="280690" cy="280690"/>
            </a:xfrm>
            <a:custGeom>
              <a:rect b="b" l="l" r="r" t="t"/>
              <a:pathLst>
                <a:path extrusionOk="0" h="10219" w="10219">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3492074" y="1672060"/>
              <a:ext cx="51721" cy="51749"/>
            </a:xfrm>
            <a:custGeom>
              <a:rect b="b" l="l" r="r" t="t"/>
              <a:pathLst>
                <a:path extrusionOk="0" h="1884" w="1883">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3161760" y="1332326"/>
              <a:ext cx="311481" cy="311481"/>
            </a:xfrm>
            <a:custGeom>
              <a:rect b="b" l="l" r="r" t="t"/>
              <a:pathLst>
                <a:path extrusionOk="0" h="11340" w="1134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3230674" y="1397559"/>
              <a:ext cx="179775" cy="179747"/>
            </a:xfrm>
            <a:custGeom>
              <a:rect b="b" l="l" r="r" t="t"/>
              <a:pathLst>
                <a:path extrusionOk="0" h="6544" w="6545">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4149022" y="1269125"/>
              <a:ext cx="12333" cy="373448"/>
            </a:xfrm>
            <a:custGeom>
              <a:rect b="b" l="l" r="r" t="t"/>
              <a:pathLst>
                <a:path extrusionOk="0" h="13596" w="449">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4129329" y="1477157"/>
              <a:ext cx="51721" cy="51749"/>
            </a:xfrm>
            <a:custGeom>
              <a:rect b="b" l="l" r="r" t="t"/>
              <a:pathLst>
                <a:path extrusionOk="0" h="1884" w="1883">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3999246" y="1088175"/>
              <a:ext cx="311893" cy="311481"/>
            </a:xfrm>
            <a:custGeom>
              <a:rect b="b" l="l" r="r" t="t"/>
              <a:pathLst>
                <a:path extrusionOk="0" h="11340" w="11355">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4067776" y="1152584"/>
              <a:ext cx="178127" cy="178127"/>
            </a:xfrm>
            <a:custGeom>
              <a:rect b="b" l="l" r="r" t="t"/>
              <a:pathLst>
                <a:path extrusionOk="0" h="6485" w="6485">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None/>
            </a:pPr>
            <a:r>
              <a:rPr lang="en"/>
              <a:t>Adición</a:t>
            </a:r>
            <a:r>
              <a:rPr lang="en"/>
              <a:t> de </a:t>
            </a:r>
            <a:r>
              <a:rPr lang="en"/>
              <a:t>características</a:t>
            </a:r>
            <a:r>
              <a:rPr lang="en"/>
              <a:t> de </a:t>
            </a:r>
            <a:r>
              <a:rPr lang="en"/>
              <a:t>población</a:t>
            </a:r>
            <a:r>
              <a:rPr lang="en"/>
              <a:t> por comuna al dataset</a:t>
            </a:r>
            <a:endParaRPr/>
          </a:p>
        </p:txBody>
      </p:sp>
      <p:pic>
        <p:nvPicPr>
          <p:cNvPr id="601" name="Google Shape;601;p23"/>
          <p:cNvPicPr preferRelativeResize="0"/>
          <p:nvPr/>
        </p:nvPicPr>
        <p:blipFill>
          <a:blip r:embed="rId3">
            <a:alphaModFix/>
          </a:blip>
          <a:stretch>
            <a:fillRect/>
          </a:stretch>
        </p:blipFill>
        <p:spPr>
          <a:xfrm>
            <a:off x="2805775" y="1400525"/>
            <a:ext cx="5259700" cy="3504025"/>
          </a:xfrm>
          <a:prstGeom prst="rect">
            <a:avLst/>
          </a:prstGeom>
          <a:noFill/>
          <a:ln>
            <a:noFill/>
          </a:ln>
        </p:spPr>
      </p:pic>
      <p:grpSp>
        <p:nvGrpSpPr>
          <p:cNvPr id="602" name="Google Shape;602;p23"/>
          <p:cNvGrpSpPr/>
          <p:nvPr/>
        </p:nvGrpSpPr>
        <p:grpSpPr>
          <a:xfrm flipH="1">
            <a:off x="200257" y="2355643"/>
            <a:ext cx="2564311" cy="2664201"/>
            <a:chOff x="457200" y="1322450"/>
            <a:chExt cx="3281689" cy="3409523"/>
          </a:xfrm>
        </p:grpSpPr>
        <p:sp>
          <p:nvSpPr>
            <p:cNvPr id="603" name="Google Shape;603;p23"/>
            <p:cNvSpPr/>
            <p:nvPr/>
          </p:nvSpPr>
          <p:spPr>
            <a:xfrm>
              <a:off x="2776429" y="4574428"/>
              <a:ext cx="750464" cy="76155"/>
            </a:xfrm>
            <a:custGeom>
              <a:rect b="b" l="l" r="r" t="t"/>
              <a:pathLst>
                <a:path extrusionOk="0" h="2357" w="23227">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457200" y="4623960"/>
              <a:ext cx="2418856" cy="108012"/>
            </a:xfrm>
            <a:custGeom>
              <a:rect b="b" l="l" r="r" t="t"/>
              <a:pathLst>
                <a:path extrusionOk="0" h="3343" w="74864">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3469009" y="1322450"/>
              <a:ext cx="113925" cy="200580"/>
            </a:xfrm>
            <a:custGeom>
              <a:rect b="b" l="l" r="r" t="t"/>
              <a:pathLst>
                <a:path extrusionOk="0" h="6208" w="3526">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2254644" y="1641228"/>
              <a:ext cx="103392" cy="205524"/>
            </a:xfrm>
            <a:custGeom>
              <a:rect b="b" l="l" r="r" t="t"/>
              <a:pathLst>
                <a:path extrusionOk="0" h="6361" w="320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172025" y="3395345"/>
              <a:ext cx="43037" cy="379416"/>
            </a:xfrm>
            <a:custGeom>
              <a:rect b="b" l="l" r="r" t="t"/>
              <a:pathLst>
                <a:path extrusionOk="0" h="11743" w="1332">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1896900" y="3021187"/>
              <a:ext cx="587073" cy="543454"/>
            </a:xfrm>
            <a:custGeom>
              <a:rect b="b" l="l" r="r" t="t"/>
              <a:pathLst>
                <a:path extrusionOk="0" h="16820" w="1817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1899969" y="2961767"/>
              <a:ext cx="587105" cy="543454"/>
            </a:xfrm>
            <a:custGeom>
              <a:rect b="b" l="l" r="r" t="t"/>
              <a:pathLst>
                <a:path extrusionOk="0" h="16820" w="18171">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1826624" y="3809116"/>
              <a:ext cx="727589" cy="48303"/>
            </a:xfrm>
            <a:custGeom>
              <a:rect b="b" l="l" r="r" t="t"/>
              <a:pathLst>
                <a:path extrusionOk="0" h="1495" w="22519">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2165208" y="3829213"/>
              <a:ext cx="52342" cy="756700"/>
            </a:xfrm>
            <a:custGeom>
              <a:rect b="b" l="l" r="r" t="t"/>
              <a:pathLst>
                <a:path extrusionOk="0" h="23420" w="1620">
                  <a:moveTo>
                    <a:pt x="0" y="1"/>
                  </a:moveTo>
                  <a:lnTo>
                    <a:pt x="0" y="23419"/>
                  </a:lnTo>
                  <a:lnTo>
                    <a:pt x="1619" y="23419"/>
                  </a:lnTo>
                  <a:lnTo>
                    <a:pt x="1619" y="1"/>
                  </a:lnTo>
                  <a:close/>
                </a:path>
              </a:pathLst>
            </a:custGeom>
            <a:solidFill>
              <a:srgbClr val="959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1946723" y="4506963"/>
              <a:ext cx="494246" cy="132180"/>
            </a:xfrm>
            <a:custGeom>
              <a:rect b="b" l="l" r="r" t="t"/>
              <a:pathLst>
                <a:path extrusionOk="0" h="4091" w="15297">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2131475" y="3821168"/>
              <a:ext cx="113279" cy="205201"/>
            </a:xfrm>
            <a:custGeom>
              <a:rect b="b" l="l" r="r" t="t"/>
              <a:pathLst>
                <a:path extrusionOk="0" h="6351" w="3506">
                  <a:moveTo>
                    <a:pt x="0" y="1"/>
                  </a:moveTo>
                  <a:lnTo>
                    <a:pt x="661" y="6351"/>
                  </a:lnTo>
                  <a:lnTo>
                    <a:pt x="2845" y="6351"/>
                  </a:lnTo>
                  <a:lnTo>
                    <a:pt x="3506" y="1"/>
                  </a:lnTo>
                  <a:close/>
                </a:path>
              </a:pathLst>
            </a:custGeom>
            <a:solidFill>
              <a:srgbClr val="696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1801260" y="3705431"/>
              <a:ext cx="780190" cy="115767"/>
            </a:xfrm>
            <a:custGeom>
              <a:rect b="b" l="l" r="r" t="t"/>
              <a:pathLst>
                <a:path extrusionOk="0" h="3583" w="24147">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2279717" y="1805851"/>
              <a:ext cx="732855" cy="701935"/>
            </a:xfrm>
            <a:custGeom>
              <a:rect b="b" l="l" r="r" t="t"/>
              <a:pathLst>
                <a:path extrusionOk="0" h="21725" w="22682">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910712" y="4519952"/>
              <a:ext cx="99709" cy="108982"/>
            </a:xfrm>
            <a:custGeom>
              <a:rect b="b" l="l" r="r" t="t"/>
              <a:pathLst>
                <a:path extrusionOk="0" h="3373" w="3086">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236307" y="4527093"/>
              <a:ext cx="119773" cy="96898"/>
            </a:xfrm>
            <a:custGeom>
              <a:rect b="b" l="l" r="r" t="t"/>
              <a:pathLst>
                <a:path extrusionOk="0" h="2999" w="3707">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2809515" y="3439578"/>
              <a:ext cx="237705" cy="1096181"/>
            </a:xfrm>
            <a:custGeom>
              <a:rect b="b" l="l" r="r" t="t"/>
              <a:pathLst>
                <a:path extrusionOk="0" h="33927" w="7357">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058663" y="3301547"/>
              <a:ext cx="274215" cy="1234210"/>
            </a:xfrm>
            <a:custGeom>
              <a:rect b="b" l="l" r="r" t="t"/>
              <a:pathLst>
                <a:path extrusionOk="0" h="38199" w="8487">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2701210" y="2163014"/>
              <a:ext cx="708720" cy="1512399"/>
            </a:xfrm>
            <a:custGeom>
              <a:rect b="b" l="l" r="r" t="t"/>
              <a:pathLst>
                <a:path extrusionOk="0" h="46809" w="21935">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3205354" y="1483713"/>
              <a:ext cx="533535" cy="1294532"/>
            </a:xfrm>
            <a:custGeom>
              <a:rect b="b" l="l" r="r" t="t"/>
              <a:pathLst>
                <a:path extrusionOk="0" h="40066" w="16513">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1497346" y="3314859"/>
              <a:ext cx="329627" cy="67819"/>
            </a:xfrm>
            <a:custGeom>
              <a:rect b="b" l="l" r="r" t="t"/>
              <a:pathLst>
                <a:path extrusionOk="0" h="2099" w="10202">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1417506" y="3147134"/>
              <a:ext cx="249466" cy="235540"/>
            </a:xfrm>
            <a:custGeom>
              <a:rect b="b" l="l" r="r" t="t"/>
              <a:pathLst>
                <a:path extrusionOk="0" h="7290" w="7721">
                  <a:moveTo>
                    <a:pt x="1849" y="0"/>
                  </a:moveTo>
                  <a:lnTo>
                    <a:pt x="1" y="7289"/>
                  </a:lnTo>
                  <a:lnTo>
                    <a:pt x="5872" y="7289"/>
                  </a:lnTo>
                  <a:lnTo>
                    <a:pt x="772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043671" y="2522309"/>
              <a:ext cx="1036731" cy="669722"/>
            </a:xfrm>
            <a:custGeom>
              <a:rect b="b" l="l" r="r" t="t"/>
              <a:pathLst>
                <a:path extrusionOk="0" h="20728" w="32087">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1463000" y="2794333"/>
              <a:ext cx="178610" cy="159708"/>
            </a:xfrm>
            <a:custGeom>
              <a:rect b="b" l="l" r="r" t="t"/>
              <a:pathLst>
                <a:path extrusionOk="0" h="4943" w="5528">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832618" y="3466202"/>
              <a:ext cx="1738601" cy="37480"/>
            </a:xfrm>
            <a:custGeom>
              <a:rect b="b" l="l" r="r" t="t"/>
              <a:pathLst>
                <a:path extrusionOk="0" h="1160" w="53810">
                  <a:moveTo>
                    <a:pt x="0" y="1"/>
                  </a:moveTo>
                  <a:lnTo>
                    <a:pt x="0" y="1159"/>
                  </a:lnTo>
                  <a:lnTo>
                    <a:pt x="53810" y="1159"/>
                  </a:lnTo>
                  <a:lnTo>
                    <a:pt x="53810"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607315" y="3437123"/>
              <a:ext cx="450595" cy="1240995"/>
            </a:xfrm>
            <a:custGeom>
              <a:rect b="b" l="l" r="r" t="t"/>
              <a:pathLst>
                <a:path extrusionOk="0" h="38409" w="13946">
                  <a:moveTo>
                    <a:pt x="10306" y="0"/>
                  </a:moveTo>
                  <a:lnTo>
                    <a:pt x="0" y="38408"/>
                  </a:lnTo>
                  <a:lnTo>
                    <a:pt x="1312" y="38408"/>
                  </a:lnTo>
                  <a:lnTo>
                    <a:pt x="13946" y="345"/>
                  </a:lnTo>
                  <a:lnTo>
                    <a:pt x="10306"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2320881" y="3437123"/>
              <a:ext cx="450304" cy="1240995"/>
            </a:xfrm>
            <a:custGeom>
              <a:rect b="b" l="l" r="r" t="t"/>
              <a:pathLst>
                <a:path extrusionOk="0" h="38409" w="13937">
                  <a:moveTo>
                    <a:pt x="3640" y="0"/>
                  </a:moveTo>
                  <a:lnTo>
                    <a:pt x="0" y="345"/>
                  </a:lnTo>
                  <a:lnTo>
                    <a:pt x="12634" y="38408"/>
                  </a:lnTo>
                  <a:lnTo>
                    <a:pt x="13936" y="38408"/>
                  </a:lnTo>
                  <a:lnTo>
                    <a:pt x="364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746575" y="3378317"/>
              <a:ext cx="1915628" cy="96284"/>
            </a:xfrm>
            <a:custGeom>
              <a:rect b="b" l="l" r="r" t="t"/>
              <a:pathLst>
                <a:path extrusionOk="0" h="2980" w="59289">
                  <a:moveTo>
                    <a:pt x="0" y="0"/>
                  </a:moveTo>
                  <a:lnTo>
                    <a:pt x="0" y="2979"/>
                  </a:lnTo>
                  <a:lnTo>
                    <a:pt x="59289" y="2979"/>
                  </a:lnTo>
                  <a:lnTo>
                    <a:pt x="5928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3101669" y="1759129"/>
              <a:ext cx="167463" cy="301775"/>
            </a:xfrm>
            <a:custGeom>
              <a:rect b="b" l="l" r="r" t="t"/>
              <a:pathLst>
                <a:path extrusionOk="0" h="9340" w="5183">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3034527" y="1952865"/>
              <a:ext cx="151986" cy="289078"/>
            </a:xfrm>
            <a:custGeom>
              <a:rect b="b" l="l" r="r" t="t"/>
              <a:pathLst>
                <a:path extrusionOk="0" h="8947" w="4704">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2978500" y="1785754"/>
              <a:ext cx="221614" cy="325588"/>
            </a:xfrm>
            <a:custGeom>
              <a:rect b="b" l="l" r="r" t="t"/>
              <a:pathLst>
                <a:path extrusionOk="0" h="10077" w="6859">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2988420" y="1885723"/>
              <a:ext cx="44265" cy="22294"/>
            </a:xfrm>
            <a:custGeom>
              <a:rect b="b" l="l" r="r" t="t"/>
              <a:pathLst>
                <a:path extrusionOk="0" h="690" w="137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3037306" y="1919455"/>
              <a:ext cx="31599" cy="81712"/>
            </a:xfrm>
            <a:custGeom>
              <a:rect b="b" l="l" r="r" t="t"/>
              <a:pathLst>
                <a:path extrusionOk="0" h="2529" w="978">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3095174" y="1885723"/>
              <a:ext cx="46753" cy="22294"/>
            </a:xfrm>
            <a:custGeom>
              <a:rect b="b" l="l" r="r" t="t"/>
              <a:pathLst>
                <a:path extrusionOk="0" h="690" w="1447">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3015011" y="1923462"/>
              <a:ext cx="14895" cy="30662"/>
            </a:xfrm>
            <a:custGeom>
              <a:rect b="b" l="l" r="r" t="t"/>
              <a:pathLst>
                <a:path extrusionOk="0" h="949" w="461">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3094237" y="1923462"/>
              <a:ext cx="14895" cy="30662"/>
            </a:xfrm>
            <a:custGeom>
              <a:rect b="b" l="l" r="r" t="t"/>
              <a:pathLst>
                <a:path extrusionOk="0" h="949" w="461">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3029874" y="2017841"/>
              <a:ext cx="65331" cy="32536"/>
            </a:xfrm>
            <a:custGeom>
              <a:rect b="b" l="l" r="r" t="t"/>
              <a:pathLst>
                <a:path extrusionOk="0" h="1007" w="2022">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2850388" y="1697868"/>
              <a:ext cx="342292" cy="214474"/>
            </a:xfrm>
            <a:custGeom>
              <a:rect b="b" l="l" r="r" t="t"/>
              <a:pathLst>
                <a:path extrusionOk="0" h="6638" w="10594">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141895" y="1559514"/>
              <a:ext cx="319417" cy="231824"/>
            </a:xfrm>
            <a:custGeom>
              <a:rect b="b" l="l" r="r" t="t"/>
              <a:pathLst>
                <a:path extrusionOk="0" h="7175" w="9886">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3179343" y="1906757"/>
              <a:ext cx="53893" cy="86979"/>
            </a:xfrm>
            <a:custGeom>
              <a:rect b="b" l="l" r="r" t="t"/>
              <a:pathLst>
                <a:path extrusionOk="0" h="2692" w="1668">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3133559" y="1768726"/>
              <a:ext cx="103683" cy="222842"/>
            </a:xfrm>
            <a:custGeom>
              <a:rect b="b" l="l" r="r" t="t"/>
              <a:pathLst>
                <a:path extrusionOk="0" h="6897" w="3209">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