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y="-96" x="-153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y="2130425" x="685800"/>
            <a:ext cy="1470025" cx="7772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y="3886200" x="1371600"/>
            <a:ext cy="1752600" cx="6400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y="274638" x="6629400"/>
            <a:ext cy="5851525" cx="205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y="274638" x="457200"/>
            <a:ext cy="5851525" cx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y="4406900" x="722313"/>
            <a:ext cy="1362075" cx="7772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y="2906713" x="722313"/>
            <a:ext cy="1500187" cx="77724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y="1600200" x="457200"/>
            <a:ext cy="4525963" cx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y="1600200" x="4648200"/>
            <a:ext cy="4525963" cx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y="1535113" x="457200"/>
            <a:ext cy="639762" cx="40401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y="2174875" x="457200"/>
            <a:ext cy="3951288" cx="4040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y="1535113" x="4645025"/>
            <a:ext cy="639762" cx="4041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y="2174875" x="4645025"/>
            <a:ext cy="3951288" cx="40417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y="273050" x="457200"/>
            <a:ext cy="1162050" cx="30083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y="273050" x="3575050"/>
            <a:ext cy="5853113" cx="5111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y="1435100" x="457200"/>
            <a:ext cy="4691063" cx="3008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y="4800600" x="1792288"/>
            <a:ext cy="566738" cx="5486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y="612775" x="1792288"/>
            <a:ext cy="4114800" cx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y="5367338" x="1792288"/>
            <a:ext cy="804862" cx="5486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y="274638" x="457200"/>
            <a:ext cy="1143000" cx="822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y="6356350" x="457200"/>
            <a:ext cy="365125" cx="213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y="6356350" x="6553200"/>
            <a:ext cy="365125" cx="213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 - Explicar Termination Type</a:t>
            </a:r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y="1600200" x="1003927"/>
            <a:ext cy="5257800" cx="713614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 - Lienzo 2</a:t>
            </a:r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y="1600200" x="1003927"/>
            <a:ext cy="5257800" cx="713614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 - Canvas 3 - Reclutamiento Empleado</a:t>
            </a:r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y="1600200" x="1003927"/>
            <a:ext cy="5257800" cx="713614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Letter Paper (8.5x11 in)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DataSet - Explicar Termination Type</vt:lpstr>
      <vt:lpstr>DataSet - Lienzo 2</vt:lpstr>
      <vt:lpstr>DataSet - Canvas 3 - Reclutamiento Empleado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- Explicar Termination Type</dc:title>
  <dc:creator/>
  <cp:lastModifiedBy/>
  <cp:revision>3</cp:revision>
  <dcterms:created xsi:type="dcterms:W3CDTF">2025-05-19T18:14:23Z</dcterms:created>
  <dcterms:modified xsi:type="dcterms:W3CDTF">2025-05-19T18:14:23Z</dcterms:modified>
</cp:coreProperties>
</file>