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A8E96-414E-961F-FFAC-E3D3F7BAEE64}" v="116" dt="2020-11-04T11:41:31.729"/>
    <p1510:client id="{5A6BDCFA-F8A6-4A35-A332-65FF4935E7A2}" v="518" dt="2020-11-04T10:48:58.654"/>
    <p1510:client id="{8E7918A5-C1F7-7607-96B0-1F78531BF3F7}" v="78" dt="2020-11-12T18:57:50.324"/>
    <p1510:client id="{8FD0A970-8FDD-0B2C-644E-C2CD06FC5C1D}" v="10" dt="2020-11-12T09:55:50.081"/>
    <p1510:client id="{ACE8DBB8-8AD2-7E24-773E-D54738E63D09}" v="39" dt="2020-11-08T10:37:21.343"/>
    <p1510:client id="{B1FF4EFF-1D12-1F24-3A38-4FB235C462E0}" v="9" dt="2020-11-12T10:00:42.802"/>
    <p1510:client id="{C3619B2C-B85F-D2F9-4759-283D90AC555D}" v="7" dt="2020-11-12T10:40:31.464"/>
    <p1510:client id="{E856B284-C000-6F5D-8CB9-1884C6C0AC56}" v="135" dt="2020-11-04T11:33:10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1FF4EFF-1D12-1F24-3A38-4FB235C462E0}"/>
    <pc:docChg chg="modSld">
      <pc:chgData name="" userId="" providerId="" clId="Web-{B1FF4EFF-1D12-1F24-3A38-4FB235C462E0}" dt="2020-11-12T09:58:42.080" v="0"/>
      <pc:docMkLst>
        <pc:docMk/>
      </pc:docMkLst>
      <pc:sldChg chg="delSp">
        <pc:chgData name="" userId="" providerId="" clId="Web-{B1FF4EFF-1D12-1F24-3A38-4FB235C462E0}" dt="2020-11-12T09:58:42.080" v="0"/>
        <pc:sldMkLst>
          <pc:docMk/>
          <pc:sldMk cId="2406273178" sldId="256"/>
        </pc:sldMkLst>
        <pc:spChg chg="del">
          <ac:chgData name="" userId="" providerId="" clId="Web-{B1FF4EFF-1D12-1F24-3A38-4FB235C462E0}" dt="2020-11-12T09:58:42.080" v="0"/>
          <ac:spMkLst>
            <pc:docMk/>
            <pc:sldMk cId="2406273178" sldId="256"/>
            <ac:spMk id="24" creationId="{40FA6344-15B2-421D-9B7F-98D7E7DF68A2}"/>
          </ac:spMkLst>
        </pc:spChg>
      </pc:sldChg>
    </pc:docChg>
  </pc:docChgLst>
  <pc:docChgLst>
    <pc:chgData name="Juan Villegas Muñoz" userId="S::juan.ma44602@cesurformacion.com::c8562635-0695-4935-8926-940e8884312f" providerId="AD" clId="Web-{ACE8DBB8-8AD2-7E24-773E-D54738E63D09}"/>
    <pc:docChg chg="modSld">
      <pc:chgData name="Juan Villegas Muñoz" userId="S::juan.ma44602@cesurformacion.com::c8562635-0695-4935-8926-940e8884312f" providerId="AD" clId="Web-{ACE8DBB8-8AD2-7E24-773E-D54738E63D09}" dt="2020-11-08T10:37:21.343" v="35" actId="14100"/>
      <pc:docMkLst>
        <pc:docMk/>
      </pc:docMkLst>
      <pc:sldChg chg="addSp delSp modSp">
        <pc:chgData name="Juan Villegas Muñoz" userId="S::juan.ma44602@cesurformacion.com::c8562635-0695-4935-8926-940e8884312f" providerId="AD" clId="Web-{ACE8DBB8-8AD2-7E24-773E-D54738E63D09}" dt="2020-11-08T10:37:21.343" v="35" actId="14100"/>
        <pc:sldMkLst>
          <pc:docMk/>
          <pc:sldMk cId="2406273178" sldId="256"/>
        </pc:sldMkLst>
        <pc:spChg chg="mod">
          <ac:chgData name="Juan Villegas Muñoz" userId="S::juan.ma44602@cesurformacion.com::c8562635-0695-4935-8926-940e8884312f" providerId="AD" clId="Web-{ACE8DBB8-8AD2-7E24-773E-D54738E63D09}" dt="2020-11-08T10:33:27.306" v="0" actId="1076"/>
          <ac:spMkLst>
            <pc:docMk/>
            <pc:sldMk cId="2406273178" sldId="256"/>
            <ac:spMk id="35" creationId="{C9E3377C-052D-4F39-A222-94B313B7CA32}"/>
          </ac:spMkLst>
        </pc:spChg>
        <pc:spChg chg="add mod">
          <ac:chgData name="Juan Villegas Muñoz" userId="S::juan.ma44602@cesurformacion.com::c8562635-0695-4935-8926-940e8884312f" providerId="AD" clId="Web-{ACE8DBB8-8AD2-7E24-773E-D54738E63D09}" dt="2020-11-08T10:34:43.370" v="25" actId="14100"/>
          <ac:spMkLst>
            <pc:docMk/>
            <pc:sldMk cId="2406273178" sldId="256"/>
            <ac:spMk id="63" creationId="{3C348F13-30F6-4645-B6B9-D757676E1377}"/>
          </ac:spMkLst>
        </pc:spChg>
        <pc:spChg chg="add mod">
          <ac:chgData name="Juan Villegas Muñoz" userId="S::juan.ma44602@cesurformacion.com::c8562635-0695-4935-8926-940e8884312f" providerId="AD" clId="Web-{ACE8DBB8-8AD2-7E24-773E-D54738E63D09}" dt="2020-11-08T10:37:07.108" v="32" actId="688"/>
          <ac:spMkLst>
            <pc:docMk/>
            <pc:sldMk cId="2406273178" sldId="256"/>
            <ac:spMk id="71" creationId="{CA68BB40-AF15-4DFB-9E6C-5FB3F83C2FC5}"/>
          </ac:spMkLst>
        </pc:spChg>
        <pc:cxnChg chg="mod">
          <ac:chgData name="Juan Villegas Muñoz" userId="S::juan.ma44602@cesurformacion.com::c8562635-0695-4935-8926-940e8884312f" providerId="AD" clId="Web-{ACE8DBB8-8AD2-7E24-773E-D54738E63D09}" dt="2020-11-08T10:34:33.948" v="22" actId="14100"/>
          <ac:cxnSpMkLst>
            <pc:docMk/>
            <pc:sldMk cId="2406273178" sldId="256"/>
            <ac:cxnSpMk id="60" creationId="{DE80ACA3-DD1B-47A9-A85C-7F96E2286BE2}"/>
          </ac:cxnSpMkLst>
        </pc:cxnChg>
        <pc:cxnChg chg="mod">
          <ac:chgData name="Juan Villegas Muñoz" userId="S::juan.ma44602@cesurformacion.com::c8562635-0695-4935-8926-940e8884312f" providerId="AD" clId="Web-{ACE8DBB8-8AD2-7E24-773E-D54738E63D09}" dt="2020-11-08T10:33:30.744" v="1" actId="14100"/>
          <ac:cxnSpMkLst>
            <pc:docMk/>
            <pc:sldMk cId="2406273178" sldId="256"/>
            <ac:cxnSpMk id="61" creationId="{C232359F-3A8C-4D6A-A939-F3D65B2AB9B1}"/>
          </ac:cxnSpMkLst>
        </pc:cxnChg>
        <pc:cxnChg chg="add mod">
          <ac:chgData name="Juan Villegas Muñoz" userId="S::juan.ma44602@cesurformacion.com::c8562635-0695-4935-8926-940e8884312f" providerId="AD" clId="Web-{ACE8DBB8-8AD2-7E24-773E-D54738E63D09}" dt="2020-11-08T10:34:30.104" v="21" actId="14100"/>
          <ac:cxnSpMkLst>
            <pc:docMk/>
            <pc:sldMk cId="2406273178" sldId="256"/>
            <ac:cxnSpMk id="64" creationId="{05FCE2EC-3E6A-42BF-B394-039F4974B159}"/>
          </ac:cxnSpMkLst>
        </pc:cxnChg>
        <pc:cxnChg chg="add del mod">
          <ac:chgData name="Juan Villegas Muñoz" userId="S::juan.ma44602@cesurformacion.com::c8562635-0695-4935-8926-940e8884312f" providerId="AD" clId="Web-{ACE8DBB8-8AD2-7E24-773E-D54738E63D09}" dt="2020-11-08T10:36:46.795" v="27"/>
          <ac:cxnSpMkLst>
            <pc:docMk/>
            <pc:sldMk cId="2406273178" sldId="256"/>
            <ac:cxnSpMk id="65" creationId="{0490EAB8-80D5-4AB4-884E-FE8D4975CF4E}"/>
          </ac:cxnSpMkLst>
        </pc:cxnChg>
        <pc:cxnChg chg="add del mod">
          <ac:chgData name="Juan Villegas Muñoz" userId="S::juan.ma44602@cesurformacion.com::c8562635-0695-4935-8926-940e8884312f" providerId="AD" clId="Web-{ACE8DBB8-8AD2-7E24-773E-D54738E63D09}" dt="2020-11-08T10:36:52.295" v="29"/>
          <ac:cxnSpMkLst>
            <pc:docMk/>
            <pc:sldMk cId="2406273178" sldId="256"/>
            <ac:cxnSpMk id="70" creationId="{29ACE679-3741-4F03-9073-BBAB3D78EF44}"/>
          </ac:cxnSpMkLst>
        </pc:cxnChg>
        <pc:cxnChg chg="add mod">
          <ac:chgData name="Juan Villegas Muñoz" userId="S::juan.ma44602@cesurformacion.com::c8562635-0695-4935-8926-940e8884312f" providerId="AD" clId="Web-{ACE8DBB8-8AD2-7E24-773E-D54738E63D09}" dt="2020-11-08T10:37:21.343" v="35" actId="14100"/>
          <ac:cxnSpMkLst>
            <pc:docMk/>
            <pc:sldMk cId="2406273178" sldId="256"/>
            <ac:cxnSpMk id="72" creationId="{A7A84766-A888-46C7-A975-E733A7405849}"/>
          </ac:cxnSpMkLst>
        </pc:cxnChg>
      </pc:sldChg>
    </pc:docChg>
  </pc:docChgLst>
  <pc:docChgLst>
    <pc:chgData name="Juan Villegas Muñoz" userId="S::juan.ma44602@cesurformacion.com::c8562635-0695-4935-8926-940e8884312f" providerId="AD" clId="Web-{402A8E96-414E-961F-FFAC-E3D3F7BAEE64}"/>
    <pc:docChg chg="modSld">
      <pc:chgData name="Juan Villegas Muñoz" userId="S::juan.ma44602@cesurformacion.com::c8562635-0695-4935-8926-940e8884312f" providerId="AD" clId="Web-{402A8E96-414E-961F-FFAC-E3D3F7BAEE64}" dt="2020-11-04T11:41:29.866" v="110" actId="20577"/>
      <pc:docMkLst>
        <pc:docMk/>
      </pc:docMkLst>
      <pc:sldChg chg="addSp delSp modSp">
        <pc:chgData name="Juan Villegas Muñoz" userId="S::juan.ma44602@cesurformacion.com::c8562635-0695-4935-8926-940e8884312f" providerId="AD" clId="Web-{402A8E96-414E-961F-FFAC-E3D3F7BAEE64}" dt="2020-11-04T11:41:29.866" v="110" actId="20577"/>
        <pc:sldMkLst>
          <pc:docMk/>
          <pc:sldMk cId="2406273178" sldId="256"/>
        </pc:sldMkLst>
        <pc:spChg chg="mod">
          <ac:chgData name="Juan Villegas Muñoz" userId="S::juan.ma44602@cesurformacion.com::c8562635-0695-4935-8926-940e8884312f" providerId="AD" clId="Web-{402A8E96-414E-961F-FFAC-E3D3F7BAEE64}" dt="2020-11-04T11:37:43.321" v="33" actId="1076"/>
          <ac:spMkLst>
            <pc:docMk/>
            <pc:sldMk cId="2406273178" sldId="256"/>
            <ac:spMk id="35" creationId="{C9E3377C-052D-4F39-A222-94B313B7CA32}"/>
          </ac:spMkLst>
        </pc:spChg>
        <pc:spChg chg="mod">
          <ac:chgData name="Juan Villegas Muñoz" userId="S::juan.ma44602@cesurformacion.com::c8562635-0695-4935-8926-940e8884312f" providerId="AD" clId="Web-{402A8E96-414E-961F-FFAC-E3D3F7BAEE64}" dt="2020-11-04T11:37:46.823" v="34" actId="1076"/>
          <ac:spMkLst>
            <pc:docMk/>
            <pc:sldMk cId="2406273178" sldId="256"/>
            <ac:spMk id="36" creationId="{057543DB-550F-4166-B700-BCB586FDB221}"/>
          </ac:spMkLst>
        </pc:spChg>
        <pc:spChg chg="mod">
          <ac:chgData name="Juan Villegas Muñoz" userId="S::juan.ma44602@cesurformacion.com::c8562635-0695-4935-8926-940e8884312f" providerId="AD" clId="Web-{402A8E96-414E-961F-FFAC-E3D3F7BAEE64}" dt="2020-11-04T11:40:13.396" v="88" actId="1076"/>
          <ac:spMkLst>
            <pc:docMk/>
            <pc:sldMk cId="2406273178" sldId="256"/>
            <ac:spMk id="37" creationId="{B189BFE0-DD94-4567-A430-7D513DA1030D}"/>
          </ac:spMkLst>
        </pc:spChg>
        <pc:spChg chg="mod">
          <ac:chgData name="Juan Villegas Muñoz" userId="S::juan.ma44602@cesurformacion.com::c8562635-0695-4935-8926-940e8884312f" providerId="AD" clId="Web-{402A8E96-414E-961F-FFAC-E3D3F7BAEE64}" dt="2020-11-04T11:41:11.964" v="104" actId="1076"/>
          <ac:spMkLst>
            <pc:docMk/>
            <pc:sldMk cId="2406273178" sldId="256"/>
            <ac:spMk id="38" creationId="{B21F1E33-637D-4F3D-85EE-C88A5D078CFE}"/>
          </ac:spMkLst>
        </pc:spChg>
        <pc:spChg chg="mod">
          <ac:chgData name="Juan Villegas Muñoz" userId="S::juan.ma44602@cesurformacion.com::c8562635-0695-4935-8926-940e8884312f" providerId="AD" clId="Web-{402A8E96-414E-961F-FFAC-E3D3F7BAEE64}" dt="2020-11-04T11:39:15.728" v="65" actId="14100"/>
          <ac:spMkLst>
            <pc:docMk/>
            <pc:sldMk cId="2406273178" sldId="256"/>
            <ac:spMk id="66" creationId="{411FFC7F-C05C-4E46-BD62-FDEDE220FA98}"/>
          </ac:spMkLst>
        </pc:spChg>
        <pc:spChg chg="add mod">
          <ac:chgData name="Juan Villegas Muñoz" userId="S::juan.ma44602@cesurformacion.com::c8562635-0695-4935-8926-940e8884312f" providerId="AD" clId="Web-{402A8E96-414E-961F-FFAC-E3D3F7BAEE64}" dt="2020-11-04T11:37:37.979" v="32" actId="1076"/>
          <ac:spMkLst>
            <pc:docMk/>
            <pc:sldMk cId="2406273178" sldId="256"/>
            <ac:spMk id="67" creationId="{EA95C14B-D557-47B4-A3E4-C0A1C3642F34}"/>
          </ac:spMkLst>
        </pc:spChg>
        <pc:spChg chg="add mod">
          <ac:chgData name="Juan Villegas Muñoz" userId="S::juan.ma44602@cesurformacion.com::c8562635-0695-4935-8926-940e8884312f" providerId="AD" clId="Web-{402A8E96-414E-961F-FFAC-E3D3F7BAEE64}" dt="2020-11-04T11:38:12.495" v="42" actId="1076"/>
          <ac:spMkLst>
            <pc:docMk/>
            <pc:sldMk cId="2406273178" sldId="256"/>
            <ac:spMk id="68" creationId="{B2F08D8A-A7CC-4605-B5DF-F31F6F3CD7FF}"/>
          </ac:spMkLst>
        </pc:spChg>
        <pc:spChg chg="del">
          <ac:chgData name="Juan Villegas Muñoz" userId="S::juan.ma44602@cesurformacion.com::c8562635-0695-4935-8926-940e8884312f" providerId="AD" clId="Web-{402A8E96-414E-961F-FFAC-E3D3F7BAEE64}" dt="2020-11-04T11:36:40.162" v="0"/>
          <ac:spMkLst>
            <pc:docMk/>
            <pc:sldMk cId="2406273178" sldId="256"/>
            <ac:spMk id="70" creationId="{C7BE292A-0B8F-463E-BD2A-2033D1DFE2CD}"/>
          </ac:spMkLst>
        </pc:spChg>
        <pc:spChg chg="del">
          <ac:chgData name="Juan Villegas Muñoz" userId="S::juan.ma44602@cesurformacion.com::c8562635-0695-4935-8926-940e8884312f" providerId="AD" clId="Web-{402A8E96-414E-961F-FFAC-E3D3F7BAEE64}" dt="2020-11-04T11:36:41.792" v="1"/>
          <ac:spMkLst>
            <pc:docMk/>
            <pc:sldMk cId="2406273178" sldId="256"/>
            <ac:spMk id="71" creationId="{14F562D0-E264-49CC-BE07-87507AAFE5C5}"/>
          </ac:spMkLst>
        </pc:spChg>
        <pc:spChg chg="del">
          <ac:chgData name="Juan Villegas Muñoz" userId="S::juan.ma44602@cesurformacion.com::c8562635-0695-4935-8926-940e8884312f" providerId="AD" clId="Web-{402A8E96-414E-961F-FFAC-E3D3F7BAEE64}" dt="2020-11-04T11:36:42.744" v="2"/>
          <ac:spMkLst>
            <pc:docMk/>
            <pc:sldMk cId="2406273178" sldId="256"/>
            <ac:spMk id="73" creationId="{5C319E6C-0242-417F-B869-384496F2D9BF}"/>
          </ac:spMkLst>
        </pc:spChg>
        <pc:spChg chg="del">
          <ac:chgData name="Juan Villegas Muñoz" userId="S::juan.ma44602@cesurformacion.com::c8562635-0695-4935-8926-940e8884312f" providerId="AD" clId="Web-{402A8E96-414E-961F-FFAC-E3D3F7BAEE64}" dt="2020-11-04T11:38:38.683" v="52"/>
          <ac:spMkLst>
            <pc:docMk/>
            <pc:sldMk cId="2406273178" sldId="256"/>
            <ac:spMk id="74" creationId="{80E58187-5B81-4CAD-8E44-CBEF36BC02D3}"/>
          </ac:spMkLst>
        </pc:spChg>
        <pc:spChg chg="del">
          <ac:chgData name="Juan Villegas Muñoz" userId="S::juan.ma44602@cesurformacion.com::c8562635-0695-4935-8926-940e8884312f" providerId="AD" clId="Web-{402A8E96-414E-961F-FFAC-E3D3F7BAEE64}" dt="2020-11-04T11:36:44.772" v="5"/>
          <ac:spMkLst>
            <pc:docMk/>
            <pc:sldMk cId="2406273178" sldId="256"/>
            <ac:spMk id="75" creationId="{9741A2A9-31DF-454E-B928-B9CCED0CD9D3}"/>
          </ac:spMkLst>
        </pc:spChg>
        <pc:spChg chg="del">
          <ac:chgData name="Juan Villegas Muñoz" userId="S::juan.ma44602@cesurformacion.com::c8562635-0695-4935-8926-940e8884312f" providerId="AD" clId="Web-{402A8E96-414E-961F-FFAC-E3D3F7BAEE64}" dt="2020-11-04T11:36:51.756" v="7"/>
          <ac:spMkLst>
            <pc:docMk/>
            <pc:sldMk cId="2406273178" sldId="256"/>
            <ac:spMk id="76" creationId="{B0DBDDCD-DDE6-4E84-AD79-86C183785BBE}"/>
          </ac:spMkLst>
        </pc:spChg>
        <pc:spChg chg="mod">
          <ac:chgData name="Juan Villegas Muñoz" userId="S::juan.ma44602@cesurformacion.com::c8562635-0695-4935-8926-940e8884312f" providerId="AD" clId="Web-{402A8E96-414E-961F-FFAC-E3D3F7BAEE64}" dt="2020-11-04T11:39:44.393" v="69" actId="1076"/>
          <ac:spMkLst>
            <pc:docMk/>
            <pc:sldMk cId="2406273178" sldId="256"/>
            <ac:spMk id="79" creationId="{D2A18CFC-E104-4F0D-B982-80E095E00D9E}"/>
          </ac:spMkLst>
        </pc:spChg>
        <pc:spChg chg="add mod">
          <ac:chgData name="Juan Villegas Muñoz" userId="S::juan.ma44602@cesurformacion.com::c8562635-0695-4935-8926-940e8884312f" providerId="AD" clId="Web-{402A8E96-414E-961F-FFAC-E3D3F7BAEE64}" dt="2020-11-04T11:41:29.866" v="110" actId="20577"/>
          <ac:spMkLst>
            <pc:docMk/>
            <pc:sldMk cId="2406273178" sldId="256"/>
            <ac:spMk id="83" creationId="{3691321A-D929-4E42-B1FD-DDC8F031357F}"/>
          </ac:spMkLst>
        </pc:spChg>
        <pc:spChg chg="add del">
          <ac:chgData name="Juan Villegas Muñoz" userId="S::juan.ma44602@cesurformacion.com::c8562635-0695-4935-8926-940e8884312f" providerId="AD" clId="Web-{402A8E96-414E-961F-FFAC-E3D3F7BAEE64}" dt="2020-11-04T11:41:10.685" v="99"/>
          <ac:spMkLst>
            <pc:docMk/>
            <pc:sldMk cId="2406273178" sldId="256"/>
            <ac:spMk id="84" creationId="{FF4C87BC-BA60-46E0-A741-35A0B12E9BBE}"/>
          </ac:spMkLst>
        </pc:spChg>
        <pc:cxnChg chg="del">
          <ac:chgData name="Juan Villegas Muñoz" userId="S::juan.ma44602@cesurformacion.com::c8562635-0695-4935-8926-940e8884312f" providerId="AD" clId="Web-{402A8E96-414E-961F-FFAC-E3D3F7BAEE64}" dt="2020-11-04T11:37:34.382" v="31"/>
          <ac:cxnSpMkLst>
            <pc:docMk/>
            <pc:sldMk cId="2406273178" sldId="256"/>
            <ac:cxnSpMk id="59" creationId="{F59CC4B8-702F-4C36-8860-A4FCE7923D22}"/>
          </ac:cxnSpMkLst>
        </pc:cxnChg>
        <pc:cxnChg chg="mod">
          <ac:chgData name="Juan Villegas Muñoz" userId="S::juan.ma44602@cesurformacion.com::c8562635-0695-4935-8926-940e8884312f" providerId="AD" clId="Web-{402A8E96-414E-961F-FFAC-E3D3F7BAEE64}" dt="2020-11-04T11:37:51.602" v="35" actId="1076"/>
          <ac:cxnSpMkLst>
            <pc:docMk/>
            <pc:sldMk cId="2406273178" sldId="256"/>
            <ac:cxnSpMk id="60" creationId="{DE80ACA3-DD1B-47A9-A85C-7F96E2286BE2}"/>
          </ac:cxnSpMkLst>
        </pc:cxnChg>
        <pc:cxnChg chg="mod">
          <ac:chgData name="Juan Villegas Muñoz" userId="S::juan.ma44602@cesurformacion.com::c8562635-0695-4935-8926-940e8884312f" providerId="AD" clId="Web-{402A8E96-414E-961F-FFAC-E3D3F7BAEE64}" dt="2020-11-04T11:38:00.281" v="38" actId="1076"/>
          <ac:cxnSpMkLst>
            <pc:docMk/>
            <pc:sldMk cId="2406273178" sldId="256"/>
            <ac:cxnSpMk id="61" creationId="{C232359F-3A8C-4D6A-A939-F3D65B2AB9B1}"/>
          </ac:cxnSpMkLst>
        </pc:cxnChg>
        <pc:cxnChg chg="mod">
          <ac:chgData name="Juan Villegas Muñoz" userId="S::juan.ma44602@cesurformacion.com::c8562635-0695-4935-8926-940e8884312f" providerId="AD" clId="Web-{402A8E96-414E-961F-FFAC-E3D3F7BAEE64}" dt="2020-11-04T11:40:18.871" v="90" actId="14100"/>
          <ac:cxnSpMkLst>
            <pc:docMk/>
            <pc:sldMk cId="2406273178" sldId="256"/>
            <ac:cxnSpMk id="62" creationId="{EE864C0B-1EE0-4A5E-9431-3FE597D58F6B}"/>
          </ac:cxnSpMkLst>
        </pc:cxnChg>
        <pc:cxnChg chg="del mod">
          <ac:chgData name="Juan Villegas Muñoz" userId="S::juan.ma44602@cesurformacion.com::c8562635-0695-4935-8926-940e8884312f" providerId="AD" clId="Web-{402A8E96-414E-961F-FFAC-E3D3F7BAEE64}" dt="2020-11-04T11:41:10.307" v="94"/>
          <ac:cxnSpMkLst>
            <pc:docMk/>
            <pc:sldMk cId="2406273178" sldId="256"/>
            <ac:cxnSpMk id="63" creationId="{E31CCC6B-1C59-49F7-AEE0-D4368F888D26}"/>
          </ac:cxnSpMkLst>
        </pc:cxnChg>
        <pc:cxnChg chg="del">
          <ac:chgData name="Juan Villegas Muñoz" userId="S::juan.ma44602@cesurformacion.com::c8562635-0695-4935-8926-940e8884312f" providerId="AD" clId="Web-{402A8E96-414E-961F-FFAC-E3D3F7BAEE64}" dt="2020-11-04T11:36:43.549" v="3"/>
          <ac:cxnSpMkLst>
            <pc:docMk/>
            <pc:sldMk cId="2406273178" sldId="256"/>
            <ac:cxnSpMk id="72" creationId="{390CAEFE-0BCE-4156-8A48-DD1A5CBAEEDE}"/>
          </ac:cxnSpMkLst>
        </pc:cxnChg>
        <pc:cxnChg chg="del">
          <ac:chgData name="Juan Villegas Muñoz" userId="S::juan.ma44602@cesurformacion.com::c8562635-0695-4935-8926-940e8884312f" providerId="AD" clId="Web-{402A8E96-414E-961F-FFAC-E3D3F7BAEE64}" dt="2020-11-04T11:36:44.163" v="4"/>
          <ac:cxnSpMkLst>
            <pc:docMk/>
            <pc:sldMk cId="2406273178" sldId="256"/>
            <ac:cxnSpMk id="77" creationId="{1A2C046D-7545-43B5-8C3C-427C4DB5F47D}"/>
          </ac:cxnSpMkLst>
        </pc:cxnChg>
        <pc:cxnChg chg="del">
          <ac:chgData name="Juan Villegas Muñoz" userId="S::juan.ma44602@cesurformacion.com::c8562635-0695-4935-8926-940e8884312f" providerId="AD" clId="Web-{402A8E96-414E-961F-FFAC-E3D3F7BAEE64}" dt="2020-11-04T11:36:45.607" v="6"/>
          <ac:cxnSpMkLst>
            <pc:docMk/>
            <pc:sldMk cId="2406273178" sldId="256"/>
            <ac:cxnSpMk id="78" creationId="{D9092310-695F-4B46-997C-A032EB7D897A}"/>
          </ac:cxnSpMkLst>
        </pc:cxnChg>
        <pc:cxnChg chg="mod">
          <ac:chgData name="Juan Villegas Muñoz" userId="S::juan.ma44602@cesurformacion.com::c8562635-0695-4935-8926-940e8884312f" providerId="AD" clId="Web-{402A8E96-414E-961F-FFAC-E3D3F7BAEE64}" dt="2020-11-04T11:38:04.627" v="39" actId="14100"/>
          <ac:cxnSpMkLst>
            <pc:docMk/>
            <pc:sldMk cId="2406273178" sldId="256"/>
            <ac:cxnSpMk id="80" creationId="{E129DB70-77C9-4E55-8449-FA7B00B70BB5}"/>
          </ac:cxnSpMkLst>
        </pc:cxnChg>
        <pc:cxnChg chg="add mod">
          <ac:chgData name="Juan Villegas Muñoz" userId="S::juan.ma44602@cesurformacion.com::c8562635-0695-4935-8926-940e8884312f" providerId="AD" clId="Web-{402A8E96-414E-961F-FFAC-E3D3F7BAEE64}" dt="2020-11-04T11:38:37.204" v="51" actId="14100"/>
          <ac:cxnSpMkLst>
            <pc:docMk/>
            <pc:sldMk cId="2406273178" sldId="256"/>
            <ac:cxnSpMk id="81" creationId="{EA63C092-97A5-4E2D-9AA8-8D5A29F99203}"/>
          </ac:cxnSpMkLst>
        </pc:cxnChg>
        <pc:cxnChg chg="add mod">
          <ac:chgData name="Juan Villegas Muñoz" userId="S::juan.ma44602@cesurformacion.com::c8562635-0695-4935-8926-940e8884312f" providerId="AD" clId="Web-{402A8E96-414E-961F-FFAC-E3D3F7BAEE64}" dt="2020-11-04T11:39:49.665" v="70" actId="14100"/>
          <ac:cxnSpMkLst>
            <pc:docMk/>
            <pc:sldMk cId="2406273178" sldId="256"/>
            <ac:cxnSpMk id="82" creationId="{C0C07FC5-8BBF-4F4B-89C3-2E9DA28B30E4}"/>
          </ac:cxnSpMkLst>
        </pc:cxnChg>
        <pc:cxnChg chg="add mod">
          <ac:chgData name="Juan Villegas Muñoz" userId="S::juan.ma44602@cesurformacion.com::c8562635-0695-4935-8926-940e8884312f" providerId="AD" clId="Web-{402A8E96-414E-961F-FFAC-E3D3F7BAEE64}" dt="2020-11-04T11:41:17.527" v="105" actId="14100"/>
          <ac:cxnSpMkLst>
            <pc:docMk/>
            <pc:sldMk cId="2406273178" sldId="256"/>
            <ac:cxnSpMk id="85" creationId="{23FB9593-4A49-4232-A9A6-7CD0F558957C}"/>
          </ac:cxnSpMkLst>
        </pc:cxnChg>
        <pc:cxnChg chg="add mod">
          <ac:chgData name="Juan Villegas Muñoz" userId="S::juan.ma44602@cesurformacion.com::c8562635-0695-4935-8926-940e8884312f" providerId="AD" clId="Web-{402A8E96-414E-961F-FFAC-E3D3F7BAEE64}" dt="2020-11-04T11:41:26.876" v="108" actId="14100"/>
          <ac:cxnSpMkLst>
            <pc:docMk/>
            <pc:sldMk cId="2406273178" sldId="256"/>
            <ac:cxnSpMk id="86" creationId="{3BEBB3D3-08FD-48B7-8E02-817C82D5328B}"/>
          </ac:cxnSpMkLst>
        </pc:cxnChg>
      </pc:sldChg>
    </pc:docChg>
  </pc:docChgLst>
  <pc:docChgLst>
    <pc:chgData name="Juan Villegas Muñoz" userId="S::juan.ma44602@cesurformacion.com::c8562635-0695-4935-8926-940e8884312f" providerId="AD" clId="Web-{8FD0A970-8FDD-0B2C-644E-C2CD06FC5C1D}"/>
    <pc:docChg chg="modSld">
      <pc:chgData name="Juan Villegas Muñoz" userId="S::juan.ma44602@cesurformacion.com::c8562635-0695-4935-8926-940e8884312f" providerId="AD" clId="Web-{8FD0A970-8FDD-0B2C-644E-C2CD06FC5C1D}" dt="2020-11-12T09:55:50.003" v="8" actId="14100"/>
      <pc:docMkLst>
        <pc:docMk/>
      </pc:docMkLst>
      <pc:sldChg chg="modSp">
        <pc:chgData name="Juan Villegas Muñoz" userId="S::juan.ma44602@cesurformacion.com::c8562635-0695-4935-8926-940e8884312f" providerId="AD" clId="Web-{8FD0A970-8FDD-0B2C-644E-C2CD06FC5C1D}" dt="2020-11-12T09:55:50.003" v="8" actId="14100"/>
        <pc:sldMkLst>
          <pc:docMk/>
          <pc:sldMk cId="2406273178" sldId="256"/>
        </pc:sldMkLst>
        <pc:spChg chg="mod">
          <ac:chgData name="Juan Villegas Muñoz" userId="S::juan.ma44602@cesurformacion.com::c8562635-0695-4935-8926-940e8884312f" providerId="AD" clId="Web-{8FD0A970-8FDD-0B2C-644E-C2CD06FC5C1D}" dt="2020-11-12T09:53:29.031" v="0" actId="1076"/>
          <ac:spMkLst>
            <pc:docMk/>
            <pc:sldMk cId="2406273178" sldId="256"/>
            <ac:spMk id="19" creationId="{D90985AD-78DE-4834-AD9E-E7BAB8EF6B66}"/>
          </ac:spMkLst>
        </pc:spChg>
        <pc:spChg chg="mod">
          <ac:chgData name="Juan Villegas Muñoz" userId="S::juan.ma44602@cesurformacion.com::c8562635-0695-4935-8926-940e8884312f" providerId="AD" clId="Web-{8FD0A970-8FDD-0B2C-644E-C2CD06FC5C1D}" dt="2020-11-12T09:55:50.003" v="8" actId="14100"/>
          <ac:spMkLst>
            <pc:docMk/>
            <pc:sldMk cId="2406273178" sldId="256"/>
            <ac:spMk id="21" creationId="{38772EE6-72A4-4F4D-890B-7CDFB3BF3F7A}"/>
          </ac:spMkLst>
        </pc:spChg>
        <pc:cxnChg chg="mod">
          <ac:chgData name="Juan Villegas Muñoz" userId="S::juan.ma44602@cesurformacion.com::c8562635-0695-4935-8926-940e8884312f" providerId="AD" clId="Web-{8FD0A970-8FDD-0B2C-644E-C2CD06FC5C1D}" dt="2020-11-12T09:53:38.093" v="2" actId="14100"/>
          <ac:cxnSpMkLst>
            <pc:docMk/>
            <pc:sldMk cId="2406273178" sldId="256"/>
            <ac:cxnSpMk id="55" creationId="{5CD72C4A-697B-4FA6-A682-E6312D581A72}"/>
          </ac:cxnSpMkLst>
        </pc:cxnChg>
      </pc:sldChg>
    </pc:docChg>
  </pc:docChgLst>
  <pc:docChgLst>
    <pc:chgData name="Juan Villegas Muñoz" userId="S::juan.ma44602@cesurformacion.com::c8562635-0695-4935-8926-940e8884312f" providerId="AD" clId="Web-{B1FF4EFF-1D12-1F24-3A38-4FB235C462E0}"/>
    <pc:docChg chg="modSld">
      <pc:chgData name="Juan Villegas Muñoz" userId="S::juan.ma44602@cesurformacion.com::c8562635-0695-4935-8926-940e8884312f" providerId="AD" clId="Web-{B1FF4EFF-1D12-1F24-3A38-4FB235C462E0}" dt="2020-11-12T10:00:42.802" v="7"/>
      <pc:docMkLst>
        <pc:docMk/>
      </pc:docMkLst>
      <pc:sldChg chg="delSp">
        <pc:chgData name="Juan Villegas Muñoz" userId="S::juan.ma44602@cesurformacion.com::c8562635-0695-4935-8926-940e8884312f" providerId="AD" clId="Web-{B1FF4EFF-1D12-1F24-3A38-4FB235C462E0}" dt="2020-11-12T10:00:42.802" v="7"/>
        <pc:sldMkLst>
          <pc:docMk/>
          <pc:sldMk cId="2406273178" sldId="256"/>
        </pc:sldMkLst>
        <pc:spChg chg="del">
          <ac:chgData name="Juan Villegas Muñoz" userId="S::juan.ma44602@cesurformacion.com::c8562635-0695-4935-8926-940e8884312f" providerId="AD" clId="Web-{B1FF4EFF-1D12-1F24-3A38-4FB235C462E0}" dt="2020-11-12T10:00:41.974" v="6"/>
          <ac:spMkLst>
            <pc:docMk/>
            <pc:sldMk cId="2406273178" sldId="256"/>
            <ac:spMk id="29" creationId="{FE99E227-7DEC-4D59-B3FF-3C01DE20FAFF}"/>
          </ac:spMkLst>
        </pc:spChg>
        <pc:spChg chg="del">
          <ac:chgData name="Juan Villegas Muñoz" userId="S::juan.ma44602@cesurformacion.com::c8562635-0695-4935-8926-940e8884312f" providerId="AD" clId="Web-{B1FF4EFF-1D12-1F24-3A38-4FB235C462E0}" dt="2020-11-12T09:58:55.190" v="2"/>
          <ac:spMkLst>
            <pc:docMk/>
            <pc:sldMk cId="2406273178" sldId="256"/>
            <ac:spMk id="44" creationId="{0B24CD5A-2C55-4890-B039-C0EBC52B6A97}"/>
          </ac:spMkLst>
        </pc:spChg>
        <pc:spChg chg="del">
          <ac:chgData name="Juan Villegas Muñoz" userId="S::juan.ma44602@cesurformacion.com::c8562635-0695-4935-8926-940e8884312f" providerId="AD" clId="Web-{B1FF4EFF-1D12-1F24-3A38-4FB235C462E0}" dt="2020-11-12T09:58:50.096" v="1"/>
          <ac:spMkLst>
            <pc:docMk/>
            <pc:sldMk cId="2406273178" sldId="256"/>
            <ac:spMk id="45" creationId="{C36924B9-0894-4025-A8F2-5DC2FEDEAB20}"/>
          </ac:spMkLst>
        </pc:spChg>
        <pc:spChg chg="del">
          <ac:chgData name="Juan Villegas Muñoz" userId="S::juan.ma44602@cesurformacion.com::c8562635-0695-4935-8926-940e8884312f" providerId="AD" clId="Web-{B1FF4EFF-1D12-1F24-3A38-4FB235C462E0}" dt="2020-11-12T09:58:43.189" v="0"/>
          <ac:spMkLst>
            <pc:docMk/>
            <pc:sldMk cId="2406273178" sldId="256"/>
            <ac:spMk id="66" creationId="{411FFC7F-C05C-4E46-BD62-FDEDE220FA98}"/>
          </ac:spMkLst>
        </pc:spChg>
        <pc:cxnChg chg="del">
          <ac:chgData name="Juan Villegas Muñoz" userId="S::juan.ma44602@cesurformacion.com::c8562635-0695-4935-8926-940e8884312f" providerId="AD" clId="Web-{B1FF4EFF-1D12-1F24-3A38-4FB235C462E0}" dt="2020-11-12T10:00:42.802" v="7"/>
          <ac:cxnSpMkLst>
            <pc:docMk/>
            <pc:sldMk cId="2406273178" sldId="256"/>
            <ac:cxnSpMk id="23" creationId="{90AECE67-45E9-47AC-8EC6-0708681DA3F3}"/>
          </ac:cxnSpMkLst>
        </pc:cxnChg>
        <pc:cxnChg chg="del">
          <ac:chgData name="Juan Villegas Muñoz" userId="S::juan.ma44602@cesurformacion.com::c8562635-0695-4935-8926-940e8884312f" providerId="AD" clId="Web-{B1FF4EFF-1D12-1F24-3A38-4FB235C462E0}" dt="2020-11-12T09:59:05.096" v="4"/>
          <ac:cxnSpMkLst>
            <pc:docMk/>
            <pc:sldMk cId="2406273178" sldId="256"/>
            <ac:cxnSpMk id="56" creationId="{83725CD6-CBF3-4E4B-B4FE-E468EE5C45C8}"/>
          </ac:cxnSpMkLst>
        </pc:cxnChg>
        <pc:cxnChg chg="del">
          <ac:chgData name="Juan Villegas Muñoz" userId="S::juan.ma44602@cesurformacion.com::c8562635-0695-4935-8926-940e8884312f" providerId="AD" clId="Web-{B1FF4EFF-1D12-1F24-3A38-4FB235C462E0}" dt="2020-11-12T09:59:05.049" v="3"/>
          <ac:cxnSpMkLst>
            <pc:docMk/>
            <pc:sldMk cId="2406273178" sldId="256"/>
            <ac:cxnSpMk id="58" creationId="{1AB39924-EB8C-4891-B1F4-2AF208CBF750}"/>
          </ac:cxnSpMkLst>
        </pc:cxnChg>
        <pc:cxnChg chg="del">
          <ac:chgData name="Juan Villegas Muñoz" userId="S::juan.ma44602@cesurformacion.com::c8562635-0695-4935-8926-940e8884312f" providerId="AD" clId="Web-{B1FF4EFF-1D12-1F24-3A38-4FB235C462E0}" dt="2020-11-12T09:59:06.581" v="5"/>
          <ac:cxnSpMkLst>
            <pc:docMk/>
            <pc:sldMk cId="2406273178" sldId="256"/>
            <ac:cxnSpMk id="69" creationId="{164126D9-FC68-4D40-A931-A461CB55B8D3}"/>
          </ac:cxnSpMkLst>
        </pc:cxnChg>
      </pc:sldChg>
    </pc:docChg>
  </pc:docChgLst>
  <pc:docChgLst>
    <pc:chgData name="Juan Villegas Muñoz" userId="S::juan.ma44602@cesurformacion.com::c8562635-0695-4935-8926-940e8884312f" providerId="AD" clId="Web-{8E7918A5-C1F7-7607-96B0-1F78531BF3F7}"/>
    <pc:docChg chg="modSld">
      <pc:chgData name="Juan Villegas Muñoz" userId="S::juan.ma44602@cesurformacion.com::c8562635-0695-4935-8926-940e8884312f" providerId="AD" clId="Web-{8E7918A5-C1F7-7607-96B0-1F78531BF3F7}" dt="2020-11-12T18:57:50.324" v="73" actId="1076"/>
      <pc:docMkLst>
        <pc:docMk/>
      </pc:docMkLst>
      <pc:sldChg chg="addSp delSp modSp">
        <pc:chgData name="Juan Villegas Muñoz" userId="S::juan.ma44602@cesurformacion.com::c8562635-0695-4935-8926-940e8884312f" providerId="AD" clId="Web-{8E7918A5-C1F7-7607-96B0-1F78531BF3F7}" dt="2020-11-12T18:57:50.324" v="73" actId="1076"/>
        <pc:sldMkLst>
          <pc:docMk/>
          <pc:sldMk cId="2406273178" sldId="256"/>
        </pc:sldMkLst>
        <pc:spChg chg="add mod">
          <ac:chgData name="Juan Villegas Muñoz" userId="S::juan.ma44602@cesurformacion.com::c8562635-0695-4935-8926-940e8884312f" providerId="AD" clId="Web-{8E7918A5-C1F7-7607-96B0-1F78531BF3F7}" dt="2020-11-12T18:55:20.627" v="24" actId="14100"/>
          <ac:spMkLst>
            <pc:docMk/>
            <pc:sldMk cId="2406273178" sldId="256"/>
            <ac:spMk id="3" creationId="{91C3EA7C-D2CF-4C57-90DE-C25A4E12EBD3}"/>
          </ac:spMkLst>
        </pc:spChg>
        <pc:spChg chg="add mod">
          <ac:chgData name="Juan Villegas Muñoz" userId="S::juan.ma44602@cesurformacion.com::c8562635-0695-4935-8926-940e8884312f" providerId="AD" clId="Web-{8E7918A5-C1F7-7607-96B0-1F78531BF3F7}" dt="2020-11-12T18:55:53.207" v="40" actId="1076"/>
          <ac:spMkLst>
            <pc:docMk/>
            <pc:sldMk cId="2406273178" sldId="256"/>
            <ac:spMk id="12" creationId="{48985004-4C96-4971-933A-114497A6ADC5}"/>
          </ac:spMkLst>
        </pc:spChg>
        <pc:spChg chg="add mod">
          <ac:chgData name="Juan Villegas Muñoz" userId="S::juan.ma44602@cesurformacion.com::c8562635-0695-4935-8926-940e8884312f" providerId="AD" clId="Web-{8E7918A5-C1F7-7607-96B0-1F78531BF3F7}" dt="2020-11-12T18:56:27.959" v="48" actId="1076"/>
          <ac:spMkLst>
            <pc:docMk/>
            <pc:sldMk cId="2406273178" sldId="256"/>
            <ac:spMk id="23" creationId="{B275B3AD-A179-4D5F-B7A4-51795B9910A4}"/>
          </ac:spMkLst>
        </pc:spChg>
        <pc:spChg chg="add mod">
          <ac:chgData name="Juan Villegas Muñoz" userId="S::juan.ma44602@cesurformacion.com::c8562635-0695-4935-8926-940e8884312f" providerId="AD" clId="Web-{8E7918A5-C1F7-7607-96B0-1F78531BF3F7}" dt="2020-11-12T18:57:30.792" v="65" actId="1076"/>
          <ac:spMkLst>
            <pc:docMk/>
            <pc:sldMk cId="2406273178" sldId="256"/>
            <ac:spMk id="24" creationId="{B0867352-6910-4511-8176-FFCD495A5B17}"/>
          </ac:spMkLst>
        </pc:spChg>
        <pc:spChg chg="add mod">
          <ac:chgData name="Juan Villegas Muñoz" userId="S::juan.ma44602@cesurformacion.com::c8562635-0695-4935-8926-940e8884312f" providerId="AD" clId="Web-{8E7918A5-C1F7-7607-96B0-1F78531BF3F7}" dt="2020-11-12T18:57:50.324" v="73" actId="1076"/>
          <ac:spMkLst>
            <pc:docMk/>
            <pc:sldMk cId="2406273178" sldId="256"/>
            <ac:spMk id="25" creationId="{6E49C32C-77E4-4C75-91EB-5640EAD749F6}"/>
          </ac:spMkLst>
        </pc:spChg>
        <pc:spChg chg="add mod">
          <ac:chgData name="Juan Villegas Muñoz" userId="S::juan.ma44602@cesurformacion.com::c8562635-0695-4935-8926-940e8884312f" providerId="AD" clId="Web-{8E7918A5-C1F7-7607-96B0-1F78531BF3F7}" dt="2020-11-12T18:56:51.461" v="53" actId="1076"/>
          <ac:spMkLst>
            <pc:docMk/>
            <pc:sldMk cId="2406273178" sldId="256"/>
            <ac:spMk id="65" creationId="{CB92D835-DC7F-45D3-8FB0-16DB4F3EF725}"/>
          </ac:spMkLst>
        </pc:spChg>
        <pc:spChg chg="add del mod">
          <ac:chgData name="Juan Villegas Muñoz" userId="S::juan.ma44602@cesurformacion.com::c8562635-0695-4935-8926-940e8884312f" providerId="AD" clId="Web-{8E7918A5-C1F7-7607-96B0-1F78531BF3F7}" dt="2020-11-12T18:55:01.266" v="17"/>
          <ac:spMkLst>
            <pc:docMk/>
            <pc:sldMk cId="2406273178" sldId="256"/>
            <ac:spMk id="66" creationId="{1919DD39-CFF4-4BB8-B87D-2A38367A2029}"/>
          </ac:spMkLst>
        </pc:spChg>
        <pc:cxnChg chg="add del mod">
          <ac:chgData name="Juan Villegas Muñoz" userId="S::juan.ma44602@cesurformacion.com::c8562635-0695-4935-8926-940e8884312f" providerId="AD" clId="Web-{8E7918A5-C1F7-7607-96B0-1F78531BF3F7}" dt="2020-11-12T18:52:28.178" v="3"/>
          <ac:cxnSpMkLst>
            <pc:docMk/>
            <pc:sldMk cId="2406273178" sldId="256"/>
            <ac:cxnSpMk id="2" creationId="{51FFD9C0-9A28-4A26-A32D-B867E4DAA058}"/>
          </ac:cxnSpMkLst>
        </pc:cxnChg>
        <pc:cxnChg chg="add mod">
          <ac:chgData name="Juan Villegas Muñoz" userId="S::juan.ma44602@cesurformacion.com::c8562635-0695-4935-8926-940e8884312f" providerId="AD" clId="Web-{8E7918A5-C1F7-7607-96B0-1F78531BF3F7}" dt="2020-11-12T18:54:39.359" v="14" actId="14100"/>
          <ac:cxnSpMkLst>
            <pc:docMk/>
            <pc:sldMk cId="2406273178" sldId="256"/>
            <ac:cxnSpMk id="59" creationId="{8350AA20-FAB8-497E-970E-124FB5DE975A}"/>
          </ac:cxnSpMkLst>
        </pc:cxnChg>
        <pc:cxnChg chg="add mod">
          <ac:chgData name="Juan Villegas Muñoz" userId="S::juan.ma44602@cesurformacion.com::c8562635-0695-4935-8926-940e8884312f" providerId="AD" clId="Web-{8E7918A5-C1F7-7607-96B0-1F78531BF3F7}" dt="2020-11-12T18:56:47.507" v="52" actId="14100"/>
          <ac:cxnSpMkLst>
            <pc:docMk/>
            <pc:sldMk cId="2406273178" sldId="256"/>
            <ac:cxnSpMk id="69" creationId="{948E4B3B-0B49-47AD-BE60-FB559797C191}"/>
          </ac:cxnSpMkLst>
        </pc:cxnChg>
        <pc:cxnChg chg="add mod">
          <ac:chgData name="Juan Villegas Muñoz" userId="S::juan.ma44602@cesurformacion.com::c8562635-0695-4935-8926-940e8884312f" providerId="AD" clId="Web-{8E7918A5-C1F7-7607-96B0-1F78531BF3F7}" dt="2020-11-12T18:57:03.852" v="56" actId="14100"/>
          <ac:cxnSpMkLst>
            <pc:docMk/>
            <pc:sldMk cId="2406273178" sldId="256"/>
            <ac:cxnSpMk id="70" creationId="{6218018F-6FCE-428E-BDA4-BEA7DF7466A0}"/>
          </ac:cxnSpMkLst>
        </pc:cxnChg>
      </pc:sldChg>
    </pc:docChg>
  </pc:docChgLst>
  <pc:docChgLst>
    <pc:chgData name="Juan Villegas Muñoz" userId="S::juan.ma44602@cesurformacion.com::c8562635-0695-4935-8926-940e8884312f" providerId="AD" clId="Web-{C3619B2C-B85F-D2F9-4759-283D90AC555D}"/>
    <pc:docChg chg="modSld">
      <pc:chgData name="Juan Villegas Muñoz" userId="S::juan.ma44602@cesurformacion.com::c8562635-0695-4935-8926-940e8884312f" providerId="AD" clId="Web-{C3619B2C-B85F-D2F9-4759-283D90AC555D}" dt="2020-11-12T10:40:31.464" v="6"/>
      <pc:docMkLst>
        <pc:docMk/>
      </pc:docMkLst>
      <pc:sldChg chg="addSp delSp modSp">
        <pc:chgData name="Juan Villegas Muñoz" userId="S::juan.ma44602@cesurformacion.com::c8562635-0695-4935-8926-940e8884312f" providerId="AD" clId="Web-{C3619B2C-B85F-D2F9-4759-283D90AC555D}" dt="2020-11-12T10:40:31.464" v="6"/>
        <pc:sldMkLst>
          <pc:docMk/>
          <pc:sldMk cId="2406273178" sldId="256"/>
        </pc:sldMkLst>
        <pc:cxnChg chg="add del mod">
          <ac:chgData name="Juan Villegas Muñoz" userId="S::juan.ma44602@cesurformacion.com::c8562635-0695-4935-8926-940e8884312f" providerId="AD" clId="Web-{C3619B2C-B85F-D2F9-4759-283D90AC555D}" dt="2020-11-12T10:40:07.728" v="2"/>
          <ac:cxnSpMkLst>
            <pc:docMk/>
            <pc:sldMk cId="2406273178" sldId="256"/>
            <ac:cxnSpMk id="2" creationId="{1FE7762F-2EA6-4042-B844-26C6988C2003}"/>
          </ac:cxnSpMkLst>
        </pc:cxnChg>
        <pc:cxnChg chg="add del mod">
          <ac:chgData name="Juan Villegas Muñoz" userId="S::juan.ma44602@cesurformacion.com::c8562635-0695-4935-8926-940e8884312f" providerId="AD" clId="Web-{C3619B2C-B85F-D2F9-4759-283D90AC555D}" dt="2020-11-12T10:40:31.464" v="6"/>
          <ac:cxnSpMkLst>
            <pc:docMk/>
            <pc:sldMk cId="2406273178" sldId="256"/>
            <ac:cxnSpMk id="3" creationId="{006E933F-5DC2-44FD-9389-72EF8E3ADE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DBEAA29-57DF-45A4-AA37-0047E16D3E8F}"/>
              </a:ext>
            </a:extLst>
          </p:cNvPr>
          <p:cNvSpPr/>
          <p:nvPr/>
        </p:nvSpPr>
        <p:spPr>
          <a:xfrm>
            <a:off x="2274849" y="3046141"/>
            <a:ext cx="1226633" cy="455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  <a:cs typeface="Calibri" panose="020F0502020204030204"/>
              </a:rPr>
              <a:t>empleado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BC66DC2-9BC5-478D-A6FE-3B48F6B7F8FC}"/>
              </a:ext>
            </a:extLst>
          </p:cNvPr>
          <p:cNvSpPr/>
          <p:nvPr/>
        </p:nvSpPr>
        <p:spPr>
          <a:xfrm>
            <a:off x="1590675" y="3830211"/>
            <a:ext cx="761999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DNI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397537D-2396-4083-B6B8-2A634F5213C3}"/>
              </a:ext>
            </a:extLst>
          </p:cNvPr>
          <p:cNvSpPr/>
          <p:nvPr/>
        </p:nvSpPr>
        <p:spPr>
          <a:xfrm>
            <a:off x="3226188" y="3895260"/>
            <a:ext cx="938559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Nombre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A3EF6C9-935F-4473-93E6-CE921BC29224}"/>
              </a:ext>
            </a:extLst>
          </p:cNvPr>
          <p:cNvSpPr/>
          <p:nvPr/>
        </p:nvSpPr>
        <p:spPr>
          <a:xfrm>
            <a:off x="2584991" y="1990260"/>
            <a:ext cx="1050071" cy="6133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 err="1">
                <a:solidFill>
                  <a:schemeClr val="tx1"/>
                </a:solidFill>
                <a:cs typeface="Calibri"/>
              </a:rPr>
              <a:t>Nº</a:t>
            </a:r>
            <a:r>
              <a:rPr lang="es-ES" sz="1000" dirty="0">
                <a:solidFill>
                  <a:schemeClr val="tx1"/>
                </a:solidFill>
                <a:cs typeface="Calibri"/>
              </a:rPr>
              <a:t> seguridad social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DFCB088-4411-4286-BDF3-B02E54D93FEE}"/>
              </a:ext>
            </a:extLst>
          </p:cNvPr>
          <p:cNvSpPr/>
          <p:nvPr/>
        </p:nvSpPr>
        <p:spPr>
          <a:xfrm>
            <a:off x="1116747" y="3198309"/>
            <a:ext cx="1068656" cy="6319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Código trabajador(PK)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DD740EE-0CC4-4A4E-A250-C09C6C4FF318}"/>
              </a:ext>
            </a:extLst>
          </p:cNvPr>
          <p:cNvSpPr/>
          <p:nvPr/>
        </p:nvSpPr>
        <p:spPr>
          <a:xfrm>
            <a:off x="3449212" y="3467796"/>
            <a:ext cx="938559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Apellido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351CAD6-B8E4-4F31-BF8B-E723B11B3C83}"/>
              </a:ext>
            </a:extLst>
          </p:cNvPr>
          <p:cNvSpPr/>
          <p:nvPr/>
        </p:nvSpPr>
        <p:spPr>
          <a:xfrm>
            <a:off x="1116748" y="2659332"/>
            <a:ext cx="1022193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Dirección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FF8DCA1-A790-4B31-AC07-AF050BA35DF3}"/>
              </a:ext>
            </a:extLst>
          </p:cNvPr>
          <p:cNvSpPr/>
          <p:nvPr/>
        </p:nvSpPr>
        <p:spPr>
          <a:xfrm>
            <a:off x="1534919" y="2157527"/>
            <a:ext cx="994315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Teléfono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9648C3F-A641-43E1-80DD-89D17C04C0CC}"/>
              </a:ext>
            </a:extLst>
          </p:cNvPr>
          <p:cNvSpPr/>
          <p:nvPr/>
        </p:nvSpPr>
        <p:spPr>
          <a:xfrm>
            <a:off x="4700239" y="490653"/>
            <a:ext cx="1393901" cy="455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  <a:cs typeface="Calibri"/>
              </a:rPr>
              <a:t>Departamento</a:t>
            </a:r>
          </a:p>
        </p:txBody>
      </p: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id="{806FF28E-A086-40DE-A052-4383B09A3360}"/>
              </a:ext>
            </a:extLst>
          </p:cNvPr>
          <p:cNvSpPr/>
          <p:nvPr/>
        </p:nvSpPr>
        <p:spPr>
          <a:xfrm rot="18540000">
            <a:off x="3465010" y="1755202"/>
            <a:ext cx="1096536" cy="46463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cs typeface="Calibri"/>
              </a:rPr>
              <a:t>Trabajan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D64DD0F-DA5D-4A9D-B5A1-FDEC590B5266}"/>
              </a:ext>
            </a:extLst>
          </p:cNvPr>
          <p:cNvCxnSpPr/>
          <p:nvPr/>
        </p:nvCxnSpPr>
        <p:spPr>
          <a:xfrm flipV="1">
            <a:off x="3454279" y="2391239"/>
            <a:ext cx="254620" cy="63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868CADD-47D5-4CFA-BE09-C3D0F05D5513}"/>
              </a:ext>
            </a:extLst>
          </p:cNvPr>
          <p:cNvCxnSpPr>
            <a:cxnSpLocks/>
          </p:cNvCxnSpPr>
          <p:nvPr/>
        </p:nvCxnSpPr>
        <p:spPr>
          <a:xfrm flipV="1">
            <a:off x="4357570" y="932288"/>
            <a:ext cx="366132" cy="656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9051E00-744F-429A-A004-46F2AF3B7D1F}"/>
              </a:ext>
            </a:extLst>
          </p:cNvPr>
          <p:cNvSpPr txBox="1"/>
          <p:nvPr/>
        </p:nvSpPr>
        <p:spPr>
          <a:xfrm>
            <a:off x="3232925" y="2870510"/>
            <a:ext cx="18771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>
                <a:cs typeface="Calibri"/>
              </a:rPr>
              <a:t>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911669-2140-4858-ACF0-529A320084AB}"/>
              </a:ext>
            </a:extLst>
          </p:cNvPr>
          <p:cNvSpPr txBox="1"/>
          <p:nvPr/>
        </p:nvSpPr>
        <p:spPr>
          <a:xfrm>
            <a:off x="4506022" y="807534"/>
            <a:ext cx="18771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>
                <a:cs typeface="Calibri"/>
              </a:rPr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90985AD-78DE-4834-AD9E-E7BAB8EF6B66}"/>
              </a:ext>
            </a:extLst>
          </p:cNvPr>
          <p:cNvSpPr/>
          <p:nvPr/>
        </p:nvSpPr>
        <p:spPr>
          <a:xfrm>
            <a:off x="6106919" y="847259"/>
            <a:ext cx="1747022" cy="5296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 err="1">
                <a:solidFill>
                  <a:schemeClr val="tx1"/>
                </a:solidFill>
                <a:cs typeface="Calibri"/>
              </a:rPr>
              <a:t>Cod_Departamento</a:t>
            </a:r>
            <a:r>
              <a:rPr lang="es-ES" sz="1000" dirty="0">
                <a:solidFill>
                  <a:schemeClr val="tx1"/>
                </a:solidFill>
                <a:cs typeface="Calibri"/>
              </a:rPr>
              <a:t>(PK)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54C1DD5-C208-415A-85C3-9048680FDD9A}"/>
              </a:ext>
            </a:extLst>
          </p:cNvPr>
          <p:cNvSpPr/>
          <p:nvPr/>
        </p:nvSpPr>
        <p:spPr>
          <a:xfrm>
            <a:off x="4657261" y="1624"/>
            <a:ext cx="1393900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Nombre departamento</a:t>
            </a:r>
          </a:p>
        </p:txBody>
      </p:sp>
      <p:sp>
        <p:nvSpPr>
          <p:cNvPr id="21" name="Diagrama de flujo: decisión 20">
            <a:extLst>
              <a:ext uri="{FF2B5EF4-FFF2-40B4-BE49-F238E27FC236}">
                <a16:creationId xmlns:a16="http://schemas.microsoft.com/office/drawing/2014/main" id="{38772EE6-72A4-4F4D-890B-7CDFB3BF3F7A}"/>
              </a:ext>
            </a:extLst>
          </p:cNvPr>
          <p:cNvSpPr/>
          <p:nvPr/>
        </p:nvSpPr>
        <p:spPr>
          <a:xfrm>
            <a:off x="4793864" y="3046885"/>
            <a:ext cx="1440364" cy="46463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cs typeface="Calibri"/>
              </a:rPr>
              <a:t>Es responsable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D9780C5-B400-43F9-8F50-7A87C34840D9}"/>
              </a:ext>
            </a:extLst>
          </p:cNvPr>
          <p:cNvCxnSpPr>
            <a:cxnSpLocks/>
          </p:cNvCxnSpPr>
          <p:nvPr/>
        </p:nvCxnSpPr>
        <p:spPr>
          <a:xfrm flipV="1">
            <a:off x="3502644" y="3311214"/>
            <a:ext cx="1332570" cy="33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5261151-D823-4FA6-B7C4-78F0A6EB8CE4}"/>
              </a:ext>
            </a:extLst>
          </p:cNvPr>
          <p:cNvSpPr txBox="1"/>
          <p:nvPr/>
        </p:nvSpPr>
        <p:spPr>
          <a:xfrm>
            <a:off x="3451303" y="3172521"/>
            <a:ext cx="23417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M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AB69271-9417-4308-B376-1D017EE29087}"/>
              </a:ext>
            </a:extLst>
          </p:cNvPr>
          <p:cNvSpPr/>
          <p:nvPr/>
        </p:nvSpPr>
        <p:spPr>
          <a:xfrm>
            <a:off x="6264894" y="215356"/>
            <a:ext cx="1189460" cy="4739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coordinador</a:t>
            </a:r>
          </a:p>
        </p:txBody>
      </p:sp>
      <p:sp>
        <p:nvSpPr>
          <p:cNvPr id="31" name="Diagrama de flujo: decisión 30">
            <a:extLst>
              <a:ext uri="{FF2B5EF4-FFF2-40B4-BE49-F238E27FC236}">
                <a16:creationId xmlns:a16="http://schemas.microsoft.com/office/drawing/2014/main" id="{E5B51ADC-6C71-4361-83F2-9D4374112BA8}"/>
              </a:ext>
            </a:extLst>
          </p:cNvPr>
          <p:cNvSpPr/>
          <p:nvPr/>
        </p:nvSpPr>
        <p:spPr>
          <a:xfrm rot="16200000">
            <a:off x="2266254" y="4245640"/>
            <a:ext cx="1096536" cy="46463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cs typeface="Calibri"/>
              </a:rPr>
              <a:t>Tienen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A703FF8-8D18-4968-B152-5543F345B8D5}"/>
              </a:ext>
            </a:extLst>
          </p:cNvPr>
          <p:cNvSpPr/>
          <p:nvPr/>
        </p:nvSpPr>
        <p:spPr>
          <a:xfrm>
            <a:off x="2135459" y="5397190"/>
            <a:ext cx="1226633" cy="455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  <a:cs typeface="Calibri" panose="020F0502020204030204"/>
              </a:rPr>
              <a:t>Categoría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9E3377C-052D-4F39-A222-94B313B7CA32}"/>
              </a:ext>
            </a:extLst>
          </p:cNvPr>
          <p:cNvSpPr/>
          <p:nvPr/>
        </p:nvSpPr>
        <p:spPr>
          <a:xfrm>
            <a:off x="1047888" y="4758067"/>
            <a:ext cx="1349337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  <a:cs typeface="Calibri"/>
              </a:rPr>
              <a:t>Fecha de inici</a:t>
            </a:r>
            <a:r>
              <a:rPr lang="es-ES" sz="1000" dirty="0">
                <a:solidFill>
                  <a:schemeClr val="tx1"/>
                </a:solidFill>
                <a:cs typeface="Calibri"/>
              </a:rPr>
              <a:t>o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057543DB-550F-4166-B700-BCB586FDB221}"/>
              </a:ext>
            </a:extLst>
          </p:cNvPr>
          <p:cNvSpPr/>
          <p:nvPr/>
        </p:nvSpPr>
        <p:spPr>
          <a:xfrm>
            <a:off x="412615" y="5955065"/>
            <a:ext cx="994315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  <a:cs typeface="Calibri"/>
              </a:rPr>
              <a:t>Fecha de fin</a:t>
            </a:r>
            <a:endParaRPr lang="es-ES" sz="10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189BFE0-DD94-4567-A430-7D513DA1030D}"/>
              </a:ext>
            </a:extLst>
          </p:cNvPr>
          <p:cNvSpPr/>
          <p:nvPr/>
        </p:nvSpPr>
        <p:spPr>
          <a:xfrm>
            <a:off x="4793904" y="4815232"/>
            <a:ext cx="994315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Fecha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21F1E33-637D-4F3D-85EE-C88A5D078CFE}"/>
              </a:ext>
            </a:extLst>
          </p:cNvPr>
          <p:cNvSpPr/>
          <p:nvPr/>
        </p:nvSpPr>
        <p:spPr>
          <a:xfrm>
            <a:off x="4759056" y="5899308"/>
            <a:ext cx="994315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Salario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2AFEF6F-43C4-4905-A0CE-C5360D96CCED}"/>
              </a:ext>
            </a:extLst>
          </p:cNvPr>
          <p:cNvCxnSpPr>
            <a:cxnSpLocks/>
          </p:cNvCxnSpPr>
          <p:nvPr/>
        </p:nvCxnSpPr>
        <p:spPr>
          <a:xfrm flipV="1">
            <a:off x="2796399" y="5002482"/>
            <a:ext cx="22302" cy="414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9C7881C-4C34-4CFD-804E-79BCC6CC942F}"/>
              </a:ext>
            </a:extLst>
          </p:cNvPr>
          <p:cNvCxnSpPr>
            <a:cxnSpLocks/>
          </p:cNvCxnSpPr>
          <p:nvPr/>
        </p:nvCxnSpPr>
        <p:spPr>
          <a:xfrm flipV="1">
            <a:off x="2833570" y="3506360"/>
            <a:ext cx="50181" cy="45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2E576BA-F28B-4025-82D7-5721FE563540}"/>
              </a:ext>
            </a:extLst>
          </p:cNvPr>
          <p:cNvSpPr txBox="1"/>
          <p:nvPr/>
        </p:nvSpPr>
        <p:spPr>
          <a:xfrm>
            <a:off x="2661425" y="3237571"/>
            <a:ext cx="21559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​</a:t>
            </a:r>
            <a:r>
              <a:rPr lang="en-US" sz="800" dirty="0">
                <a:cs typeface="Calibri"/>
              </a:rPr>
              <a:t>M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D9D62A6-BFFA-4B3A-BBB1-9F45F09E881A}"/>
              </a:ext>
            </a:extLst>
          </p:cNvPr>
          <p:cNvSpPr txBox="1"/>
          <p:nvPr/>
        </p:nvSpPr>
        <p:spPr>
          <a:xfrm flipH="1">
            <a:off x="2700454" y="4928839"/>
            <a:ext cx="5389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​</a:t>
            </a:r>
            <a:r>
              <a:rPr lang="en-US" sz="800" dirty="0">
                <a:cs typeface="Calibri"/>
              </a:rPr>
              <a:t>1</a:t>
            </a:r>
            <a:endParaRPr lang="en-US" sz="800">
              <a:cs typeface="Calibri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67DAB51-B3AF-4959-9127-4376F690C2D6}"/>
              </a:ext>
            </a:extLst>
          </p:cNvPr>
          <p:cNvCxnSpPr>
            <a:cxnSpLocks/>
          </p:cNvCxnSpPr>
          <p:nvPr/>
        </p:nvCxnSpPr>
        <p:spPr>
          <a:xfrm flipH="1" flipV="1">
            <a:off x="3171824" y="3497067"/>
            <a:ext cx="135673" cy="479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2673FCC-EEEB-41F5-B18B-CA8ED81F8D49}"/>
              </a:ext>
            </a:extLst>
          </p:cNvPr>
          <p:cNvCxnSpPr>
            <a:cxnSpLocks/>
          </p:cNvCxnSpPr>
          <p:nvPr/>
        </p:nvCxnSpPr>
        <p:spPr>
          <a:xfrm flipH="1" flipV="1">
            <a:off x="3357677" y="3515651"/>
            <a:ext cx="117089" cy="16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587B38D-4653-4210-85CE-4D58437FA659}"/>
              </a:ext>
            </a:extLst>
          </p:cNvPr>
          <p:cNvCxnSpPr>
            <a:cxnSpLocks/>
          </p:cNvCxnSpPr>
          <p:nvPr/>
        </p:nvCxnSpPr>
        <p:spPr>
          <a:xfrm flipV="1">
            <a:off x="2220254" y="3497066"/>
            <a:ext cx="273203" cy="414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FA42CA-D09F-4C45-A6F8-E11DBCCBF690}"/>
              </a:ext>
            </a:extLst>
          </p:cNvPr>
          <p:cNvCxnSpPr>
            <a:cxnSpLocks/>
          </p:cNvCxnSpPr>
          <p:nvPr/>
        </p:nvCxnSpPr>
        <p:spPr>
          <a:xfrm flipH="1">
            <a:off x="3032433" y="2610542"/>
            <a:ext cx="42748" cy="431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328D151-EAB6-4D3D-9216-5B1839452C7F}"/>
              </a:ext>
            </a:extLst>
          </p:cNvPr>
          <p:cNvCxnSpPr>
            <a:cxnSpLocks/>
          </p:cNvCxnSpPr>
          <p:nvPr/>
        </p:nvCxnSpPr>
        <p:spPr>
          <a:xfrm>
            <a:off x="2350351" y="2554786"/>
            <a:ext cx="319666" cy="459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8B2D459-ADB3-417C-94EA-A8C44D710097}"/>
              </a:ext>
            </a:extLst>
          </p:cNvPr>
          <p:cNvCxnSpPr>
            <a:cxnSpLocks/>
          </p:cNvCxnSpPr>
          <p:nvPr/>
        </p:nvCxnSpPr>
        <p:spPr>
          <a:xfrm>
            <a:off x="2062277" y="2945078"/>
            <a:ext cx="189569" cy="115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88CEBED-43B4-4AEA-BF41-D6C95B6EC21D}"/>
              </a:ext>
            </a:extLst>
          </p:cNvPr>
          <p:cNvCxnSpPr>
            <a:cxnSpLocks/>
          </p:cNvCxnSpPr>
          <p:nvPr/>
        </p:nvCxnSpPr>
        <p:spPr>
          <a:xfrm flipV="1">
            <a:off x="2043692" y="3236869"/>
            <a:ext cx="254617" cy="79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DBA2830B-7135-4F37-97C1-BFFECEC09D8B}"/>
              </a:ext>
            </a:extLst>
          </p:cNvPr>
          <p:cNvCxnSpPr>
            <a:cxnSpLocks/>
          </p:cNvCxnSpPr>
          <p:nvPr/>
        </p:nvCxnSpPr>
        <p:spPr>
          <a:xfrm flipH="1">
            <a:off x="5792359" y="343126"/>
            <a:ext cx="61333" cy="18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A1F6F31-3AE9-4FA7-B52D-07AEA5151103}"/>
              </a:ext>
            </a:extLst>
          </p:cNvPr>
          <p:cNvCxnSpPr>
            <a:cxnSpLocks/>
          </p:cNvCxnSpPr>
          <p:nvPr/>
        </p:nvCxnSpPr>
        <p:spPr>
          <a:xfrm flipH="1">
            <a:off x="6126895" y="575443"/>
            <a:ext cx="275065" cy="133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CD72C4A-697B-4FA6-A682-E6312D581A72}"/>
              </a:ext>
            </a:extLst>
          </p:cNvPr>
          <p:cNvCxnSpPr>
            <a:cxnSpLocks/>
          </p:cNvCxnSpPr>
          <p:nvPr/>
        </p:nvCxnSpPr>
        <p:spPr>
          <a:xfrm flipH="1" flipV="1">
            <a:off x="5950334" y="922990"/>
            <a:ext cx="182137" cy="107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E80ACA3-DD1B-47A9-A85C-7F96E2286BE2}"/>
              </a:ext>
            </a:extLst>
          </p:cNvPr>
          <p:cNvCxnSpPr>
            <a:cxnSpLocks/>
          </p:cNvCxnSpPr>
          <p:nvPr/>
        </p:nvCxnSpPr>
        <p:spPr>
          <a:xfrm flipV="1">
            <a:off x="1287394" y="5846660"/>
            <a:ext cx="35036" cy="17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232359F-3A8C-4D6A-A939-F3D65B2AB9B1}"/>
              </a:ext>
            </a:extLst>
          </p:cNvPr>
          <p:cNvCxnSpPr>
            <a:cxnSpLocks/>
          </p:cNvCxnSpPr>
          <p:nvPr/>
        </p:nvCxnSpPr>
        <p:spPr>
          <a:xfrm flipH="1">
            <a:off x="1477409" y="5199396"/>
            <a:ext cx="164206" cy="19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E864C0B-1EE0-4A5E-9431-3FE597D58F6B}"/>
              </a:ext>
            </a:extLst>
          </p:cNvPr>
          <p:cNvCxnSpPr>
            <a:cxnSpLocks/>
          </p:cNvCxnSpPr>
          <p:nvPr/>
        </p:nvCxnSpPr>
        <p:spPr>
          <a:xfrm flipH="1">
            <a:off x="4634576" y="5245860"/>
            <a:ext cx="396291" cy="266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D2A18CFC-E104-4F0D-B982-80E095E00D9E}"/>
              </a:ext>
            </a:extLst>
          </p:cNvPr>
          <p:cNvSpPr/>
          <p:nvPr/>
        </p:nvSpPr>
        <p:spPr>
          <a:xfrm>
            <a:off x="1469025" y="6058763"/>
            <a:ext cx="1349337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Tipos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E129DB70-77C9-4E55-8449-FA7B00B70BB5}"/>
              </a:ext>
            </a:extLst>
          </p:cNvPr>
          <p:cNvCxnSpPr>
            <a:cxnSpLocks/>
          </p:cNvCxnSpPr>
          <p:nvPr/>
        </p:nvCxnSpPr>
        <p:spPr>
          <a:xfrm>
            <a:off x="1993004" y="5733305"/>
            <a:ext cx="154932" cy="89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EA95C14B-D557-47B4-A3E4-C0A1C3642F34}"/>
              </a:ext>
            </a:extLst>
          </p:cNvPr>
          <p:cNvSpPr/>
          <p:nvPr/>
        </p:nvSpPr>
        <p:spPr>
          <a:xfrm>
            <a:off x="698367" y="5409331"/>
            <a:ext cx="1349337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Contrato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B2F08D8A-A7CC-4605-B5DF-F31F6F3CD7FF}"/>
              </a:ext>
            </a:extLst>
          </p:cNvPr>
          <p:cNvSpPr/>
          <p:nvPr/>
        </p:nvSpPr>
        <p:spPr>
          <a:xfrm>
            <a:off x="3581842" y="5487262"/>
            <a:ext cx="1349337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Nomina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EA63C092-97A5-4E2D-9AA8-8D5A29F99203}"/>
              </a:ext>
            </a:extLst>
          </p:cNvPr>
          <p:cNvCxnSpPr>
            <a:cxnSpLocks/>
          </p:cNvCxnSpPr>
          <p:nvPr/>
        </p:nvCxnSpPr>
        <p:spPr>
          <a:xfrm flipH="1" flipV="1">
            <a:off x="3352187" y="5596784"/>
            <a:ext cx="336944" cy="15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C0C07FC5-8BBF-4F4B-89C3-2E9DA28B30E4}"/>
              </a:ext>
            </a:extLst>
          </p:cNvPr>
          <p:cNvCxnSpPr>
            <a:cxnSpLocks/>
          </p:cNvCxnSpPr>
          <p:nvPr/>
        </p:nvCxnSpPr>
        <p:spPr>
          <a:xfrm flipV="1">
            <a:off x="2416245" y="5856560"/>
            <a:ext cx="303828" cy="22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3691321A-D929-4E42-B1FD-DDC8F031357F}"/>
              </a:ext>
            </a:extLst>
          </p:cNvPr>
          <p:cNvSpPr/>
          <p:nvPr/>
        </p:nvSpPr>
        <p:spPr>
          <a:xfrm>
            <a:off x="2932410" y="6076080"/>
            <a:ext cx="1349337" cy="4274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cs typeface="Calibri"/>
              </a:rPr>
              <a:t>Código categoría(PK)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23FB9593-4A49-4232-A9A6-7CD0F558957C}"/>
              </a:ext>
            </a:extLst>
          </p:cNvPr>
          <p:cNvCxnSpPr>
            <a:cxnSpLocks/>
          </p:cNvCxnSpPr>
          <p:nvPr/>
        </p:nvCxnSpPr>
        <p:spPr>
          <a:xfrm flipH="1" flipV="1">
            <a:off x="4764463" y="5841776"/>
            <a:ext cx="119200" cy="114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3BEBB3D3-08FD-48B7-8E02-817C82D5328B}"/>
              </a:ext>
            </a:extLst>
          </p:cNvPr>
          <p:cNvCxnSpPr>
            <a:cxnSpLocks/>
          </p:cNvCxnSpPr>
          <p:nvPr/>
        </p:nvCxnSpPr>
        <p:spPr>
          <a:xfrm flipH="1" flipV="1">
            <a:off x="3162530" y="5841775"/>
            <a:ext cx="223110" cy="24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3C348F13-30F6-4645-B6B9-D757676E1377}"/>
              </a:ext>
            </a:extLst>
          </p:cNvPr>
          <p:cNvSpPr/>
          <p:nvPr/>
        </p:nvSpPr>
        <p:spPr>
          <a:xfrm rot="180000">
            <a:off x="13529" y="5030059"/>
            <a:ext cx="1026608" cy="4095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 err="1">
                <a:solidFill>
                  <a:schemeClr val="tx1"/>
                </a:solidFill>
                <a:cs typeface="Calibri"/>
              </a:rPr>
              <a:t>Nº</a:t>
            </a:r>
            <a:r>
              <a:rPr lang="es-ES" sz="1000" dirty="0">
                <a:solidFill>
                  <a:schemeClr val="tx1"/>
                </a:solidFill>
                <a:cs typeface="Calibri"/>
              </a:rPr>
              <a:t> contrato(PK)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5FCE2EC-3E6A-42BF-B394-039F4974B159}"/>
              </a:ext>
            </a:extLst>
          </p:cNvPr>
          <p:cNvCxnSpPr>
            <a:cxnSpLocks/>
          </p:cNvCxnSpPr>
          <p:nvPr/>
        </p:nvCxnSpPr>
        <p:spPr>
          <a:xfrm>
            <a:off x="745144" y="5396619"/>
            <a:ext cx="41982" cy="131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CA68BB40-AF15-4DFB-9E6C-5FB3F83C2FC5}"/>
              </a:ext>
            </a:extLst>
          </p:cNvPr>
          <p:cNvSpPr/>
          <p:nvPr/>
        </p:nvSpPr>
        <p:spPr>
          <a:xfrm>
            <a:off x="3724917" y="4841800"/>
            <a:ext cx="1026608" cy="4095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000" dirty="0" err="1">
                <a:solidFill>
                  <a:schemeClr val="tx1"/>
                </a:solidFill>
                <a:cs typeface="Calibri"/>
              </a:rPr>
              <a:t>Nº</a:t>
            </a:r>
            <a:r>
              <a:rPr lang="es-ES" sz="1000" dirty="0">
                <a:solidFill>
                  <a:schemeClr val="tx1"/>
                </a:solidFill>
                <a:cs typeface="Calibri"/>
              </a:rPr>
              <a:t> contrato(PK)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A7A84766-A888-46C7-A975-E733A7405849}"/>
              </a:ext>
            </a:extLst>
          </p:cNvPr>
          <p:cNvCxnSpPr>
            <a:cxnSpLocks/>
          </p:cNvCxnSpPr>
          <p:nvPr/>
        </p:nvCxnSpPr>
        <p:spPr>
          <a:xfrm>
            <a:off x="4259902" y="5236896"/>
            <a:ext cx="16085" cy="248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8350AA20-FAB8-497E-970E-124FB5DE975A}"/>
              </a:ext>
            </a:extLst>
          </p:cNvPr>
          <p:cNvCxnSpPr>
            <a:cxnSpLocks/>
          </p:cNvCxnSpPr>
          <p:nvPr/>
        </p:nvCxnSpPr>
        <p:spPr>
          <a:xfrm flipH="1">
            <a:off x="3517403" y="3174336"/>
            <a:ext cx="1598888" cy="20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grama de flujo: decisión 64">
            <a:extLst>
              <a:ext uri="{FF2B5EF4-FFF2-40B4-BE49-F238E27FC236}">
                <a16:creationId xmlns:a16="http://schemas.microsoft.com/office/drawing/2014/main" id="{CB92D835-DC7F-45D3-8FB0-16DB4F3EF725}"/>
              </a:ext>
            </a:extLst>
          </p:cNvPr>
          <p:cNvSpPr/>
          <p:nvPr/>
        </p:nvSpPr>
        <p:spPr>
          <a:xfrm rot="18540000">
            <a:off x="4101975" y="1663943"/>
            <a:ext cx="1257899" cy="45567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cs typeface="Calibri"/>
              </a:rPr>
              <a:t>coordinan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C3EA7C-D2CF-4C57-90DE-C25A4E12EBD3}"/>
              </a:ext>
            </a:extLst>
          </p:cNvPr>
          <p:cNvSpPr txBox="1"/>
          <p:nvPr/>
        </p:nvSpPr>
        <p:spPr>
          <a:xfrm>
            <a:off x="4894729" y="3003176"/>
            <a:ext cx="16136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1</a:t>
            </a:r>
            <a:r>
              <a:rPr lang="es-ES" sz="800" dirty="0">
                <a:cs typeface="Calibri"/>
              </a:rPr>
              <a:t>​</a:t>
            </a:r>
            <a:endParaRPr lang="es-ES" sz="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8985004-4C96-4971-933A-114497A6ADC5}"/>
              </a:ext>
            </a:extLst>
          </p:cNvPr>
          <p:cNvSpPr txBox="1"/>
          <p:nvPr/>
        </p:nvSpPr>
        <p:spPr>
          <a:xfrm>
            <a:off x="3451412" y="3003175"/>
            <a:ext cx="18825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>
                <a:cs typeface="Calibri"/>
              </a:rPr>
              <a:t>M</a:t>
            </a:r>
            <a:endParaRPr lang="es-ES" sz="8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275B3AD-A179-4D5F-B7A4-51795B9910A4}"/>
              </a:ext>
            </a:extLst>
          </p:cNvPr>
          <p:cNvSpPr txBox="1"/>
          <p:nvPr/>
        </p:nvSpPr>
        <p:spPr>
          <a:xfrm>
            <a:off x="4697505" y="3245224"/>
            <a:ext cx="152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1</a:t>
            </a:r>
            <a:r>
              <a:rPr lang="es-ES" dirty="0"/>
              <a:t>​</a:t>
            </a:r>
            <a:r>
              <a:rPr lang="es-ES" dirty="0">
                <a:cs typeface="Calibri"/>
              </a:rPr>
              <a:t>​</a:t>
            </a:r>
            <a:endParaRPr lang="es-ES" dirty="0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48E4B3B-0B49-47AD-BE60-FB559797C191}"/>
              </a:ext>
            </a:extLst>
          </p:cNvPr>
          <p:cNvCxnSpPr>
            <a:cxnSpLocks/>
          </p:cNvCxnSpPr>
          <p:nvPr/>
        </p:nvCxnSpPr>
        <p:spPr>
          <a:xfrm flipV="1">
            <a:off x="3481172" y="2355380"/>
            <a:ext cx="864220" cy="67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218018F-6FCE-428E-BDA4-BEA7DF7466A0}"/>
              </a:ext>
            </a:extLst>
          </p:cNvPr>
          <p:cNvCxnSpPr>
            <a:cxnSpLocks/>
          </p:cNvCxnSpPr>
          <p:nvPr/>
        </p:nvCxnSpPr>
        <p:spPr>
          <a:xfrm flipV="1">
            <a:off x="5094818" y="965849"/>
            <a:ext cx="263586" cy="461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0867352-6910-4511-8176-FFCD495A5B17}"/>
              </a:ext>
            </a:extLst>
          </p:cNvPr>
          <p:cNvSpPr txBox="1"/>
          <p:nvPr/>
        </p:nvSpPr>
        <p:spPr>
          <a:xfrm>
            <a:off x="3451412" y="2644588"/>
            <a:ext cx="134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>
                <a:latin typeface="Calibri"/>
              </a:rPr>
              <a:t>1</a:t>
            </a:r>
            <a:r>
              <a:rPr lang="es-ES" dirty="0">
                <a:latin typeface="Calibri"/>
              </a:rPr>
              <a:t>​</a:t>
            </a:r>
            <a:r>
              <a:rPr lang="es-ES" dirty="0">
                <a:latin typeface="Calibri"/>
                <a:ea typeface="Calibri"/>
                <a:cs typeface="Calibri"/>
              </a:rPr>
              <a:t>​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E49C32C-77E4-4C75-91EB-5640EAD749F6}"/>
              </a:ext>
            </a:extLst>
          </p:cNvPr>
          <p:cNvSpPr txBox="1"/>
          <p:nvPr/>
        </p:nvSpPr>
        <p:spPr>
          <a:xfrm>
            <a:off x="5145741" y="806823"/>
            <a:ext cx="161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1</a:t>
            </a:r>
            <a:r>
              <a:rPr lang="es-ES" dirty="0"/>
              <a:t>​</a:t>
            </a:r>
            <a:r>
              <a:rPr lang="es-ES" dirty="0">
                <a:cs typeface="Calibri"/>
              </a:rPr>
              <a:t>​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524</cp:revision>
  <dcterms:created xsi:type="dcterms:W3CDTF">2020-11-04T09:51:53Z</dcterms:created>
  <dcterms:modified xsi:type="dcterms:W3CDTF">2020-11-12T18:57:52Z</dcterms:modified>
</cp:coreProperties>
</file>