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CC0CE-21BA-B733-B934-6CC76819B7F2}" v="82" dt="2020-11-12T19:31:12.463"/>
    <p1510:client id="{604DF59E-4F03-B5CB-D741-7F4E53669471}" v="155" dt="2020-11-04T13:07:09.821"/>
    <p1510:client id="{CFF4ACC4-1C22-40D3-9254-EFB60C36335A}" v="88" dt="2020-11-04T12:17:10.566"/>
    <p1510:client id="{E73AFD4F-4AF4-930B-EBEA-28B7F1A96FA6}" v="191" dt="2020-11-08T12:05:03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Villegas Muñoz" userId="S::juan.ma44602@cesurformacion.com::c8562635-0695-4935-8926-940e8884312f" providerId="AD" clId="Web-{604DF59E-4F03-B5CB-D741-7F4E53669471}"/>
    <pc:docChg chg="modSld">
      <pc:chgData name="Juan Villegas Muñoz" userId="S::juan.ma44602@cesurformacion.com::c8562635-0695-4935-8926-940e8884312f" providerId="AD" clId="Web-{604DF59E-4F03-B5CB-D741-7F4E53669471}" dt="2020-11-04T13:07:09.821" v="143" actId="1076"/>
      <pc:docMkLst>
        <pc:docMk/>
      </pc:docMkLst>
      <pc:sldChg chg="addSp modSp">
        <pc:chgData name="Juan Villegas Muñoz" userId="S::juan.ma44602@cesurformacion.com::c8562635-0695-4935-8926-940e8884312f" providerId="AD" clId="Web-{604DF59E-4F03-B5CB-D741-7F4E53669471}" dt="2020-11-04T13:07:09.821" v="143" actId="1076"/>
        <pc:sldMkLst>
          <pc:docMk/>
          <pc:sldMk cId="2406273178" sldId="256"/>
        </pc:sldMkLst>
        <pc:spChg chg="add mod">
          <ac:chgData name="Juan Villegas Muñoz" userId="S::juan.ma44602@cesurformacion.com::c8562635-0695-4935-8926-940e8884312f" providerId="AD" clId="Web-{604DF59E-4F03-B5CB-D741-7F4E53669471}" dt="2020-11-04T12:47:28.143" v="45" actId="1076"/>
          <ac:spMkLst>
            <pc:docMk/>
            <pc:sldMk cId="2406273178" sldId="256"/>
            <ac:spMk id="3" creationId="{50EDDEBD-66CB-45B7-B697-9D952FC70D2A}"/>
          </ac:spMkLst>
        </pc:spChg>
        <pc:spChg chg="mod">
          <ac:chgData name="Juan Villegas Muñoz" userId="S::juan.ma44602@cesurformacion.com::c8562635-0695-4935-8926-940e8884312f" providerId="AD" clId="Web-{604DF59E-4F03-B5CB-D741-7F4E53669471}" dt="2020-11-04T12:44:36.455" v="9" actId="1076"/>
          <ac:spMkLst>
            <pc:docMk/>
            <pc:sldMk cId="2406273178" sldId="256"/>
            <ac:spMk id="5" creationId="{93F11D05-1238-4957-A872-DFAC606C3E21}"/>
          </ac:spMkLst>
        </pc:spChg>
        <pc:spChg chg="add mod">
          <ac:chgData name="Juan Villegas Muñoz" userId="S::juan.ma44602@cesurformacion.com::c8562635-0695-4935-8926-940e8884312f" providerId="AD" clId="Web-{604DF59E-4F03-B5CB-D741-7F4E53669471}" dt="2020-11-04T12:48:00.159" v="56" actId="1076"/>
          <ac:spMkLst>
            <pc:docMk/>
            <pc:sldMk cId="2406273178" sldId="256"/>
            <ac:spMk id="6" creationId="{C3EF9389-9B97-40F8-9FDE-3F7D78C2A9C3}"/>
          </ac:spMkLst>
        </pc:spChg>
        <pc:spChg chg="add mod">
          <ac:chgData name="Juan Villegas Muñoz" userId="S::juan.ma44602@cesurformacion.com::c8562635-0695-4935-8926-940e8884312f" providerId="AD" clId="Web-{604DF59E-4F03-B5CB-D741-7F4E53669471}" dt="2020-11-04T12:45:11.408" v="24" actId="20577"/>
          <ac:spMkLst>
            <pc:docMk/>
            <pc:sldMk cId="2406273178" sldId="256"/>
            <ac:spMk id="10" creationId="{29ADB674-881E-4FBC-9501-B510B57964AE}"/>
          </ac:spMkLst>
        </pc:spChg>
        <pc:spChg chg="add mod">
          <ac:chgData name="Juan Villegas Muñoz" userId="S::juan.ma44602@cesurformacion.com::c8562635-0695-4935-8926-940e8884312f" providerId="AD" clId="Web-{604DF59E-4F03-B5CB-D741-7F4E53669471}" dt="2020-11-04T12:57:58.943" v="81" actId="1076"/>
          <ac:spMkLst>
            <pc:docMk/>
            <pc:sldMk cId="2406273178" sldId="256"/>
            <ac:spMk id="12" creationId="{AC8D0DF3-4750-4DDF-8B52-F69A2B9D476F}"/>
          </ac:spMkLst>
        </pc:spChg>
        <pc:spChg chg="add mod">
          <ac:chgData name="Juan Villegas Muñoz" userId="S::juan.ma44602@cesurformacion.com::c8562635-0695-4935-8926-940e8884312f" providerId="AD" clId="Web-{604DF59E-4F03-B5CB-D741-7F4E53669471}" dt="2020-11-04T12:55:53.114" v="75" actId="1076"/>
          <ac:spMkLst>
            <pc:docMk/>
            <pc:sldMk cId="2406273178" sldId="256"/>
            <ac:spMk id="13" creationId="{87392624-4A4D-4AC0-943D-D9A2766BA5FF}"/>
          </ac:spMkLst>
        </pc:spChg>
        <pc:spChg chg="add mod">
          <ac:chgData name="Juan Villegas Muñoz" userId="S::juan.ma44602@cesurformacion.com::c8562635-0695-4935-8926-940e8884312f" providerId="AD" clId="Web-{604DF59E-4F03-B5CB-D741-7F4E53669471}" dt="2020-11-04T13:03:36.507" v="119" actId="14100"/>
          <ac:spMkLst>
            <pc:docMk/>
            <pc:sldMk cId="2406273178" sldId="256"/>
            <ac:spMk id="14" creationId="{BB25901E-6B9D-4F24-9940-7F59504A1FE6}"/>
          </ac:spMkLst>
        </pc:spChg>
        <pc:spChg chg="add mod">
          <ac:chgData name="Juan Villegas Muñoz" userId="S::juan.ma44602@cesurformacion.com::c8562635-0695-4935-8926-940e8884312f" providerId="AD" clId="Web-{604DF59E-4F03-B5CB-D741-7F4E53669471}" dt="2020-11-04T13:00:37.287" v="90" actId="14100"/>
          <ac:spMkLst>
            <pc:docMk/>
            <pc:sldMk cId="2406273178" sldId="256"/>
            <ac:spMk id="16" creationId="{B2BD693E-615B-49C4-BDA0-925D1A668D93}"/>
          </ac:spMkLst>
        </pc:spChg>
        <pc:spChg chg="add mod">
          <ac:chgData name="Juan Villegas Muñoz" userId="S::juan.ma44602@cesurformacion.com::c8562635-0695-4935-8926-940e8884312f" providerId="AD" clId="Web-{604DF59E-4F03-B5CB-D741-7F4E53669471}" dt="2020-11-04T13:01:11.459" v="97" actId="20577"/>
          <ac:spMkLst>
            <pc:docMk/>
            <pc:sldMk cId="2406273178" sldId="256"/>
            <ac:spMk id="17" creationId="{91E51F56-4474-4F52-B9B3-D389A3BB0D8E}"/>
          </ac:spMkLst>
        </pc:spChg>
        <pc:spChg chg="add mod">
          <ac:chgData name="Juan Villegas Muñoz" userId="S::juan.ma44602@cesurformacion.com::c8562635-0695-4935-8926-940e8884312f" providerId="AD" clId="Web-{604DF59E-4F03-B5CB-D741-7F4E53669471}" dt="2020-11-04T13:02:18.554" v="114" actId="1076"/>
          <ac:spMkLst>
            <pc:docMk/>
            <pc:sldMk cId="2406273178" sldId="256"/>
            <ac:spMk id="19" creationId="{A5033689-7EBD-4D63-9AB3-884ADBF22638}"/>
          </ac:spMkLst>
        </pc:spChg>
        <pc:spChg chg="add mod">
          <ac:chgData name="Juan Villegas Muñoz" userId="S::juan.ma44602@cesurformacion.com::c8562635-0695-4935-8926-940e8884312f" providerId="AD" clId="Web-{604DF59E-4F03-B5CB-D741-7F4E53669471}" dt="2020-11-04T13:02:01.538" v="110" actId="1076"/>
          <ac:spMkLst>
            <pc:docMk/>
            <pc:sldMk cId="2406273178" sldId="256"/>
            <ac:spMk id="20" creationId="{ADFD91B6-EE91-479D-A8B0-DB11F604BB65}"/>
          </ac:spMkLst>
        </pc:spChg>
        <pc:spChg chg="add mod">
          <ac:chgData name="Juan Villegas Muñoz" userId="S::juan.ma44602@cesurformacion.com::c8562635-0695-4935-8926-940e8884312f" providerId="AD" clId="Web-{604DF59E-4F03-B5CB-D741-7F4E53669471}" dt="2020-11-04T13:07:09.821" v="143" actId="1076"/>
          <ac:spMkLst>
            <pc:docMk/>
            <pc:sldMk cId="2406273178" sldId="256"/>
            <ac:spMk id="21" creationId="{0EAF9BD8-A4E6-469B-96E2-92E27EC1F251}"/>
          </ac:spMkLst>
        </pc:spChg>
        <pc:cxnChg chg="add mod">
          <ac:chgData name="Juan Villegas Muñoz" userId="S::juan.ma44602@cesurformacion.com::c8562635-0695-4935-8926-940e8884312f" providerId="AD" clId="Web-{604DF59E-4F03-B5CB-D741-7F4E53669471}" dt="2020-11-04T12:48:24.456" v="59" actId="14100"/>
          <ac:cxnSpMkLst>
            <pc:docMk/>
            <pc:sldMk cId="2406273178" sldId="256"/>
            <ac:cxnSpMk id="2" creationId="{C6D69AC6-B16D-4884-9063-5335977EED5E}"/>
          </ac:cxnSpMkLst>
        </pc:cxnChg>
        <pc:cxnChg chg="add mod">
          <ac:chgData name="Juan Villegas Muñoz" userId="S::juan.ma44602@cesurformacion.com::c8562635-0695-4935-8926-940e8884312f" providerId="AD" clId="Web-{604DF59E-4F03-B5CB-D741-7F4E53669471}" dt="2020-11-04T12:46:35.159" v="33" actId="14100"/>
          <ac:cxnSpMkLst>
            <pc:docMk/>
            <pc:sldMk cId="2406273178" sldId="256"/>
            <ac:cxnSpMk id="11" creationId="{8AE63BD8-0DCD-4863-A8FE-2FCBB978CF0B}"/>
          </ac:cxnSpMkLst>
        </pc:cxnChg>
        <pc:cxnChg chg="add mod">
          <ac:chgData name="Juan Villegas Muñoz" userId="S::juan.ma44602@cesurformacion.com::c8562635-0695-4935-8926-940e8884312f" providerId="AD" clId="Web-{604DF59E-4F03-B5CB-D741-7F4E53669471}" dt="2020-11-04T13:00:08.006" v="84" actId="14100"/>
          <ac:cxnSpMkLst>
            <pc:docMk/>
            <pc:sldMk cId="2406273178" sldId="256"/>
            <ac:cxnSpMk id="15" creationId="{A1885C07-26DE-431B-B122-E555F99250A1}"/>
          </ac:cxnSpMkLst>
        </pc:cxnChg>
        <pc:cxnChg chg="add mod">
          <ac:chgData name="Juan Villegas Muñoz" userId="S::juan.ma44602@cesurformacion.com::c8562635-0695-4935-8926-940e8884312f" providerId="AD" clId="Web-{604DF59E-4F03-B5CB-D741-7F4E53669471}" dt="2020-11-04T13:01:21.337" v="100" actId="14100"/>
          <ac:cxnSpMkLst>
            <pc:docMk/>
            <pc:sldMk cId="2406273178" sldId="256"/>
            <ac:cxnSpMk id="18" creationId="{2E83BEFC-5DEF-4F31-A69E-D265B51AACCF}"/>
          </ac:cxnSpMkLst>
        </pc:cxnChg>
      </pc:sldChg>
    </pc:docChg>
  </pc:docChgLst>
  <pc:docChgLst>
    <pc:chgData name="Juan Villegas Muñoz" userId="S::juan.ma44602@cesurformacion.com::c8562635-0695-4935-8926-940e8884312f" providerId="AD" clId="Web-{5ECCC0CE-21BA-B733-B934-6CC76819B7F2}"/>
    <pc:docChg chg="modSld">
      <pc:chgData name="Juan Villegas Muñoz" userId="S::juan.ma44602@cesurformacion.com::c8562635-0695-4935-8926-940e8884312f" providerId="AD" clId="Web-{5ECCC0CE-21BA-B733-B934-6CC76819B7F2}" dt="2020-11-12T19:31:12.463" v="78" actId="14100"/>
      <pc:docMkLst>
        <pc:docMk/>
      </pc:docMkLst>
      <pc:sldChg chg="addSp delSp modSp">
        <pc:chgData name="Juan Villegas Muñoz" userId="S::juan.ma44602@cesurformacion.com::c8562635-0695-4935-8926-940e8884312f" providerId="AD" clId="Web-{5ECCC0CE-21BA-B733-B934-6CC76819B7F2}" dt="2020-11-12T19:31:12.463" v="78" actId="14100"/>
        <pc:sldMkLst>
          <pc:docMk/>
          <pc:sldMk cId="2406273178" sldId="256"/>
        </pc:sldMkLst>
        <pc:spChg chg="mod">
          <ac:chgData name="Juan Villegas Muñoz" userId="S::juan.ma44602@cesurformacion.com::c8562635-0695-4935-8926-940e8884312f" providerId="AD" clId="Web-{5ECCC0CE-21BA-B733-B934-6CC76819B7F2}" dt="2020-11-12T19:30:42.697" v="68" actId="1076"/>
          <ac:spMkLst>
            <pc:docMk/>
            <pc:sldMk cId="2406273178" sldId="256"/>
            <ac:spMk id="8" creationId="{7E86E3C7-59C3-4F46-9E2E-A4F1781678FF}"/>
          </ac:spMkLst>
        </pc:spChg>
        <pc:spChg chg="mod">
          <ac:chgData name="Juan Villegas Muñoz" userId="S::juan.ma44602@cesurformacion.com::c8562635-0695-4935-8926-940e8884312f" providerId="AD" clId="Web-{5ECCC0CE-21BA-B733-B934-6CC76819B7F2}" dt="2020-11-12T19:26:22.362" v="58" actId="1076"/>
          <ac:spMkLst>
            <pc:docMk/>
            <pc:sldMk cId="2406273178" sldId="256"/>
            <ac:spMk id="13" creationId="{87392624-4A4D-4AC0-943D-D9A2766BA5FF}"/>
          </ac:spMkLst>
        </pc:spChg>
        <pc:spChg chg="del">
          <ac:chgData name="Juan Villegas Muñoz" userId="S::juan.ma44602@cesurformacion.com::c8562635-0695-4935-8926-940e8884312f" providerId="AD" clId="Web-{5ECCC0CE-21BA-B733-B934-6CC76819B7F2}" dt="2020-11-12T19:20:50.212" v="7"/>
          <ac:spMkLst>
            <pc:docMk/>
            <pc:sldMk cId="2406273178" sldId="256"/>
            <ac:spMk id="17" creationId="{91E51F56-4474-4F52-B9B3-D389A3BB0D8E}"/>
          </ac:spMkLst>
        </pc:spChg>
        <pc:spChg chg="del">
          <ac:chgData name="Juan Villegas Muñoz" userId="S::juan.ma44602@cesurformacion.com::c8562635-0695-4935-8926-940e8884312f" providerId="AD" clId="Web-{5ECCC0CE-21BA-B733-B934-6CC76819B7F2}" dt="2020-11-12T19:20:41.040" v="0"/>
          <ac:spMkLst>
            <pc:docMk/>
            <pc:sldMk cId="2406273178" sldId="256"/>
            <ac:spMk id="21" creationId="{0EAF9BD8-A4E6-469B-96E2-92E27EC1F251}"/>
          </ac:spMkLst>
        </pc:spChg>
        <pc:spChg chg="add mod">
          <ac:chgData name="Juan Villegas Muñoz" userId="S::juan.ma44602@cesurformacion.com::c8562635-0695-4935-8926-940e8884312f" providerId="AD" clId="Web-{5ECCC0CE-21BA-B733-B934-6CC76819B7F2}" dt="2020-11-12T19:23:19.357" v="44" actId="1076"/>
          <ac:spMkLst>
            <pc:docMk/>
            <pc:sldMk cId="2406273178" sldId="256"/>
            <ac:spMk id="22" creationId="{D251318F-D4F7-4290-B130-88E3383EDD24}"/>
          </ac:spMkLst>
        </pc:spChg>
        <pc:spChg chg="del">
          <ac:chgData name="Juan Villegas Muñoz" userId="S::juan.ma44602@cesurformacion.com::c8562635-0695-4935-8926-940e8884312f" providerId="AD" clId="Web-{5ECCC0CE-21BA-B733-B934-6CC76819B7F2}" dt="2020-11-12T19:20:42.071" v="1"/>
          <ac:spMkLst>
            <pc:docMk/>
            <pc:sldMk cId="2406273178" sldId="256"/>
            <ac:spMk id="23" creationId="{F778863B-EBFA-4F76-881E-29E8BE378BC7}"/>
          </ac:spMkLst>
        </pc:spChg>
        <pc:spChg chg="del">
          <ac:chgData name="Juan Villegas Muñoz" userId="S::juan.ma44602@cesurformacion.com::c8562635-0695-4935-8926-940e8884312f" providerId="AD" clId="Web-{5ECCC0CE-21BA-B733-B934-6CC76819B7F2}" dt="2020-11-12T19:20:48.853" v="6"/>
          <ac:spMkLst>
            <pc:docMk/>
            <pc:sldMk cId="2406273178" sldId="256"/>
            <ac:spMk id="24" creationId="{78666154-EABA-40C8-A8F6-19986A1ABAD1}"/>
          </ac:spMkLst>
        </pc:spChg>
        <pc:spChg chg="mod">
          <ac:chgData name="Juan Villegas Muñoz" userId="S::juan.ma44602@cesurformacion.com::c8562635-0695-4935-8926-940e8884312f" providerId="AD" clId="Web-{5ECCC0CE-21BA-B733-B934-6CC76819B7F2}" dt="2020-11-12T19:20:57.431" v="10" actId="1076"/>
          <ac:spMkLst>
            <pc:docMk/>
            <pc:sldMk cId="2406273178" sldId="256"/>
            <ac:spMk id="25" creationId="{3C13F287-5B0E-44D7-BEA5-3754C3A622B9}"/>
          </ac:spMkLst>
        </pc:spChg>
        <pc:spChg chg="mod">
          <ac:chgData name="Juan Villegas Muñoz" userId="S::juan.ma44602@cesurformacion.com::c8562635-0695-4935-8926-940e8884312f" providerId="AD" clId="Web-{5ECCC0CE-21BA-B733-B934-6CC76819B7F2}" dt="2020-11-12T19:21:18.994" v="16" actId="1076"/>
          <ac:spMkLst>
            <pc:docMk/>
            <pc:sldMk cId="2406273178" sldId="256"/>
            <ac:spMk id="26" creationId="{2A8F4D09-A7B8-4A5F-B738-5FFC888C7970}"/>
          </ac:spMkLst>
        </pc:spChg>
        <pc:spChg chg="mod">
          <ac:chgData name="Juan Villegas Muñoz" userId="S::juan.ma44602@cesurformacion.com::c8562635-0695-4935-8926-940e8884312f" providerId="AD" clId="Web-{5ECCC0CE-21BA-B733-B934-6CC76819B7F2}" dt="2020-11-12T19:24:48.906" v="46" actId="1076"/>
          <ac:spMkLst>
            <pc:docMk/>
            <pc:sldMk cId="2406273178" sldId="256"/>
            <ac:spMk id="29" creationId="{EE559177-594A-498B-9858-0EC26ACED5CC}"/>
          </ac:spMkLst>
        </pc:spChg>
        <pc:spChg chg="mod">
          <ac:chgData name="Juan Villegas Muñoz" userId="S::juan.ma44602@cesurformacion.com::c8562635-0695-4935-8926-940e8884312f" providerId="AD" clId="Web-{5ECCC0CE-21BA-B733-B934-6CC76819B7F2}" dt="2020-11-12T19:24:51.844" v="47" actId="1076"/>
          <ac:spMkLst>
            <pc:docMk/>
            <pc:sldMk cId="2406273178" sldId="256"/>
            <ac:spMk id="30" creationId="{8EFEC611-A434-42A1-8FD0-9472D731992C}"/>
          </ac:spMkLst>
        </pc:spChg>
        <pc:spChg chg="mod">
          <ac:chgData name="Juan Villegas Muñoz" userId="S::juan.ma44602@cesurformacion.com::c8562635-0695-4935-8926-940e8884312f" providerId="AD" clId="Web-{5ECCC0CE-21BA-B733-B934-6CC76819B7F2}" dt="2020-11-12T19:21:26.963" v="18" actId="1076"/>
          <ac:spMkLst>
            <pc:docMk/>
            <pc:sldMk cId="2406273178" sldId="256"/>
            <ac:spMk id="33" creationId="{036091FC-EAA0-4006-82FB-4DB921E8168D}"/>
          </ac:spMkLst>
        </pc:spChg>
        <pc:spChg chg="mod">
          <ac:chgData name="Juan Villegas Muñoz" userId="S::juan.ma44602@cesurformacion.com::c8562635-0695-4935-8926-940e8884312f" providerId="AD" clId="Web-{5ECCC0CE-21BA-B733-B934-6CC76819B7F2}" dt="2020-11-12T19:20:59.603" v="11" actId="1076"/>
          <ac:spMkLst>
            <pc:docMk/>
            <pc:sldMk cId="2406273178" sldId="256"/>
            <ac:spMk id="34" creationId="{BEF99B85-92DB-4A63-A53A-BEC5A7D3AF19}"/>
          </ac:spMkLst>
        </pc:spChg>
        <pc:spChg chg="del">
          <ac:chgData name="Juan Villegas Muñoz" userId="S::juan.ma44602@cesurformacion.com::c8562635-0695-4935-8926-940e8884312f" providerId="AD" clId="Web-{5ECCC0CE-21BA-B733-B934-6CC76819B7F2}" dt="2020-11-12T19:20:46.118" v="4"/>
          <ac:spMkLst>
            <pc:docMk/>
            <pc:sldMk cId="2406273178" sldId="256"/>
            <ac:spMk id="35" creationId="{A7689E00-5B9B-4447-B692-7951B3777E47}"/>
          </ac:spMkLst>
        </pc:spChg>
        <pc:spChg chg="add mod">
          <ac:chgData name="Juan Villegas Muñoz" userId="S::juan.ma44602@cesurformacion.com::c8562635-0695-4935-8926-940e8884312f" providerId="AD" clId="Web-{5ECCC0CE-21BA-B733-B934-6CC76819B7F2}" dt="2020-11-12T19:25:05.891" v="51" actId="14100"/>
          <ac:spMkLst>
            <pc:docMk/>
            <pc:sldMk cId="2406273178" sldId="256"/>
            <ac:spMk id="50" creationId="{7145502A-1914-4730-809D-201ADF864F05}"/>
          </ac:spMkLst>
        </pc:spChg>
        <pc:spChg chg="add mod">
          <ac:chgData name="Juan Villegas Muñoz" userId="S::juan.ma44602@cesurformacion.com::c8562635-0695-4935-8926-940e8884312f" providerId="AD" clId="Web-{5ECCC0CE-21BA-B733-B934-6CC76819B7F2}" dt="2020-11-12T19:30:50.775" v="70" actId="1076"/>
          <ac:spMkLst>
            <pc:docMk/>
            <pc:sldMk cId="2406273178" sldId="256"/>
            <ac:spMk id="52" creationId="{13BB1AF3-432C-4B72-98EA-DA089EE40132}"/>
          </ac:spMkLst>
        </pc:spChg>
        <pc:spChg chg="add mod">
          <ac:chgData name="Juan Villegas Muñoz" userId="S::juan.ma44602@cesurformacion.com::c8562635-0695-4935-8926-940e8884312f" providerId="AD" clId="Web-{5ECCC0CE-21BA-B733-B934-6CC76819B7F2}" dt="2020-11-12T19:31:01.869" v="74" actId="1076"/>
          <ac:spMkLst>
            <pc:docMk/>
            <pc:sldMk cId="2406273178" sldId="256"/>
            <ac:spMk id="54" creationId="{F437AF5B-7DF5-4762-BCCC-DE8CB7FD110A}"/>
          </ac:spMkLst>
        </pc:spChg>
        <pc:cxnChg chg="del">
          <ac:chgData name="Juan Villegas Muñoz" userId="S::juan.ma44602@cesurformacion.com::c8562635-0695-4935-8926-940e8884312f" providerId="AD" clId="Web-{5ECCC0CE-21BA-B733-B934-6CC76819B7F2}" dt="2020-11-12T19:20:52.040" v="9"/>
          <ac:cxnSpMkLst>
            <pc:docMk/>
            <pc:sldMk cId="2406273178" sldId="256"/>
            <ac:cxnSpMk id="27" creationId="{D6BD8E63-3A09-4555-B5C7-48E0FBFC6922}"/>
          </ac:cxnSpMkLst>
        </pc:cxnChg>
        <pc:cxnChg chg="mod">
          <ac:chgData name="Juan Villegas Muñoz" userId="S::juan.ma44602@cesurformacion.com::c8562635-0695-4935-8926-940e8884312f" providerId="AD" clId="Web-{5ECCC0CE-21BA-B733-B934-6CC76819B7F2}" dt="2020-11-12T19:21:10.947" v="14" actId="1076"/>
          <ac:cxnSpMkLst>
            <pc:docMk/>
            <pc:sldMk cId="2406273178" sldId="256"/>
            <ac:cxnSpMk id="28" creationId="{4D878569-3250-49D6-914D-095E05401E7C}"/>
          </ac:cxnSpMkLst>
        </pc:cxnChg>
        <pc:cxnChg chg="del">
          <ac:chgData name="Juan Villegas Muñoz" userId="S::juan.ma44602@cesurformacion.com::c8562635-0695-4935-8926-940e8884312f" providerId="AD" clId="Web-{5ECCC0CE-21BA-B733-B934-6CC76819B7F2}" dt="2020-11-12T19:20:43.056" v="2"/>
          <ac:cxnSpMkLst>
            <pc:docMk/>
            <pc:sldMk cId="2406273178" sldId="256"/>
            <ac:cxnSpMk id="41" creationId="{01044FB9-2ED0-4658-9BF7-5825AC4E20B9}"/>
          </ac:cxnSpMkLst>
        </pc:cxnChg>
        <pc:cxnChg chg="del">
          <ac:chgData name="Juan Villegas Muñoz" userId="S::juan.ma44602@cesurformacion.com::c8562635-0695-4935-8926-940e8884312f" providerId="AD" clId="Web-{5ECCC0CE-21BA-B733-B934-6CC76819B7F2}" dt="2020-11-12T19:20:43.868" v="3"/>
          <ac:cxnSpMkLst>
            <pc:docMk/>
            <pc:sldMk cId="2406273178" sldId="256"/>
            <ac:cxnSpMk id="42" creationId="{21E5F84F-F318-4D98-A709-E969F29EFF9E}"/>
          </ac:cxnSpMkLst>
        </pc:cxnChg>
        <pc:cxnChg chg="del">
          <ac:chgData name="Juan Villegas Muñoz" userId="S::juan.ma44602@cesurformacion.com::c8562635-0695-4935-8926-940e8884312f" providerId="AD" clId="Web-{5ECCC0CE-21BA-B733-B934-6CC76819B7F2}" dt="2020-11-12T19:20:51.025" v="8"/>
          <ac:cxnSpMkLst>
            <pc:docMk/>
            <pc:sldMk cId="2406273178" sldId="256"/>
            <ac:cxnSpMk id="43" creationId="{D9A86FBF-2C39-4C94-BC7A-49ACB30D4F70}"/>
          </ac:cxnSpMkLst>
        </pc:cxnChg>
        <pc:cxnChg chg="del">
          <ac:chgData name="Juan Villegas Muñoz" userId="S::juan.ma44602@cesurformacion.com::c8562635-0695-4935-8926-940e8884312f" providerId="AD" clId="Web-{5ECCC0CE-21BA-B733-B934-6CC76819B7F2}" dt="2020-11-12T19:20:47.243" v="5"/>
          <ac:cxnSpMkLst>
            <pc:docMk/>
            <pc:sldMk cId="2406273178" sldId="256"/>
            <ac:cxnSpMk id="44" creationId="{0D0AB977-317D-427E-970B-EDD6D60CF736}"/>
          </ac:cxnSpMkLst>
        </pc:cxnChg>
        <pc:cxnChg chg="mod">
          <ac:chgData name="Juan Villegas Muñoz" userId="S::juan.ma44602@cesurformacion.com::c8562635-0695-4935-8926-940e8884312f" providerId="AD" clId="Web-{5ECCC0CE-21BA-B733-B934-6CC76819B7F2}" dt="2020-11-12T19:30:45.916" v="69" actId="14100"/>
          <ac:cxnSpMkLst>
            <pc:docMk/>
            <pc:sldMk cId="2406273178" sldId="256"/>
            <ac:cxnSpMk id="45" creationId="{43FD43DF-7471-453E-8870-8E074861F110}"/>
          </ac:cxnSpMkLst>
        </pc:cxnChg>
        <pc:cxnChg chg="mod">
          <ac:chgData name="Juan Villegas Muñoz" userId="S::juan.ma44602@cesurformacion.com::c8562635-0695-4935-8926-940e8884312f" providerId="AD" clId="Web-{5ECCC0CE-21BA-B733-B934-6CC76819B7F2}" dt="2020-11-12T19:26:19.737" v="57" actId="14100"/>
          <ac:cxnSpMkLst>
            <pc:docMk/>
            <pc:sldMk cId="2406273178" sldId="256"/>
            <ac:cxnSpMk id="46" creationId="{CB9F629C-64B0-4F5B-8F8E-CDFC00FFC080}"/>
          </ac:cxnSpMkLst>
        </pc:cxnChg>
        <pc:cxnChg chg="mod">
          <ac:chgData name="Juan Villegas Muñoz" userId="S::juan.ma44602@cesurformacion.com::c8562635-0695-4935-8926-940e8884312f" providerId="AD" clId="Web-{5ECCC0CE-21BA-B733-B934-6CC76819B7F2}" dt="2020-11-12T19:21:53.495" v="27" actId="1076"/>
          <ac:cxnSpMkLst>
            <pc:docMk/>
            <pc:sldMk cId="2406273178" sldId="256"/>
            <ac:cxnSpMk id="47" creationId="{4AFDE101-3825-4112-8F21-EFAD8984C1BB}"/>
          </ac:cxnSpMkLst>
        </pc:cxnChg>
        <pc:cxnChg chg="mod">
          <ac:chgData name="Juan Villegas Muñoz" userId="S::juan.ma44602@cesurformacion.com::c8562635-0695-4935-8926-940e8884312f" providerId="AD" clId="Web-{5ECCC0CE-21BA-B733-B934-6CC76819B7F2}" dt="2020-11-12T19:22:03.871" v="30" actId="14100"/>
          <ac:cxnSpMkLst>
            <pc:docMk/>
            <pc:sldMk cId="2406273178" sldId="256"/>
            <ac:cxnSpMk id="48" creationId="{4E73E20B-BA4C-4978-AB51-1934315EAFA3}"/>
          </ac:cxnSpMkLst>
        </pc:cxnChg>
        <pc:cxnChg chg="add mod">
          <ac:chgData name="Juan Villegas Muñoz" userId="S::juan.ma44602@cesurformacion.com::c8562635-0695-4935-8926-940e8884312f" providerId="AD" clId="Web-{5ECCC0CE-21BA-B733-B934-6CC76819B7F2}" dt="2020-11-12T19:22:47.778" v="33" actId="14100"/>
          <ac:cxnSpMkLst>
            <pc:docMk/>
            <pc:sldMk cId="2406273178" sldId="256"/>
            <ac:cxnSpMk id="49" creationId="{4F37D230-F41B-4E2E-B441-3FFC98CB479D}"/>
          </ac:cxnSpMkLst>
        </pc:cxnChg>
        <pc:cxnChg chg="add mod">
          <ac:chgData name="Juan Villegas Muñoz" userId="S::juan.ma44602@cesurformacion.com::c8562635-0695-4935-8926-940e8884312f" providerId="AD" clId="Web-{5ECCC0CE-21BA-B733-B934-6CC76819B7F2}" dt="2020-11-12T19:25:17.704" v="54" actId="14100"/>
          <ac:cxnSpMkLst>
            <pc:docMk/>
            <pc:sldMk cId="2406273178" sldId="256"/>
            <ac:cxnSpMk id="51" creationId="{E068CE26-59BD-4C26-AC13-3B0C8998FC9A}"/>
          </ac:cxnSpMkLst>
        </pc:cxnChg>
        <pc:cxnChg chg="add mod">
          <ac:chgData name="Juan Villegas Muñoz" userId="S::juan.ma44602@cesurformacion.com::c8562635-0695-4935-8926-940e8884312f" providerId="AD" clId="Web-{5ECCC0CE-21BA-B733-B934-6CC76819B7F2}" dt="2020-11-12T19:30:57.650" v="72" actId="14100"/>
          <ac:cxnSpMkLst>
            <pc:docMk/>
            <pc:sldMk cId="2406273178" sldId="256"/>
            <ac:cxnSpMk id="53" creationId="{9A36F521-7591-4956-905D-55192BA3007E}"/>
          </ac:cxnSpMkLst>
        </pc:cxnChg>
        <pc:cxnChg chg="add mod">
          <ac:chgData name="Juan Villegas Muñoz" userId="S::juan.ma44602@cesurformacion.com::c8562635-0695-4935-8926-940e8884312f" providerId="AD" clId="Web-{5ECCC0CE-21BA-B733-B934-6CC76819B7F2}" dt="2020-11-12T19:31:12.463" v="78" actId="14100"/>
          <ac:cxnSpMkLst>
            <pc:docMk/>
            <pc:sldMk cId="2406273178" sldId="256"/>
            <ac:cxnSpMk id="55" creationId="{66964925-8D84-4A7C-835B-470FB6AE2B8D}"/>
          </ac:cxnSpMkLst>
        </pc:cxnChg>
      </pc:sldChg>
    </pc:docChg>
  </pc:docChgLst>
  <pc:docChgLst>
    <pc:chgData name="Juan Villegas Muñoz" userId="S::juan.ma44602@cesurformacion.com::c8562635-0695-4935-8926-940e8884312f" providerId="AD" clId="Web-{CFF4ACC4-1C22-40D3-9254-EFB60C36335A}"/>
    <pc:docChg chg="modSld">
      <pc:chgData name="Juan Villegas Muñoz" userId="S::juan.ma44602@cesurformacion.com::c8562635-0695-4935-8926-940e8884312f" providerId="AD" clId="Web-{CFF4ACC4-1C22-40D3-9254-EFB60C36335A}" dt="2020-11-04T12:17:10.566" v="82" actId="20577"/>
      <pc:docMkLst>
        <pc:docMk/>
      </pc:docMkLst>
      <pc:sldChg chg="addSp delSp modSp">
        <pc:chgData name="Juan Villegas Muñoz" userId="S::juan.ma44602@cesurformacion.com::c8562635-0695-4935-8926-940e8884312f" providerId="AD" clId="Web-{CFF4ACC4-1C22-40D3-9254-EFB60C36335A}" dt="2020-11-04T12:17:10.566" v="82" actId="20577"/>
        <pc:sldMkLst>
          <pc:docMk/>
          <pc:sldMk cId="2406273178" sldId="256"/>
        </pc:sldMkLst>
        <pc:spChg chg="del">
          <ac:chgData name="Juan Villegas Muñoz" userId="S::juan.ma44602@cesurformacion.com::c8562635-0695-4935-8926-940e8884312f" providerId="AD" clId="Web-{CFF4ACC4-1C22-40D3-9254-EFB60C36335A}" dt="2020-11-04T12:05:28.784" v="0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Juan Villegas Muñoz" userId="S::juan.ma44602@cesurformacion.com::c8562635-0695-4935-8926-940e8884312f" providerId="AD" clId="Web-{CFF4ACC4-1C22-40D3-9254-EFB60C36335A}" dt="2020-11-04T12:05:29.674" v="1"/>
          <ac:spMkLst>
            <pc:docMk/>
            <pc:sldMk cId="2406273178" sldId="256"/>
            <ac:spMk id="3" creationId="{00000000-0000-0000-0000-000000000000}"/>
          </ac:spMkLst>
        </pc:spChg>
        <pc:spChg chg="add mod">
          <ac:chgData name="Juan Villegas Muñoz" userId="S::juan.ma44602@cesurformacion.com::c8562635-0695-4935-8926-940e8884312f" providerId="AD" clId="Web-{CFF4ACC4-1C22-40D3-9254-EFB60C36335A}" dt="2020-11-04T12:13:12.576" v="34"/>
          <ac:spMkLst>
            <pc:docMk/>
            <pc:sldMk cId="2406273178" sldId="256"/>
            <ac:spMk id="4" creationId="{EDD64B2C-9324-4C68-9DAC-9C9FB575A960}"/>
          </ac:spMkLst>
        </pc:spChg>
        <pc:spChg chg="add mod">
          <ac:chgData name="Juan Villegas Muñoz" userId="S::juan.ma44602@cesurformacion.com::c8562635-0695-4935-8926-940e8884312f" providerId="AD" clId="Web-{CFF4ACC4-1C22-40D3-9254-EFB60C36335A}" dt="2020-11-04T12:15:11.500" v="55" actId="1076"/>
          <ac:spMkLst>
            <pc:docMk/>
            <pc:sldMk cId="2406273178" sldId="256"/>
            <ac:spMk id="5" creationId="{93F11D05-1238-4957-A872-DFAC606C3E21}"/>
          </ac:spMkLst>
        </pc:spChg>
        <pc:spChg chg="add del mod">
          <ac:chgData name="Juan Villegas Muñoz" userId="S::juan.ma44602@cesurformacion.com::c8562635-0695-4935-8926-940e8884312f" providerId="AD" clId="Web-{CFF4ACC4-1C22-40D3-9254-EFB60C36335A}" dt="2020-11-04T12:13:53.764" v="44"/>
          <ac:spMkLst>
            <pc:docMk/>
            <pc:sldMk cId="2406273178" sldId="256"/>
            <ac:spMk id="6" creationId="{1BFBCD2C-C29E-4638-8866-5BBC77CBC8A9}"/>
          </ac:spMkLst>
        </pc:spChg>
        <pc:spChg chg="add mod">
          <ac:chgData name="Juan Villegas Muñoz" userId="S::juan.ma44602@cesurformacion.com::c8562635-0695-4935-8926-940e8884312f" providerId="AD" clId="Web-{CFF4ACC4-1C22-40D3-9254-EFB60C36335A}" dt="2020-11-04T12:15:58.423" v="63" actId="1076"/>
          <ac:spMkLst>
            <pc:docMk/>
            <pc:sldMk cId="2406273178" sldId="256"/>
            <ac:spMk id="7" creationId="{92F679BE-B2C5-41F6-B2E5-058CCED9FBFF}"/>
          </ac:spMkLst>
        </pc:spChg>
        <pc:spChg chg="add mod">
          <ac:chgData name="Juan Villegas Muñoz" userId="S::juan.ma44602@cesurformacion.com::c8562635-0695-4935-8926-940e8884312f" providerId="AD" clId="Web-{CFF4ACC4-1C22-40D3-9254-EFB60C36335A}" dt="2020-11-04T12:16:50.534" v="72" actId="20577"/>
          <ac:spMkLst>
            <pc:docMk/>
            <pc:sldMk cId="2406273178" sldId="256"/>
            <ac:spMk id="8" creationId="{7E86E3C7-59C3-4F46-9E2E-A4F1781678FF}"/>
          </ac:spMkLst>
        </pc:spChg>
        <pc:spChg chg="add mod">
          <ac:chgData name="Juan Villegas Muñoz" userId="S::juan.ma44602@cesurformacion.com::c8562635-0695-4935-8926-940e8884312f" providerId="AD" clId="Web-{CFF4ACC4-1C22-40D3-9254-EFB60C36335A}" dt="2020-11-04T12:17:10.566" v="82" actId="20577"/>
          <ac:spMkLst>
            <pc:docMk/>
            <pc:sldMk cId="2406273178" sldId="256"/>
            <ac:spMk id="9" creationId="{7EC8CAB0-140E-47DE-A9C8-DAC194B58B0A}"/>
          </ac:spMkLst>
        </pc:spChg>
      </pc:sldChg>
    </pc:docChg>
  </pc:docChgLst>
  <pc:docChgLst>
    <pc:chgData name="Juan Villegas Muñoz" userId="S::juan.ma44602@cesurformacion.com::c8562635-0695-4935-8926-940e8884312f" providerId="AD" clId="Web-{E73AFD4F-4AF4-930B-EBEA-28B7F1A96FA6}"/>
    <pc:docChg chg="modSld">
      <pc:chgData name="Juan Villegas Muñoz" userId="S::juan.ma44602@cesurformacion.com::c8562635-0695-4935-8926-940e8884312f" providerId="AD" clId="Web-{E73AFD4F-4AF4-930B-EBEA-28B7F1A96FA6}" dt="2020-11-08T12:05:03.303" v="178" actId="14100"/>
      <pc:docMkLst>
        <pc:docMk/>
      </pc:docMkLst>
      <pc:sldChg chg="addSp delSp modSp">
        <pc:chgData name="Juan Villegas Muñoz" userId="S::juan.ma44602@cesurformacion.com::c8562635-0695-4935-8926-940e8884312f" providerId="AD" clId="Web-{E73AFD4F-4AF4-930B-EBEA-28B7F1A96FA6}" dt="2020-11-08T12:05:03.303" v="178" actId="14100"/>
        <pc:sldMkLst>
          <pc:docMk/>
          <pc:sldMk cId="2406273178" sldId="256"/>
        </pc:sldMkLst>
        <pc:spChg chg="mod">
          <ac:chgData name="Juan Villegas Muñoz" userId="S::juan.ma44602@cesurformacion.com::c8562635-0695-4935-8926-940e8884312f" providerId="AD" clId="Web-{E73AFD4F-4AF4-930B-EBEA-28B7F1A96FA6}" dt="2020-11-08T11:53:25.329" v="69" actId="20577"/>
          <ac:spMkLst>
            <pc:docMk/>
            <pc:sldMk cId="2406273178" sldId="256"/>
            <ac:spMk id="7" creationId="{92F679BE-B2C5-41F6-B2E5-058CCED9FBFF}"/>
          </ac:spMkLst>
        </pc:spChg>
        <pc:spChg chg="mod">
          <ac:chgData name="Juan Villegas Muñoz" userId="S::juan.ma44602@cesurformacion.com::c8562635-0695-4935-8926-940e8884312f" providerId="AD" clId="Web-{E73AFD4F-4AF4-930B-EBEA-28B7F1A96FA6}" dt="2020-11-08T11:59:15.707" v="136" actId="1076"/>
          <ac:spMkLst>
            <pc:docMk/>
            <pc:sldMk cId="2406273178" sldId="256"/>
            <ac:spMk id="8" creationId="{7E86E3C7-59C3-4F46-9E2E-A4F1781678FF}"/>
          </ac:spMkLst>
        </pc:spChg>
        <pc:spChg chg="mod">
          <ac:chgData name="Juan Villegas Muñoz" userId="S::juan.ma44602@cesurformacion.com::c8562635-0695-4935-8926-940e8884312f" providerId="AD" clId="Web-{E73AFD4F-4AF4-930B-EBEA-28B7F1A96FA6}" dt="2020-11-08T11:59:31.817" v="138" actId="1076"/>
          <ac:spMkLst>
            <pc:docMk/>
            <pc:sldMk cId="2406273178" sldId="256"/>
            <ac:spMk id="13" creationId="{87392624-4A4D-4AC0-943D-D9A2766BA5FF}"/>
          </ac:spMkLst>
        </pc:spChg>
        <pc:spChg chg="mod">
          <ac:chgData name="Juan Villegas Muñoz" userId="S::juan.ma44602@cesurformacion.com::c8562635-0695-4935-8926-940e8884312f" providerId="AD" clId="Web-{E73AFD4F-4AF4-930B-EBEA-28B7F1A96FA6}" dt="2020-11-08T11:56:03.900" v="114" actId="20577"/>
          <ac:spMkLst>
            <pc:docMk/>
            <pc:sldMk cId="2406273178" sldId="256"/>
            <ac:spMk id="14" creationId="{BB25901E-6B9D-4F24-9940-7F59504A1FE6}"/>
          </ac:spMkLst>
        </pc:spChg>
        <pc:spChg chg="mod">
          <ac:chgData name="Juan Villegas Muñoz" userId="S::juan.ma44602@cesurformacion.com::c8562635-0695-4935-8926-940e8884312f" providerId="AD" clId="Web-{E73AFD4F-4AF4-930B-EBEA-28B7F1A96FA6}" dt="2020-11-08T11:50:09.429" v="52" actId="14100"/>
          <ac:spMkLst>
            <pc:docMk/>
            <pc:sldMk cId="2406273178" sldId="256"/>
            <ac:spMk id="17" creationId="{91E51F56-4474-4F52-B9B3-D389A3BB0D8E}"/>
          </ac:spMkLst>
        </pc:spChg>
        <pc:spChg chg="mod">
          <ac:chgData name="Juan Villegas Muñoz" userId="S::juan.ma44602@cesurformacion.com::c8562635-0695-4935-8926-940e8884312f" providerId="AD" clId="Web-{E73AFD4F-4AF4-930B-EBEA-28B7F1A96FA6}" dt="2020-11-08T11:54:12.410" v="79" actId="14100"/>
          <ac:spMkLst>
            <pc:docMk/>
            <pc:sldMk cId="2406273178" sldId="256"/>
            <ac:spMk id="19" creationId="{A5033689-7EBD-4D63-9AB3-884ADBF22638}"/>
          </ac:spMkLst>
        </pc:spChg>
        <pc:spChg chg="mod">
          <ac:chgData name="Juan Villegas Muñoz" userId="S::juan.ma44602@cesurformacion.com::c8562635-0695-4935-8926-940e8884312f" providerId="AD" clId="Web-{E73AFD4F-4AF4-930B-EBEA-28B7F1A96FA6}" dt="2020-11-08T11:49:53.959" v="42" actId="14100"/>
          <ac:spMkLst>
            <pc:docMk/>
            <pc:sldMk cId="2406273178" sldId="256"/>
            <ac:spMk id="20" creationId="{ADFD91B6-EE91-479D-A8B0-DB11F604BB65}"/>
          </ac:spMkLst>
        </pc:spChg>
        <pc:spChg chg="mod">
          <ac:chgData name="Juan Villegas Muñoz" userId="S::juan.ma44602@cesurformacion.com::c8562635-0695-4935-8926-940e8884312f" providerId="AD" clId="Web-{E73AFD4F-4AF4-930B-EBEA-28B7F1A96FA6}" dt="2020-11-08T11:55:42.227" v="103" actId="20577"/>
          <ac:spMkLst>
            <pc:docMk/>
            <pc:sldMk cId="2406273178" sldId="256"/>
            <ac:spMk id="21" creationId="{0EAF9BD8-A4E6-469B-96E2-92E27EC1F251}"/>
          </ac:spMkLst>
        </pc:spChg>
        <pc:spChg chg="add del mod">
          <ac:chgData name="Juan Villegas Muñoz" userId="S::juan.ma44602@cesurformacion.com::c8562635-0695-4935-8926-940e8884312f" providerId="AD" clId="Web-{E73AFD4F-4AF4-930B-EBEA-28B7F1A96FA6}" dt="2020-11-08T11:37:54.578" v="5"/>
          <ac:spMkLst>
            <pc:docMk/>
            <pc:sldMk cId="2406273178" sldId="256"/>
            <ac:spMk id="22" creationId="{37DC8E3F-AB55-4BDF-8AD6-E6B4F07C0868}"/>
          </ac:spMkLst>
        </pc:spChg>
        <pc:spChg chg="add mod">
          <ac:chgData name="Juan Villegas Muñoz" userId="S::juan.ma44602@cesurformacion.com::c8562635-0695-4935-8926-940e8884312f" providerId="AD" clId="Web-{E73AFD4F-4AF4-930B-EBEA-28B7F1A96FA6}" dt="2020-11-08T11:40:43.024" v="11" actId="14100"/>
          <ac:spMkLst>
            <pc:docMk/>
            <pc:sldMk cId="2406273178" sldId="256"/>
            <ac:spMk id="23" creationId="{F778863B-EBFA-4F76-881E-29E8BE378BC7}"/>
          </ac:spMkLst>
        </pc:spChg>
        <pc:spChg chg="add mod">
          <ac:chgData name="Juan Villegas Muñoz" userId="S::juan.ma44602@cesurformacion.com::c8562635-0695-4935-8926-940e8884312f" providerId="AD" clId="Web-{E73AFD4F-4AF4-930B-EBEA-28B7F1A96FA6}" dt="2020-11-08T11:40:57.853" v="20" actId="1076"/>
          <ac:spMkLst>
            <pc:docMk/>
            <pc:sldMk cId="2406273178" sldId="256"/>
            <ac:spMk id="24" creationId="{78666154-EABA-40C8-A8F6-19986A1ABAD1}"/>
          </ac:spMkLst>
        </pc:spChg>
        <pc:spChg chg="add mod">
          <ac:chgData name="Juan Villegas Muñoz" userId="S::juan.ma44602@cesurformacion.com::c8562635-0695-4935-8926-940e8884312f" providerId="AD" clId="Web-{E73AFD4F-4AF4-930B-EBEA-28B7F1A96FA6}" dt="2020-11-08T11:44:57.131" v="24" actId="1076"/>
          <ac:spMkLst>
            <pc:docMk/>
            <pc:sldMk cId="2406273178" sldId="256"/>
            <ac:spMk id="25" creationId="{3C13F287-5B0E-44D7-BEA5-3754C3A622B9}"/>
          </ac:spMkLst>
        </pc:spChg>
        <pc:spChg chg="add mod">
          <ac:chgData name="Juan Villegas Muñoz" userId="S::juan.ma44602@cesurformacion.com::c8562635-0695-4935-8926-940e8884312f" providerId="AD" clId="Web-{E73AFD4F-4AF4-930B-EBEA-28B7F1A96FA6}" dt="2020-11-08T11:46:58.450" v="34" actId="14100"/>
          <ac:spMkLst>
            <pc:docMk/>
            <pc:sldMk cId="2406273178" sldId="256"/>
            <ac:spMk id="26" creationId="{2A8F4D09-A7B8-4A5F-B738-5FFC888C7970}"/>
          </ac:spMkLst>
        </pc:spChg>
        <pc:spChg chg="add mod">
          <ac:chgData name="Juan Villegas Muñoz" userId="S::juan.ma44602@cesurformacion.com::c8562635-0695-4935-8926-940e8884312f" providerId="AD" clId="Web-{E73AFD4F-4AF4-930B-EBEA-28B7F1A96FA6}" dt="2020-11-08T11:52:31.342" v="64" actId="20577"/>
          <ac:spMkLst>
            <pc:docMk/>
            <pc:sldMk cId="2406273178" sldId="256"/>
            <ac:spMk id="29" creationId="{EE559177-594A-498B-9858-0EC26ACED5CC}"/>
          </ac:spMkLst>
        </pc:spChg>
        <pc:spChg chg="add del mod">
          <ac:chgData name="Juan Villegas Muñoz" userId="S::juan.ma44602@cesurformacion.com::c8562635-0695-4935-8926-940e8884312f" providerId="AD" clId="Web-{E73AFD4F-4AF4-930B-EBEA-28B7F1A96FA6}" dt="2020-11-08T11:59:00.112" v="131" actId="1076"/>
          <ac:spMkLst>
            <pc:docMk/>
            <pc:sldMk cId="2406273178" sldId="256"/>
            <ac:spMk id="30" creationId="{8EFEC611-A434-42A1-8FD0-9472D731992C}"/>
          </ac:spMkLst>
        </pc:spChg>
        <pc:spChg chg="add mod">
          <ac:chgData name="Juan Villegas Muñoz" userId="S::juan.ma44602@cesurformacion.com::c8562635-0695-4935-8926-940e8884312f" providerId="AD" clId="Web-{E73AFD4F-4AF4-930B-EBEA-28B7F1A96FA6}" dt="2020-11-08T11:53:22.329" v="66" actId="1076"/>
          <ac:spMkLst>
            <pc:docMk/>
            <pc:sldMk cId="2406273178" sldId="256"/>
            <ac:spMk id="31" creationId="{B60EE186-6659-4965-B2BD-5E9B4A363478}"/>
          </ac:spMkLst>
        </pc:spChg>
        <pc:spChg chg="add del mod">
          <ac:chgData name="Juan Villegas Muñoz" userId="S::juan.ma44602@cesurformacion.com::c8562635-0695-4935-8926-940e8884312f" providerId="AD" clId="Web-{E73AFD4F-4AF4-930B-EBEA-28B7F1A96FA6}" dt="2020-11-08T11:59:13.254" v="135"/>
          <ac:spMkLst>
            <pc:docMk/>
            <pc:sldMk cId="2406273178" sldId="256"/>
            <ac:spMk id="32" creationId="{2816BA05-B814-412E-9A2C-4B72BE8C49B1}"/>
          </ac:spMkLst>
        </pc:spChg>
        <pc:spChg chg="add mod">
          <ac:chgData name="Juan Villegas Muñoz" userId="S::juan.ma44602@cesurformacion.com::c8562635-0695-4935-8926-940e8884312f" providerId="AD" clId="Web-{E73AFD4F-4AF4-930B-EBEA-28B7F1A96FA6}" dt="2020-11-08T11:54:53.334" v="87" actId="1076"/>
          <ac:spMkLst>
            <pc:docMk/>
            <pc:sldMk cId="2406273178" sldId="256"/>
            <ac:spMk id="33" creationId="{036091FC-EAA0-4006-82FB-4DB921E8168D}"/>
          </ac:spMkLst>
        </pc:spChg>
        <pc:spChg chg="add mod">
          <ac:chgData name="Juan Villegas Muñoz" userId="S::juan.ma44602@cesurformacion.com::c8562635-0695-4935-8926-940e8884312f" providerId="AD" clId="Web-{E73AFD4F-4AF4-930B-EBEA-28B7F1A96FA6}" dt="2020-11-08T11:55:16.726" v="99" actId="20577"/>
          <ac:spMkLst>
            <pc:docMk/>
            <pc:sldMk cId="2406273178" sldId="256"/>
            <ac:spMk id="34" creationId="{BEF99B85-92DB-4A63-A53A-BEC5A7D3AF19}"/>
          </ac:spMkLst>
        </pc:spChg>
        <pc:spChg chg="add mod">
          <ac:chgData name="Juan Villegas Muñoz" userId="S::juan.ma44602@cesurformacion.com::c8562635-0695-4935-8926-940e8884312f" providerId="AD" clId="Web-{E73AFD4F-4AF4-930B-EBEA-28B7F1A96FA6}" dt="2020-11-08T11:57:02.200" v="125" actId="1076"/>
          <ac:spMkLst>
            <pc:docMk/>
            <pc:sldMk cId="2406273178" sldId="256"/>
            <ac:spMk id="35" creationId="{A7689E00-5B9B-4447-B692-7951B3777E47}"/>
          </ac:spMkLst>
        </pc:spChg>
        <pc:cxnChg chg="add mod">
          <ac:chgData name="Juan Villegas Muñoz" userId="S::juan.ma44602@cesurformacion.com::c8562635-0695-4935-8926-940e8884312f" providerId="AD" clId="Web-{E73AFD4F-4AF4-930B-EBEA-28B7F1A96FA6}" dt="2020-11-08T11:50:17.085" v="54" actId="14100"/>
          <ac:cxnSpMkLst>
            <pc:docMk/>
            <pc:sldMk cId="2406273178" sldId="256"/>
            <ac:cxnSpMk id="27" creationId="{D6BD8E63-3A09-4555-B5C7-48E0FBFC6922}"/>
          </ac:cxnSpMkLst>
        </pc:cxnChg>
        <pc:cxnChg chg="add mod">
          <ac:chgData name="Juan Villegas Muñoz" userId="S::juan.ma44602@cesurformacion.com::c8562635-0695-4935-8926-940e8884312f" providerId="AD" clId="Web-{E73AFD4F-4AF4-930B-EBEA-28B7F1A96FA6}" dt="2020-11-08T11:47:32.655" v="41" actId="14100"/>
          <ac:cxnSpMkLst>
            <pc:docMk/>
            <pc:sldMk cId="2406273178" sldId="256"/>
            <ac:cxnSpMk id="28" creationId="{4D878569-3250-49D6-914D-095E05401E7C}"/>
          </ac:cxnSpMkLst>
        </pc:cxnChg>
        <pc:cxnChg chg="add mod">
          <ac:chgData name="Juan Villegas Muñoz" userId="S::juan.ma44602@cesurformacion.com::c8562635-0695-4935-8926-940e8884312f" providerId="AD" clId="Web-{E73AFD4F-4AF4-930B-EBEA-28B7F1A96FA6}" dt="2020-11-08T12:02:10.466" v="143" actId="14100"/>
          <ac:cxnSpMkLst>
            <pc:docMk/>
            <pc:sldMk cId="2406273178" sldId="256"/>
            <ac:cxnSpMk id="36" creationId="{D764F309-B72D-400D-B360-6D6D55D93140}"/>
          </ac:cxnSpMkLst>
        </pc:cxnChg>
        <pc:cxnChg chg="add mod">
          <ac:chgData name="Juan Villegas Muñoz" userId="S::juan.ma44602@cesurformacion.com::c8562635-0695-4935-8926-940e8884312f" providerId="AD" clId="Web-{E73AFD4F-4AF4-930B-EBEA-28B7F1A96FA6}" dt="2020-11-08T12:02:19.341" v="146" actId="14100"/>
          <ac:cxnSpMkLst>
            <pc:docMk/>
            <pc:sldMk cId="2406273178" sldId="256"/>
            <ac:cxnSpMk id="37" creationId="{3DB019C5-2465-4863-BA29-86F9FB3AF42E}"/>
          </ac:cxnSpMkLst>
        </pc:cxnChg>
        <pc:cxnChg chg="add mod">
          <ac:chgData name="Juan Villegas Muñoz" userId="S::juan.ma44602@cesurformacion.com::c8562635-0695-4935-8926-940e8884312f" providerId="AD" clId="Web-{E73AFD4F-4AF4-930B-EBEA-28B7F1A96FA6}" dt="2020-11-08T12:02:35.514" v="150" actId="14100"/>
          <ac:cxnSpMkLst>
            <pc:docMk/>
            <pc:sldMk cId="2406273178" sldId="256"/>
            <ac:cxnSpMk id="38" creationId="{30AA9F33-C96F-45F0-936D-423BADA8639D}"/>
          </ac:cxnSpMkLst>
        </pc:cxnChg>
        <pc:cxnChg chg="add mod">
          <ac:chgData name="Juan Villegas Muñoz" userId="S::juan.ma44602@cesurformacion.com::c8562635-0695-4935-8926-940e8884312f" providerId="AD" clId="Web-{E73AFD4F-4AF4-930B-EBEA-28B7F1A96FA6}" dt="2020-11-08T12:02:41.374" v="152" actId="1076"/>
          <ac:cxnSpMkLst>
            <pc:docMk/>
            <pc:sldMk cId="2406273178" sldId="256"/>
            <ac:cxnSpMk id="39" creationId="{07AE5246-9ABA-4A98-940E-D8891E2708CC}"/>
          </ac:cxnSpMkLst>
        </pc:cxnChg>
        <pc:cxnChg chg="add mod">
          <ac:chgData name="Juan Villegas Muñoz" userId="S::juan.ma44602@cesurformacion.com::c8562635-0695-4935-8926-940e8884312f" providerId="AD" clId="Web-{E73AFD4F-4AF4-930B-EBEA-28B7F1A96FA6}" dt="2020-11-08T12:02:49.405" v="155" actId="14100"/>
          <ac:cxnSpMkLst>
            <pc:docMk/>
            <pc:sldMk cId="2406273178" sldId="256"/>
            <ac:cxnSpMk id="40" creationId="{990BD961-8A71-4286-9AAB-96BED7727A95}"/>
          </ac:cxnSpMkLst>
        </pc:cxnChg>
        <pc:cxnChg chg="add mod">
          <ac:chgData name="Juan Villegas Muñoz" userId="S::juan.ma44602@cesurformacion.com::c8562635-0695-4935-8926-940e8884312f" providerId="AD" clId="Web-{E73AFD4F-4AF4-930B-EBEA-28B7F1A96FA6}" dt="2020-11-08T12:02:58.031" v="158" actId="14100"/>
          <ac:cxnSpMkLst>
            <pc:docMk/>
            <pc:sldMk cId="2406273178" sldId="256"/>
            <ac:cxnSpMk id="41" creationId="{01044FB9-2ED0-4658-9BF7-5825AC4E20B9}"/>
          </ac:cxnSpMkLst>
        </pc:cxnChg>
        <pc:cxnChg chg="add mod">
          <ac:chgData name="Juan Villegas Muñoz" userId="S::juan.ma44602@cesurformacion.com::c8562635-0695-4935-8926-940e8884312f" providerId="AD" clId="Web-{E73AFD4F-4AF4-930B-EBEA-28B7F1A96FA6}" dt="2020-11-08T12:03:07.016" v="161" actId="14100"/>
          <ac:cxnSpMkLst>
            <pc:docMk/>
            <pc:sldMk cId="2406273178" sldId="256"/>
            <ac:cxnSpMk id="42" creationId="{21E5F84F-F318-4D98-A709-E969F29EFF9E}"/>
          </ac:cxnSpMkLst>
        </pc:cxnChg>
        <pc:cxnChg chg="add mod">
          <ac:chgData name="Juan Villegas Muñoz" userId="S::juan.ma44602@cesurformacion.com::c8562635-0695-4935-8926-940e8884312f" providerId="AD" clId="Web-{E73AFD4F-4AF4-930B-EBEA-28B7F1A96FA6}" dt="2020-11-08T12:03:17.188" v="163" actId="1076"/>
          <ac:cxnSpMkLst>
            <pc:docMk/>
            <pc:sldMk cId="2406273178" sldId="256"/>
            <ac:cxnSpMk id="43" creationId="{D9A86FBF-2C39-4C94-BC7A-49ACB30D4F70}"/>
          </ac:cxnSpMkLst>
        </pc:cxnChg>
        <pc:cxnChg chg="add mod">
          <ac:chgData name="Juan Villegas Muñoz" userId="S::juan.ma44602@cesurformacion.com::c8562635-0695-4935-8926-940e8884312f" providerId="AD" clId="Web-{E73AFD4F-4AF4-930B-EBEA-28B7F1A96FA6}" dt="2020-11-08T12:03:24.360" v="166" actId="14100"/>
          <ac:cxnSpMkLst>
            <pc:docMk/>
            <pc:sldMk cId="2406273178" sldId="256"/>
            <ac:cxnSpMk id="44" creationId="{0D0AB977-317D-427E-970B-EDD6D60CF736}"/>
          </ac:cxnSpMkLst>
        </pc:cxnChg>
        <pc:cxnChg chg="add mod">
          <ac:chgData name="Juan Villegas Muñoz" userId="S::juan.ma44602@cesurformacion.com::c8562635-0695-4935-8926-940e8884312f" providerId="AD" clId="Web-{E73AFD4F-4AF4-930B-EBEA-28B7F1A96FA6}" dt="2020-11-08T12:03:33.611" v="169" actId="14100"/>
          <ac:cxnSpMkLst>
            <pc:docMk/>
            <pc:sldMk cId="2406273178" sldId="256"/>
            <ac:cxnSpMk id="45" creationId="{43FD43DF-7471-453E-8870-8E074861F110}"/>
          </ac:cxnSpMkLst>
        </pc:cxnChg>
        <pc:cxnChg chg="add mod">
          <ac:chgData name="Juan Villegas Muñoz" userId="S::juan.ma44602@cesurformacion.com::c8562635-0695-4935-8926-940e8884312f" providerId="AD" clId="Web-{E73AFD4F-4AF4-930B-EBEA-28B7F1A96FA6}" dt="2020-11-08T12:04:46.505" v="172" actId="14100"/>
          <ac:cxnSpMkLst>
            <pc:docMk/>
            <pc:sldMk cId="2406273178" sldId="256"/>
            <ac:cxnSpMk id="46" creationId="{CB9F629C-64B0-4F5B-8F8E-CDFC00FFC080}"/>
          </ac:cxnSpMkLst>
        </pc:cxnChg>
        <pc:cxnChg chg="add mod">
          <ac:chgData name="Juan Villegas Muñoz" userId="S::juan.ma44602@cesurformacion.com::c8562635-0695-4935-8926-940e8884312f" providerId="AD" clId="Web-{E73AFD4F-4AF4-930B-EBEA-28B7F1A96FA6}" dt="2020-11-08T12:04:55.052" v="175" actId="14100"/>
          <ac:cxnSpMkLst>
            <pc:docMk/>
            <pc:sldMk cId="2406273178" sldId="256"/>
            <ac:cxnSpMk id="47" creationId="{4AFDE101-3825-4112-8F21-EFAD8984C1BB}"/>
          </ac:cxnSpMkLst>
        </pc:cxnChg>
        <pc:cxnChg chg="add mod">
          <ac:chgData name="Juan Villegas Muñoz" userId="S::juan.ma44602@cesurformacion.com::c8562635-0695-4935-8926-940e8884312f" providerId="AD" clId="Web-{E73AFD4F-4AF4-930B-EBEA-28B7F1A96FA6}" dt="2020-11-08T12:05:03.303" v="178" actId="14100"/>
          <ac:cxnSpMkLst>
            <pc:docMk/>
            <pc:sldMk cId="2406273178" sldId="256"/>
            <ac:cxnSpMk id="48" creationId="{4E73E20B-BA4C-4978-AB51-1934315EAFA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EDD64B2C-9324-4C68-9DAC-9C9FB575A960}"/>
              </a:ext>
            </a:extLst>
          </p:cNvPr>
          <p:cNvSpPr/>
          <p:nvPr/>
        </p:nvSpPr>
        <p:spPr>
          <a:xfrm>
            <a:off x="1670649" y="2863884"/>
            <a:ext cx="954787" cy="3671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  <a:cs typeface="Calibri"/>
              </a:rPr>
              <a:t>Almacén</a:t>
            </a:r>
          </a:p>
        </p:txBody>
      </p:sp>
      <p:sp>
        <p:nvSpPr>
          <p:cNvPr id="5" name="Diagrama de flujo: decisión 4">
            <a:extLst>
              <a:ext uri="{FF2B5EF4-FFF2-40B4-BE49-F238E27FC236}">
                <a16:creationId xmlns:a16="http://schemas.microsoft.com/office/drawing/2014/main" id="{93F11D05-1238-4957-A872-DFAC606C3E21}"/>
              </a:ext>
            </a:extLst>
          </p:cNvPr>
          <p:cNvSpPr/>
          <p:nvPr/>
        </p:nvSpPr>
        <p:spPr>
          <a:xfrm rot="-5400000">
            <a:off x="1711901" y="3871687"/>
            <a:ext cx="952500" cy="36368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cs typeface="Calibri"/>
              </a:rPr>
              <a:t>Tienen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2F679BE-B2C5-41F6-B2E5-058CCED9FBFF}"/>
              </a:ext>
            </a:extLst>
          </p:cNvPr>
          <p:cNvSpPr/>
          <p:nvPr/>
        </p:nvSpPr>
        <p:spPr>
          <a:xfrm>
            <a:off x="828674" y="2387310"/>
            <a:ext cx="900545" cy="311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Numero(PK)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E86E3C7-59C3-4F46-9E2E-A4F1781678FF}"/>
              </a:ext>
            </a:extLst>
          </p:cNvPr>
          <p:cNvSpPr/>
          <p:nvPr/>
        </p:nvSpPr>
        <p:spPr>
          <a:xfrm>
            <a:off x="6298333" y="5616262"/>
            <a:ext cx="1134340" cy="294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Descripción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EC8CAB0-140E-47DE-A9C8-DAC194B58B0A}"/>
              </a:ext>
            </a:extLst>
          </p:cNvPr>
          <p:cNvSpPr/>
          <p:nvPr/>
        </p:nvSpPr>
        <p:spPr>
          <a:xfrm>
            <a:off x="733424" y="3296514"/>
            <a:ext cx="952499" cy="311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Dirección</a:t>
            </a:r>
          </a:p>
        </p:txBody>
      </p:sp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29ADB674-881E-4FBC-9501-B510B57964AE}"/>
              </a:ext>
            </a:extLst>
          </p:cNvPr>
          <p:cNvSpPr/>
          <p:nvPr/>
        </p:nvSpPr>
        <p:spPr>
          <a:xfrm>
            <a:off x="1687966" y="5097929"/>
            <a:ext cx="1032718" cy="3671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  <a:cs typeface="Calibri"/>
              </a:rPr>
              <a:t>Estanterías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C6D69AC6-B16D-4884-9063-5335977EED5E}"/>
              </a:ext>
            </a:extLst>
          </p:cNvPr>
          <p:cNvCxnSpPr/>
          <p:nvPr/>
        </p:nvCxnSpPr>
        <p:spPr>
          <a:xfrm flipH="1" flipV="1">
            <a:off x="2189018" y="3228108"/>
            <a:ext cx="3464" cy="384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AE63BD8-0DCD-4863-A8FE-2FCBB978CF0B}"/>
              </a:ext>
            </a:extLst>
          </p:cNvPr>
          <p:cNvCxnSpPr>
            <a:cxnSpLocks/>
          </p:cNvCxnSpPr>
          <p:nvPr/>
        </p:nvCxnSpPr>
        <p:spPr>
          <a:xfrm flipV="1">
            <a:off x="2166504" y="4492335"/>
            <a:ext cx="22513" cy="609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50EDDEBD-66CB-45B7-B697-9D952FC70D2A}"/>
              </a:ext>
            </a:extLst>
          </p:cNvPr>
          <p:cNvSpPr txBox="1"/>
          <p:nvPr/>
        </p:nvSpPr>
        <p:spPr>
          <a:xfrm>
            <a:off x="1966479" y="3178753"/>
            <a:ext cx="26669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800" dirty="0"/>
              <a:t>1</a:t>
            </a:r>
            <a:endParaRPr lang="es-ES" sz="800" dirty="0"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EF9389-9B97-40F8-9FDE-3F7D78C2A9C3}"/>
              </a:ext>
            </a:extLst>
          </p:cNvPr>
          <p:cNvSpPr txBox="1"/>
          <p:nvPr/>
        </p:nvSpPr>
        <p:spPr>
          <a:xfrm>
            <a:off x="1936172" y="4932218"/>
            <a:ext cx="27536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dirty="0"/>
              <a:t>M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C8D0DF3-4750-4DDF-8B52-F69A2B9D476F}"/>
              </a:ext>
            </a:extLst>
          </p:cNvPr>
          <p:cNvSpPr/>
          <p:nvPr/>
        </p:nvSpPr>
        <p:spPr>
          <a:xfrm>
            <a:off x="759401" y="5582514"/>
            <a:ext cx="900545" cy="311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Nombre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7392624-4A4D-4AC0-943D-D9A2766BA5FF}"/>
              </a:ext>
            </a:extLst>
          </p:cNvPr>
          <p:cNvSpPr/>
          <p:nvPr/>
        </p:nvSpPr>
        <p:spPr>
          <a:xfrm>
            <a:off x="8556802" y="5021227"/>
            <a:ext cx="995795" cy="311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Cantidad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B25901E-6B9D-4F24-9940-7F59504A1FE6}"/>
              </a:ext>
            </a:extLst>
          </p:cNvPr>
          <p:cNvSpPr/>
          <p:nvPr/>
        </p:nvSpPr>
        <p:spPr>
          <a:xfrm>
            <a:off x="1815809" y="5662665"/>
            <a:ext cx="1493360" cy="292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Letra Estantería(PK)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1885C07-26DE-431B-B122-E555F99250A1}"/>
              </a:ext>
            </a:extLst>
          </p:cNvPr>
          <p:cNvCxnSpPr>
            <a:cxnSpLocks/>
          </p:cNvCxnSpPr>
          <p:nvPr/>
        </p:nvCxnSpPr>
        <p:spPr>
          <a:xfrm flipV="1">
            <a:off x="2720685" y="5271652"/>
            <a:ext cx="697922" cy="12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grama de flujo: decisión 15">
            <a:extLst>
              <a:ext uri="{FF2B5EF4-FFF2-40B4-BE49-F238E27FC236}">
                <a16:creationId xmlns:a16="http://schemas.microsoft.com/office/drawing/2014/main" id="{B2BD693E-615B-49C4-BDA0-925D1A668D93}"/>
              </a:ext>
            </a:extLst>
          </p:cNvPr>
          <p:cNvSpPr/>
          <p:nvPr/>
        </p:nvSpPr>
        <p:spPr>
          <a:xfrm>
            <a:off x="3426401" y="5101277"/>
            <a:ext cx="1117022" cy="36368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cs typeface="Calibri"/>
              </a:rPr>
              <a:t>Guardan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E83BEFC-5DEF-4F31-A69E-D265B51AACCF}"/>
              </a:ext>
            </a:extLst>
          </p:cNvPr>
          <p:cNvCxnSpPr>
            <a:cxnSpLocks/>
          </p:cNvCxnSpPr>
          <p:nvPr/>
        </p:nvCxnSpPr>
        <p:spPr>
          <a:xfrm>
            <a:off x="4547753" y="5275116"/>
            <a:ext cx="897081" cy="5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5033689-7EBD-4D63-9AB3-884ADBF22638}"/>
              </a:ext>
            </a:extLst>
          </p:cNvPr>
          <p:cNvSpPr txBox="1"/>
          <p:nvPr/>
        </p:nvSpPr>
        <p:spPr>
          <a:xfrm>
            <a:off x="2663536" y="5143367"/>
            <a:ext cx="28135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dirty="0"/>
              <a:t>M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DFD91B6-EE91-479D-A8B0-DB11F604BB65}"/>
              </a:ext>
            </a:extLst>
          </p:cNvPr>
          <p:cNvSpPr txBox="1"/>
          <p:nvPr/>
        </p:nvSpPr>
        <p:spPr>
          <a:xfrm>
            <a:off x="5235286" y="5145587"/>
            <a:ext cx="16412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dirty="0"/>
              <a:t>M</a:t>
            </a:r>
          </a:p>
        </p:txBody>
      </p:sp>
      <p:sp>
        <p:nvSpPr>
          <p:cNvPr id="25" name="Diagrama de flujo: proceso 24">
            <a:extLst>
              <a:ext uri="{FF2B5EF4-FFF2-40B4-BE49-F238E27FC236}">
                <a16:creationId xmlns:a16="http://schemas.microsoft.com/office/drawing/2014/main" id="{3C13F287-5B0E-44D7-BEA5-3754C3A622B9}"/>
              </a:ext>
            </a:extLst>
          </p:cNvPr>
          <p:cNvSpPr/>
          <p:nvPr/>
        </p:nvSpPr>
        <p:spPr>
          <a:xfrm>
            <a:off x="5436242" y="5117466"/>
            <a:ext cx="1032718" cy="3671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  <a:cs typeface="Calibri"/>
              </a:rPr>
              <a:t>Piezas</a:t>
            </a:r>
          </a:p>
        </p:txBody>
      </p:sp>
      <p:sp>
        <p:nvSpPr>
          <p:cNvPr id="26" name="Diagrama de flujo: decisión 25">
            <a:extLst>
              <a:ext uri="{FF2B5EF4-FFF2-40B4-BE49-F238E27FC236}">
                <a16:creationId xmlns:a16="http://schemas.microsoft.com/office/drawing/2014/main" id="{2A8F4D09-A7B8-4A5F-B738-5FFC888C7970}"/>
              </a:ext>
            </a:extLst>
          </p:cNvPr>
          <p:cNvSpPr/>
          <p:nvPr/>
        </p:nvSpPr>
        <p:spPr>
          <a:xfrm>
            <a:off x="7226632" y="5208739"/>
            <a:ext cx="1302637" cy="36368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cs typeface="Calibri"/>
              </a:rPr>
              <a:t>Componen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D878569-3250-49D6-914D-095E05401E7C}"/>
              </a:ext>
            </a:extLst>
          </p:cNvPr>
          <p:cNvCxnSpPr>
            <a:cxnSpLocks/>
          </p:cNvCxnSpPr>
          <p:nvPr/>
        </p:nvCxnSpPr>
        <p:spPr>
          <a:xfrm>
            <a:off x="6445426" y="5277781"/>
            <a:ext cx="1097129" cy="5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EE559177-594A-498B-9858-0EC26ACED5CC}"/>
              </a:ext>
            </a:extLst>
          </p:cNvPr>
          <p:cNvSpPr/>
          <p:nvPr/>
        </p:nvSpPr>
        <p:spPr>
          <a:xfrm>
            <a:off x="4965943" y="4689739"/>
            <a:ext cx="593480" cy="311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Tipo(PK)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EFEC611-A434-42A1-8FD0-9472D731992C}"/>
              </a:ext>
            </a:extLst>
          </p:cNvPr>
          <p:cNvSpPr/>
          <p:nvPr/>
        </p:nvSpPr>
        <p:spPr>
          <a:xfrm>
            <a:off x="5473942" y="4445509"/>
            <a:ext cx="876787" cy="311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Numero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60EE186-6659-4965-B2BD-5E9B4A363478}"/>
              </a:ext>
            </a:extLst>
          </p:cNvPr>
          <p:cNvSpPr/>
          <p:nvPr/>
        </p:nvSpPr>
        <p:spPr>
          <a:xfrm>
            <a:off x="1911948" y="2314261"/>
            <a:ext cx="1134340" cy="294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Descripción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36091FC-EAA0-4006-82FB-4DB921E8168D}"/>
              </a:ext>
            </a:extLst>
          </p:cNvPr>
          <p:cNvSpPr txBox="1"/>
          <p:nvPr/>
        </p:nvSpPr>
        <p:spPr>
          <a:xfrm>
            <a:off x="7332785" y="5085861"/>
            <a:ext cx="32043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dirty="0"/>
              <a:t>M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EF99B85-92DB-4A63-A53A-BEC5A7D3AF19}"/>
              </a:ext>
            </a:extLst>
          </p:cNvPr>
          <p:cNvSpPr txBox="1"/>
          <p:nvPr/>
        </p:nvSpPr>
        <p:spPr>
          <a:xfrm>
            <a:off x="6346092" y="4275015"/>
            <a:ext cx="36927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dirty="0"/>
              <a:t>1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764F309-B72D-400D-B360-6D6D55D93140}"/>
              </a:ext>
            </a:extLst>
          </p:cNvPr>
          <p:cNvCxnSpPr>
            <a:cxnSpLocks/>
          </p:cNvCxnSpPr>
          <p:nvPr/>
        </p:nvCxnSpPr>
        <p:spPr>
          <a:xfrm flipH="1">
            <a:off x="2413709" y="2620551"/>
            <a:ext cx="75179" cy="220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DB019C5-2465-4863-BA29-86F9FB3AF42E}"/>
              </a:ext>
            </a:extLst>
          </p:cNvPr>
          <p:cNvCxnSpPr>
            <a:cxnSpLocks/>
          </p:cNvCxnSpPr>
          <p:nvPr/>
        </p:nvCxnSpPr>
        <p:spPr>
          <a:xfrm>
            <a:off x="1590118" y="2669397"/>
            <a:ext cx="90897" cy="171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0AA9F33-C96F-45F0-936D-423BADA8639D}"/>
              </a:ext>
            </a:extLst>
          </p:cNvPr>
          <p:cNvCxnSpPr>
            <a:cxnSpLocks/>
          </p:cNvCxnSpPr>
          <p:nvPr/>
        </p:nvCxnSpPr>
        <p:spPr>
          <a:xfrm flipV="1">
            <a:off x="1502194" y="3193027"/>
            <a:ext cx="159282" cy="150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7AE5246-9ABA-4A98-940E-D8891E2708CC}"/>
              </a:ext>
            </a:extLst>
          </p:cNvPr>
          <p:cNvCxnSpPr>
            <a:cxnSpLocks/>
          </p:cNvCxnSpPr>
          <p:nvPr/>
        </p:nvCxnSpPr>
        <p:spPr>
          <a:xfrm flipV="1">
            <a:off x="1560809" y="5488796"/>
            <a:ext cx="159282" cy="150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90BD961-8A71-4286-9AAB-96BED7727A95}"/>
              </a:ext>
            </a:extLst>
          </p:cNvPr>
          <p:cNvCxnSpPr>
            <a:cxnSpLocks/>
          </p:cNvCxnSpPr>
          <p:nvPr/>
        </p:nvCxnSpPr>
        <p:spPr>
          <a:xfrm flipV="1">
            <a:off x="2440040" y="5449719"/>
            <a:ext cx="32282" cy="218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3FD43DF-7471-453E-8870-8E074861F110}"/>
              </a:ext>
            </a:extLst>
          </p:cNvPr>
          <p:cNvCxnSpPr>
            <a:cxnSpLocks/>
          </p:cNvCxnSpPr>
          <p:nvPr/>
        </p:nvCxnSpPr>
        <p:spPr>
          <a:xfrm flipH="1" flipV="1">
            <a:off x="6292092" y="5420412"/>
            <a:ext cx="241255" cy="16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B9F629C-64B0-4F5B-8F8E-CDFC00FFC080}"/>
              </a:ext>
            </a:extLst>
          </p:cNvPr>
          <p:cNvCxnSpPr>
            <a:cxnSpLocks/>
          </p:cNvCxnSpPr>
          <p:nvPr/>
        </p:nvCxnSpPr>
        <p:spPr>
          <a:xfrm flipH="1">
            <a:off x="8216631" y="5189857"/>
            <a:ext cx="348716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AFDE101-3825-4112-8F21-EFAD8984C1BB}"/>
              </a:ext>
            </a:extLst>
          </p:cNvPr>
          <p:cNvCxnSpPr>
            <a:cxnSpLocks/>
          </p:cNvCxnSpPr>
          <p:nvPr/>
        </p:nvCxnSpPr>
        <p:spPr>
          <a:xfrm flipH="1">
            <a:off x="6047860" y="4974934"/>
            <a:ext cx="94718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E73E20B-BA4C-4978-AB51-1934315EAFA3}"/>
              </a:ext>
            </a:extLst>
          </p:cNvPr>
          <p:cNvCxnSpPr>
            <a:cxnSpLocks/>
          </p:cNvCxnSpPr>
          <p:nvPr/>
        </p:nvCxnSpPr>
        <p:spPr>
          <a:xfrm>
            <a:off x="5429424" y="4974934"/>
            <a:ext cx="178821" cy="142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F37D230-F41B-4E2E-B441-3FFC98CB479D}"/>
              </a:ext>
            </a:extLst>
          </p:cNvPr>
          <p:cNvCxnSpPr>
            <a:cxnSpLocks/>
          </p:cNvCxnSpPr>
          <p:nvPr/>
        </p:nvCxnSpPr>
        <p:spPr>
          <a:xfrm flipH="1">
            <a:off x="6507017" y="5385243"/>
            <a:ext cx="651562" cy="5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251318F-D4F7-4290-B130-88E3383EDD24}"/>
              </a:ext>
            </a:extLst>
          </p:cNvPr>
          <p:cNvSpPr txBox="1"/>
          <p:nvPr/>
        </p:nvSpPr>
        <p:spPr>
          <a:xfrm>
            <a:off x="6424246" y="5144477"/>
            <a:ext cx="20320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dirty="0"/>
              <a:t>1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7145502A-1914-4730-809D-201ADF864F05}"/>
              </a:ext>
            </a:extLst>
          </p:cNvPr>
          <p:cNvSpPr/>
          <p:nvPr/>
        </p:nvSpPr>
        <p:spPr>
          <a:xfrm>
            <a:off x="6099172" y="4689740"/>
            <a:ext cx="1199171" cy="399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Identificador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E068CE26-59BD-4C26-AC13-3B0C8998FC9A}"/>
              </a:ext>
            </a:extLst>
          </p:cNvPr>
          <p:cNvCxnSpPr>
            <a:cxnSpLocks/>
          </p:cNvCxnSpPr>
          <p:nvPr/>
        </p:nvCxnSpPr>
        <p:spPr>
          <a:xfrm flipH="1">
            <a:off x="5862245" y="4760011"/>
            <a:ext cx="6794" cy="347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13BB1AF3-432C-4B72-98EA-DA089EE40132}"/>
              </a:ext>
            </a:extLst>
          </p:cNvPr>
          <p:cNvSpPr/>
          <p:nvPr/>
        </p:nvSpPr>
        <p:spPr>
          <a:xfrm>
            <a:off x="5340948" y="5899569"/>
            <a:ext cx="1134340" cy="294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Precio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9A36F521-7591-4956-905D-55192BA3007E}"/>
              </a:ext>
            </a:extLst>
          </p:cNvPr>
          <p:cNvCxnSpPr>
            <a:cxnSpLocks/>
          </p:cNvCxnSpPr>
          <p:nvPr/>
        </p:nvCxnSpPr>
        <p:spPr>
          <a:xfrm flipH="1" flipV="1">
            <a:off x="5881782" y="5488796"/>
            <a:ext cx="6795" cy="365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F437AF5B-7DF5-4762-BCCC-DE8CB7FD110A}"/>
              </a:ext>
            </a:extLst>
          </p:cNvPr>
          <p:cNvSpPr/>
          <p:nvPr/>
        </p:nvSpPr>
        <p:spPr>
          <a:xfrm>
            <a:off x="4346263" y="5538996"/>
            <a:ext cx="995795" cy="311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Cantidad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6964925-8D84-4A7C-835B-470FB6AE2B8D}"/>
              </a:ext>
            </a:extLst>
          </p:cNvPr>
          <p:cNvCxnSpPr>
            <a:cxnSpLocks/>
          </p:cNvCxnSpPr>
          <p:nvPr/>
        </p:nvCxnSpPr>
        <p:spPr>
          <a:xfrm flipV="1">
            <a:off x="5263345" y="5449719"/>
            <a:ext cx="178821" cy="16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288</cp:revision>
  <dcterms:created xsi:type="dcterms:W3CDTF">2020-11-04T12:05:24Z</dcterms:created>
  <dcterms:modified xsi:type="dcterms:W3CDTF">2020-11-12T19:31:16Z</dcterms:modified>
</cp:coreProperties>
</file>