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3" r:id="rId4"/>
    <p:sldId id="258" r:id="rId5"/>
    <p:sldId id="274" r:id="rId6"/>
    <p:sldId id="261" r:id="rId7"/>
    <p:sldId id="259" r:id="rId8"/>
    <p:sldId id="257" r:id="rId9"/>
    <p:sldId id="262" r:id="rId10"/>
    <p:sldId id="275" r:id="rId11"/>
    <p:sldId id="276" r:id="rId12"/>
    <p:sldId id="263" r:id="rId13"/>
    <p:sldId id="272" r:id="rId14"/>
    <p:sldId id="264" r:id="rId15"/>
    <p:sldId id="265" r:id="rId16"/>
    <p:sldId id="266" r:id="rId17"/>
    <p:sldId id="267" r:id="rId18"/>
    <p:sldId id="268" r:id="rId19"/>
    <p:sldId id="281" r:id="rId20"/>
    <p:sldId id="277" r:id="rId21"/>
    <p:sldId id="269" r:id="rId22"/>
    <p:sldId id="282" r:id="rId23"/>
    <p:sldId id="280" r:id="rId24"/>
    <p:sldId id="279" r:id="rId25"/>
    <p:sldId id="278"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41D56-CD8C-4B48-B53E-CCE4AD6BD733}" v="5666" dt="2018-06-24T20:53:58.52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36"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ebastian Villegas Santos" userId="6558388a-42ad-4ed6-8c7c-519b7261b204" providerId="ADAL" clId="{A7541D56-CD8C-4B48-B53E-CCE4AD6BD733}"/>
    <pc:docChg chg="undo custSel addSld delSld modSld sldOrd">
      <pc:chgData name="Juan Sebastian Villegas Santos" userId="6558388a-42ad-4ed6-8c7c-519b7261b204" providerId="ADAL" clId="{A7541D56-CD8C-4B48-B53E-CCE4AD6BD733}" dt="2018-06-24T20:53:58.521" v="5661" actId="20577"/>
      <pc:docMkLst>
        <pc:docMk/>
      </pc:docMkLst>
      <pc:sldChg chg="modSp">
        <pc:chgData name="Juan Sebastian Villegas Santos" userId="6558388a-42ad-4ed6-8c7c-519b7261b204" providerId="ADAL" clId="{A7541D56-CD8C-4B48-B53E-CCE4AD6BD733}" dt="2018-06-23T01:29:13.596" v="4793" actId="313"/>
        <pc:sldMkLst>
          <pc:docMk/>
          <pc:sldMk cId="483221005" sldId="256"/>
        </pc:sldMkLst>
        <pc:spChg chg="mod">
          <ac:chgData name="Juan Sebastian Villegas Santos" userId="6558388a-42ad-4ed6-8c7c-519b7261b204" providerId="ADAL" clId="{A7541D56-CD8C-4B48-B53E-CCE4AD6BD733}" dt="2018-06-23T01:29:13.596" v="4793" actId="313"/>
          <ac:spMkLst>
            <pc:docMk/>
            <pc:sldMk cId="483221005" sldId="256"/>
            <ac:spMk id="2" creationId="{D91A90FA-635C-42C9-82DF-CA47BB18DFD8}"/>
          </ac:spMkLst>
        </pc:spChg>
      </pc:sldChg>
      <pc:sldChg chg="modSp">
        <pc:chgData name="Juan Sebastian Villegas Santos" userId="6558388a-42ad-4ed6-8c7c-519b7261b204" providerId="ADAL" clId="{A7541D56-CD8C-4B48-B53E-CCE4AD6BD733}" dt="2018-06-20T15:35:11.111" v="1981" actId="20577"/>
        <pc:sldMkLst>
          <pc:docMk/>
          <pc:sldMk cId="4087810170" sldId="257"/>
        </pc:sldMkLst>
        <pc:spChg chg="mod">
          <ac:chgData name="Juan Sebastian Villegas Santos" userId="6558388a-42ad-4ed6-8c7c-519b7261b204" providerId="ADAL" clId="{A7541D56-CD8C-4B48-B53E-CCE4AD6BD733}" dt="2018-06-20T15:35:11.111" v="1981" actId="20577"/>
          <ac:spMkLst>
            <pc:docMk/>
            <pc:sldMk cId="4087810170" sldId="257"/>
            <ac:spMk id="3" creationId="{FCCE5C50-5D92-4639-93DF-DF65A7E0894A}"/>
          </ac:spMkLst>
        </pc:spChg>
      </pc:sldChg>
      <pc:sldChg chg="modSp">
        <pc:chgData name="Juan Sebastian Villegas Santos" userId="6558388a-42ad-4ed6-8c7c-519b7261b204" providerId="ADAL" clId="{A7541D56-CD8C-4B48-B53E-CCE4AD6BD733}" dt="2018-06-23T01:40:42.859" v="5120" actId="20577"/>
        <pc:sldMkLst>
          <pc:docMk/>
          <pc:sldMk cId="200744599" sldId="258"/>
        </pc:sldMkLst>
        <pc:spChg chg="mod">
          <ac:chgData name="Juan Sebastian Villegas Santos" userId="6558388a-42ad-4ed6-8c7c-519b7261b204" providerId="ADAL" clId="{A7541D56-CD8C-4B48-B53E-CCE4AD6BD733}" dt="2018-06-23T01:36:07.295" v="4997" actId="20577"/>
          <ac:spMkLst>
            <pc:docMk/>
            <pc:sldMk cId="200744599" sldId="258"/>
            <ac:spMk id="6" creationId="{6E228A5A-9F47-4DB1-860F-1A878AFAF4C3}"/>
          </ac:spMkLst>
        </pc:spChg>
        <pc:spChg chg="mod">
          <ac:chgData name="Juan Sebastian Villegas Santos" userId="6558388a-42ad-4ed6-8c7c-519b7261b204" providerId="ADAL" clId="{A7541D56-CD8C-4B48-B53E-CCE4AD6BD733}" dt="2018-06-23T01:40:42.859" v="5120" actId="20577"/>
          <ac:spMkLst>
            <pc:docMk/>
            <pc:sldMk cId="200744599" sldId="258"/>
            <ac:spMk id="8" creationId="{98231AC2-4B2C-40CE-B392-77149E7694A1}"/>
          </ac:spMkLst>
        </pc:spChg>
        <pc:spChg chg="mod">
          <ac:chgData name="Juan Sebastian Villegas Santos" userId="6558388a-42ad-4ed6-8c7c-519b7261b204" providerId="ADAL" clId="{A7541D56-CD8C-4B48-B53E-CCE4AD6BD733}" dt="2018-06-23T01:36:23.545" v="5028" actId="20577"/>
          <ac:spMkLst>
            <pc:docMk/>
            <pc:sldMk cId="200744599" sldId="258"/>
            <ac:spMk id="10" creationId="{63D57A51-D5F3-4D10-A4AF-284C87C4771D}"/>
          </ac:spMkLst>
        </pc:spChg>
      </pc:sldChg>
      <pc:sldChg chg="addSp delSp modSp ord">
        <pc:chgData name="Juan Sebastian Villegas Santos" userId="6558388a-42ad-4ed6-8c7c-519b7261b204" providerId="ADAL" clId="{A7541D56-CD8C-4B48-B53E-CCE4AD6BD733}" dt="2018-06-23T01:45:04.301" v="5314" actId="20577"/>
        <pc:sldMkLst>
          <pc:docMk/>
          <pc:sldMk cId="679537456" sldId="259"/>
        </pc:sldMkLst>
        <pc:spChg chg="mod">
          <ac:chgData name="Juan Sebastian Villegas Santos" userId="6558388a-42ad-4ed6-8c7c-519b7261b204" providerId="ADAL" clId="{A7541D56-CD8C-4B48-B53E-CCE4AD6BD733}" dt="2018-06-22T02:27:56.236" v="2482" actId="20577"/>
          <ac:spMkLst>
            <pc:docMk/>
            <pc:sldMk cId="679537456" sldId="259"/>
            <ac:spMk id="3" creationId="{4754169A-A83F-463B-A91C-B7373FE46473}"/>
          </ac:spMkLst>
        </pc:spChg>
        <pc:spChg chg="add mod">
          <ac:chgData name="Juan Sebastian Villegas Santos" userId="6558388a-42ad-4ed6-8c7c-519b7261b204" providerId="ADAL" clId="{A7541D56-CD8C-4B48-B53E-CCE4AD6BD733}" dt="2018-06-23T01:45:04.301" v="5314" actId="20577"/>
          <ac:spMkLst>
            <pc:docMk/>
            <pc:sldMk cId="679537456" sldId="259"/>
            <ac:spMk id="7" creationId="{CBCC3B51-BF25-4416-9ACB-248287DF790C}"/>
          </ac:spMkLst>
        </pc:spChg>
        <pc:spChg chg="del mod">
          <ac:chgData name="Juan Sebastian Villegas Santos" userId="6558388a-42ad-4ed6-8c7c-519b7261b204" providerId="ADAL" clId="{A7541D56-CD8C-4B48-B53E-CCE4AD6BD733}" dt="2018-06-23T01:44:34.414" v="5275"/>
          <ac:spMkLst>
            <pc:docMk/>
            <pc:sldMk cId="679537456" sldId="259"/>
            <ac:spMk id="10" creationId="{CEC70FCC-997A-4E85-872C-A0CDEAE8BAFD}"/>
          </ac:spMkLst>
        </pc:spChg>
      </pc:sldChg>
      <pc:sldChg chg="addSp modSp">
        <pc:chgData name="Juan Sebastian Villegas Santos" userId="6558388a-42ad-4ed6-8c7c-519b7261b204" providerId="ADAL" clId="{A7541D56-CD8C-4B48-B53E-CCE4AD6BD733}" dt="2018-06-23T01:44:23.144" v="5267" actId="20577"/>
        <pc:sldMkLst>
          <pc:docMk/>
          <pc:sldMk cId="591619847" sldId="261"/>
        </pc:sldMkLst>
        <pc:spChg chg="add mod">
          <ac:chgData name="Juan Sebastian Villegas Santos" userId="6558388a-42ad-4ed6-8c7c-519b7261b204" providerId="ADAL" clId="{A7541D56-CD8C-4B48-B53E-CCE4AD6BD733}" dt="2018-06-23T01:43:56.661" v="5224" actId="20577"/>
          <ac:spMkLst>
            <pc:docMk/>
            <pc:sldMk cId="591619847" sldId="261"/>
            <ac:spMk id="8" creationId="{1BFE5B60-F819-42CD-9AE5-0048D64FDA41}"/>
          </ac:spMkLst>
        </pc:spChg>
        <pc:spChg chg="add mod">
          <ac:chgData name="Juan Sebastian Villegas Santos" userId="6558388a-42ad-4ed6-8c7c-519b7261b204" providerId="ADAL" clId="{A7541D56-CD8C-4B48-B53E-CCE4AD6BD733}" dt="2018-06-23T01:44:23.144" v="5267" actId="20577"/>
          <ac:spMkLst>
            <pc:docMk/>
            <pc:sldMk cId="591619847" sldId="261"/>
            <ac:spMk id="9" creationId="{6F2C8FC4-B64C-40D3-A142-26CE80F739FB}"/>
          </ac:spMkLst>
        </pc:spChg>
        <pc:picChg chg="mod">
          <ac:chgData name="Juan Sebastian Villegas Santos" userId="6558388a-42ad-4ed6-8c7c-519b7261b204" providerId="ADAL" clId="{A7541D56-CD8C-4B48-B53E-CCE4AD6BD733}" dt="2018-06-23T01:43:03.884" v="5175" actId="1076"/>
          <ac:picMkLst>
            <pc:docMk/>
            <pc:sldMk cId="591619847" sldId="261"/>
            <ac:picMk id="5" creationId="{5811A22B-D74B-403A-9D5F-0CAD0608C872}"/>
          </ac:picMkLst>
        </pc:picChg>
        <pc:picChg chg="mod">
          <ac:chgData name="Juan Sebastian Villegas Santos" userId="6558388a-42ad-4ed6-8c7c-519b7261b204" providerId="ADAL" clId="{A7541D56-CD8C-4B48-B53E-CCE4AD6BD733}" dt="2018-06-23T01:43:08.500" v="5177" actId="1076"/>
          <ac:picMkLst>
            <pc:docMk/>
            <pc:sldMk cId="591619847" sldId="261"/>
            <ac:picMk id="6" creationId="{2FF04DDA-20F8-457A-9485-269034CF0104}"/>
          </ac:picMkLst>
        </pc:picChg>
      </pc:sldChg>
      <pc:sldChg chg="addSp delSp modSp">
        <pc:chgData name="Juan Sebastian Villegas Santos" userId="6558388a-42ad-4ed6-8c7c-519b7261b204" providerId="ADAL" clId="{A7541D56-CD8C-4B48-B53E-CCE4AD6BD733}" dt="2018-06-23T02:04:34.520" v="5432" actId="20577"/>
        <pc:sldMkLst>
          <pc:docMk/>
          <pc:sldMk cId="3981010364" sldId="262"/>
        </pc:sldMkLst>
        <pc:spChg chg="add del mod">
          <ac:chgData name="Juan Sebastian Villegas Santos" userId="6558388a-42ad-4ed6-8c7c-519b7261b204" providerId="ADAL" clId="{A7541D56-CD8C-4B48-B53E-CCE4AD6BD733}" dt="2018-06-23T02:04:25.339" v="5420" actId="478"/>
          <ac:spMkLst>
            <pc:docMk/>
            <pc:sldMk cId="3981010364" sldId="262"/>
            <ac:spMk id="7" creationId="{E34521D8-FC24-4A12-8FA3-1DA11F2C9AB4}"/>
          </ac:spMkLst>
        </pc:spChg>
        <pc:spChg chg="add mod">
          <ac:chgData name="Juan Sebastian Villegas Santos" userId="6558388a-42ad-4ed6-8c7c-519b7261b204" providerId="ADAL" clId="{A7541D56-CD8C-4B48-B53E-CCE4AD6BD733}" dt="2018-06-23T02:04:34.520" v="5432" actId="20577"/>
          <ac:spMkLst>
            <pc:docMk/>
            <pc:sldMk cId="3981010364" sldId="262"/>
            <ac:spMk id="10" creationId="{1B033ABC-CED7-44C4-94DE-7499D616877A}"/>
          </ac:spMkLst>
        </pc:spChg>
      </pc:sldChg>
      <pc:sldChg chg="addSp delSp modSp">
        <pc:chgData name="Juan Sebastian Villegas Santos" userId="6558388a-42ad-4ed6-8c7c-519b7261b204" providerId="ADAL" clId="{A7541D56-CD8C-4B48-B53E-CCE4AD6BD733}" dt="2018-06-23T02:07:44.201" v="5516" actId="1076"/>
        <pc:sldMkLst>
          <pc:docMk/>
          <pc:sldMk cId="2452115778" sldId="263"/>
        </pc:sldMkLst>
        <pc:spChg chg="add del">
          <ac:chgData name="Juan Sebastian Villegas Santos" userId="6558388a-42ad-4ed6-8c7c-519b7261b204" providerId="ADAL" clId="{A7541D56-CD8C-4B48-B53E-CCE4AD6BD733}" dt="2018-06-23T02:04:48.818" v="5437" actId="478"/>
          <ac:spMkLst>
            <pc:docMk/>
            <pc:sldMk cId="2452115778" sldId="263"/>
            <ac:spMk id="9" creationId="{23A42FDA-12D1-4BF8-81EB-95F3AAC37B67}"/>
          </ac:spMkLst>
        </pc:spChg>
        <pc:spChg chg="add">
          <ac:chgData name="Juan Sebastian Villegas Santos" userId="6558388a-42ad-4ed6-8c7c-519b7261b204" providerId="ADAL" clId="{A7541D56-CD8C-4B48-B53E-CCE4AD6BD733}" dt="2018-06-23T02:04:49.098" v="5438"/>
          <ac:spMkLst>
            <pc:docMk/>
            <pc:sldMk cId="2452115778" sldId="263"/>
            <ac:spMk id="10" creationId="{0C04DCBE-A75B-4344-BC94-F76912B65ABA}"/>
          </ac:spMkLst>
        </pc:spChg>
        <pc:spChg chg="add mod">
          <ac:chgData name="Juan Sebastian Villegas Santos" userId="6558388a-42ad-4ed6-8c7c-519b7261b204" providerId="ADAL" clId="{A7541D56-CD8C-4B48-B53E-CCE4AD6BD733}" dt="2018-06-23T02:07:05.195" v="5469" actId="20577"/>
          <ac:spMkLst>
            <pc:docMk/>
            <pc:sldMk cId="2452115778" sldId="263"/>
            <ac:spMk id="11" creationId="{13B9BC56-4C95-4BE0-8CCE-32B59BC8DF52}"/>
          </ac:spMkLst>
        </pc:spChg>
        <pc:spChg chg="add mod">
          <ac:chgData name="Juan Sebastian Villegas Santos" userId="6558388a-42ad-4ed6-8c7c-519b7261b204" providerId="ADAL" clId="{A7541D56-CD8C-4B48-B53E-CCE4AD6BD733}" dt="2018-06-23T02:07:44.201" v="5516" actId="1076"/>
          <ac:spMkLst>
            <pc:docMk/>
            <pc:sldMk cId="2452115778" sldId="263"/>
            <ac:spMk id="12" creationId="{9660F209-AFB1-4B7A-9853-1593CD3A5387}"/>
          </ac:spMkLst>
        </pc:spChg>
        <pc:picChg chg="mod">
          <ac:chgData name="Juan Sebastian Villegas Santos" userId="6558388a-42ad-4ed6-8c7c-519b7261b204" providerId="ADAL" clId="{A7541D56-CD8C-4B48-B53E-CCE4AD6BD733}" dt="2018-06-23T02:05:34.036" v="5446" actId="1076"/>
          <ac:picMkLst>
            <pc:docMk/>
            <pc:sldMk cId="2452115778" sldId="263"/>
            <ac:picMk id="6" creationId="{164AB4D6-6A27-4150-8EAE-98D3D7B512D3}"/>
          </ac:picMkLst>
        </pc:picChg>
        <pc:picChg chg="mod">
          <ac:chgData name="Juan Sebastian Villegas Santos" userId="6558388a-42ad-4ed6-8c7c-519b7261b204" providerId="ADAL" clId="{A7541D56-CD8C-4B48-B53E-CCE4AD6BD733}" dt="2018-06-23T02:05:38.039" v="5447" actId="1076"/>
          <ac:picMkLst>
            <pc:docMk/>
            <pc:sldMk cId="2452115778" sldId="263"/>
            <ac:picMk id="7" creationId="{6F2A86F6-1F7F-4B20-9F5B-62F15A55CF2C}"/>
          </ac:picMkLst>
        </pc:picChg>
      </pc:sldChg>
      <pc:sldChg chg="addSp delSp">
        <pc:chgData name="Juan Sebastian Villegas Santos" userId="6558388a-42ad-4ed6-8c7c-519b7261b204" providerId="ADAL" clId="{A7541D56-CD8C-4B48-B53E-CCE4AD6BD733}" dt="2018-06-23T02:04:57.253" v="5442"/>
        <pc:sldMkLst>
          <pc:docMk/>
          <pc:sldMk cId="3539372297" sldId="264"/>
        </pc:sldMkLst>
        <pc:spChg chg="add del">
          <ac:chgData name="Juan Sebastian Villegas Santos" userId="6558388a-42ad-4ed6-8c7c-519b7261b204" providerId="ADAL" clId="{A7541D56-CD8C-4B48-B53E-CCE4AD6BD733}" dt="2018-06-23T02:04:57" v="5441" actId="478"/>
          <ac:spMkLst>
            <pc:docMk/>
            <pc:sldMk cId="3539372297" sldId="264"/>
            <ac:spMk id="11" creationId="{CDC7345B-2A7A-4485-9331-796644E138F1}"/>
          </ac:spMkLst>
        </pc:spChg>
        <pc:spChg chg="add">
          <ac:chgData name="Juan Sebastian Villegas Santos" userId="6558388a-42ad-4ed6-8c7c-519b7261b204" providerId="ADAL" clId="{A7541D56-CD8C-4B48-B53E-CCE4AD6BD733}" dt="2018-06-23T02:04:57.253" v="5442"/>
          <ac:spMkLst>
            <pc:docMk/>
            <pc:sldMk cId="3539372297" sldId="264"/>
            <ac:spMk id="12" creationId="{7DE35504-2638-40D9-A55E-A8B6D2894D77}"/>
          </ac:spMkLst>
        </pc:spChg>
      </pc:sldChg>
      <pc:sldChg chg="addSp modSp">
        <pc:chgData name="Juan Sebastian Villegas Santos" userId="6558388a-42ad-4ed6-8c7c-519b7261b204" providerId="ADAL" clId="{A7541D56-CD8C-4B48-B53E-CCE4AD6BD733}" dt="2018-06-20T15:43:37.970" v="2006"/>
        <pc:sldMkLst>
          <pc:docMk/>
          <pc:sldMk cId="2798359903" sldId="265"/>
        </pc:sldMkLst>
        <pc:spChg chg="add mod">
          <ac:chgData name="Juan Sebastian Villegas Santos" userId="6558388a-42ad-4ed6-8c7c-519b7261b204" providerId="ADAL" clId="{A7541D56-CD8C-4B48-B53E-CCE4AD6BD733}" dt="2018-06-20T14:21:02.374" v="1948" actId="113"/>
          <ac:spMkLst>
            <pc:docMk/>
            <pc:sldMk cId="2798359903" sldId="265"/>
            <ac:spMk id="11" creationId="{378DACED-C661-4EF1-9287-EE407B14B2AC}"/>
          </ac:spMkLst>
        </pc:spChg>
        <pc:spChg chg="add">
          <ac:chgData name="Juan Sebastian Villegas Santos" userId="6558388a-42ad-4ed6-8c7c-519b7261b204" providerId="ADAL" clId="{A7541D56-CD8C-4B48-B53E-CCE4AD6BD733}" dt="2018-06-20T15:43:37.970" v="2006"/>
          <ac:spMkLst>
            <pc:docMk/>
            <pc:sldMk cId="2798359903" sldId="265"/>
            <ac:spMk id="12" creationId="{B5461742-774C-4934-A943-4878BFF3A4DB}"/>
          </ac:spMkLst>
        </pc:spChg>
        <pc:picChg chg="mod">
          <ac:chgData name="Juan Sebastian Villegas Santos" userId="6558388a-42ad-4ed6-8c7c-519b7261b204" providerId="ADAL" clId="{A7541D56-CD8C-4B48-B53E-CCE4AD6BD733}" dt="2018-06-20T14:19:13.151" v="1793" actId="1076"/>
          <ac:picMkLst>
            <pc:docMk/>
            <pc:sldMk cId="2798359903" sldId="265"/>
            <ac:picMk id="8" creationId="{AA43101D-E75D-4C3E-8158-BF9B38237310}"/>
          </ac:picMkLst>
        </pc:picChg>
        <pc:picChg chg="mod">
          <ac:chgData name="Juan Sebastian Villegas Santos" userId="6558388a-42ad-4ed6-8c7c-519b7261b204" providerId="ADAL" clId="{A7541D56-CD8C-4B48-B53E-CCE4AD6BD733}" dt="2018-06-20T14:19:14.522" v="1794" actId="1076"/>
          <ac:picMkLst>
            <pc:docMk/>
            <pc:sldMk cId="2798359903" sldId="265"/>
            <ac:picMk id="10" creationId="{CF04ECEF-CA0C-4DC5-894B-26286421C113}"/>
          </ac:picMkLst>
        </pc:picChg>
      </pc:sldChg>
      <pc:sldChg chg="addSp delSp modSp">
        <pc:chgData name="Juan Sebastian Villegas Santos" userId="6558388a-42ad-4ed6-8c7c-519b7261b204" providerId="ADAL" clId="{A7541D56-CD8C-4B48-B53E-CCE4AD6BD733}" dt="2018-06-21T05:01:03.998" v="2097" actId="478"/>
        <pc:sldMkLst>
          <pc:docMk/>
          <pc:sldMk cId="998550317" sldId="266"/>
        </pc:sldMkLst>
        <pc:spChg chg="add del mod">
          <ac:chgData name="Juan Sebastian Villegas Santos" userId="6558388a-42ad-4ed6-8c7c-519b7261b204" providerId="ADAL" clId="{A7541D56-CD8C-4B48-B53E-CCE4AD6BD733}" dt="2018-06-21T05:00:05.547" v="2080" actId="478"/>
          <ac:spMkLst>
            <pc:docMk/>
            <pc:sldMk cId="998550317" sldId="266"/>
            <ac:spMk id="7" creationId="{44AB1005-8C6B-497B-B635-DA73607EBB76}"/>
          </ac:spMkLst>
        </pc:spChg>
        <pc:spChg chg="add del mod">
          <ac:chgData name="Juan Sebastian Villegas Santos" userId="6558388a-42ad-4ed6-8c7c-519b7261b204" providerId="ADAL" clId="{A7541D56-CD8C-4B48-B53E-CCE4AD6BD733}" dt="2018-06-21T04:59:56.965" v="2077" actId="478"/>
          <ac:spMkLst>
            <pc:docMk/>
            <pc:sldMk cId="998550317" sldId="266"/>
            <ac:spMk id="8" creationId="{F1EA31FD-5CE4-43C2-82D4-5435254E30BA}"/>
          </ac:spMkLst>
        </pc:spChg>
        <pc:spChg chg="add del mod">
          <ac:chgData name="Juan Sebastian Villegas Santos" userId="6558388a-42ad-4ed6-8c7c-519b7261b204" providerId="ADAL" clId="{A7541D56-CD8C-4B48-B53E-CCE4AD6BD733}" dt="2018-06-21T05:01:03.998" v="2097" actId="478"/>
          <ac:spMkLst>
            <pc:docMk/>
            <pc:sldMk cId="998550317" sldId="266"/>
            <ac:spMk id="9" creationId="{7DE81C80-F559-47B1-A273-7915D5595823}"/>
          </ac:spMkLst>
        </pc:spChg>
        <pc:spChg chg="add mod">
          <ac:chgData name="Juan Sebastian Villegas Santos" userId="6558388a-42ad-4ed6-8c7c-519b7261b204" providerId="ADAL" clId="{A7541D56-CD8C-4B48-B53E-CCE4AD6BD733}" dt="2018-06-21T05:01:00.498" v="2096" actId="20577"/>
          <ac:spMkLst>
            <pc:docMk/>
            <pc:sldMk cId="998550317" sldId="266"/>
            <ac:spMk id="10" creationId="{5EDC59B2-32F8-48E8-9288-F9BDB97A3EA4}"/>
          </ac:spMkLst>
        </pc:spChg>
        <pc:picChg chg="mod">
          <ac:chgData name="Juan Sebastian Villegas Santos" userId="6558388a-42ad-4ed6-8c7c-519b7261b204" providerId="ADAL" clId="{A7541D56-CD8C-4B48-B53E-CCE4AD6BD733}" dt="2018-06-21T05:00:20.177" v="2084" actId="1076"/>
          <ac:picMkLst>
            <pc:docMk/>
            <pc:sldMk cId="998550317" sldId="266"/>
            <ac:picMk id="3" creationId="{505287DE-8717-4A29-B7D8-C5E91AD188CC}"/>
          </ac:picMkLst>
        </pc:picChg>
        <pc:picChg chg="add del mod">
          <ac:chgData name="Juan Sebastian Villegas Santos" userId="6558388a-42ad-4ed6-8c7c-519b7261b204" providerId="ADAL" clId="{A7541D56-CD8C-4B48-B53E-CCE4AD6BD733}" dt="2018-06-21T04:59:53.584" v="2076" actId="478"/>
          <ac:picMkLst>
            <pc:docMk/>
            <pc:sldMk cId="998550317" sldId="266"/>
            <ac:picMk id="6" creationId="{E1755603-CEC3-4ED3-9C9C-4F600F9F5446}"/>
          </ac:picMkLst>
        </pc:picChg>
      </pc:sldChg>
      <pc:sldChg chg="addSp delSp modSp">
        <pc:chgData name="Juan Sebastian Villegas Santos" userId="6558388a-42ad-4ed6-8c7c-519b7261b204" providerId="ADAL" clId="{A7541D56-CD8C-4B48-B53E-CCE4AD6BD733}" dt="2018-06-21T23:52:52.454" v="2314" actId="1076"/>
        <pc:sldMkLst>
          <pc:docMk/>
          <pc:sldMk cId="233898876" sldId="267"/>
        </pc:sldMkLst>
        <pc:spChg chg="add del mod">
          <ac:chgData name="Juan Sebastian Villegas Santos" userId="6558388a-42ad-4ed6-8c7c-519b7261b204" providerId="ADAL" clId="{A7541D56-CD8C-4B48-B53E-CCE4AD6BD733}" dt="2018-06-21T05:01:25.221" v="2100" actId="478"/>
          <ac:spMkLst>
            <pc:docMk/>
            <pc:sldMk cId="233898876" sldId="267"/>
            <ac:spMk id="14" creationId="{76931D79-3B92-4BC2-8FAA-422B22A397F3}"/>
          </ac:spMkLst>
        </pc:spChg>
        <pc:spChg chg="add">
          <ac:chgData name="Juan Sebastian Villegas Santos" userId="6558388a-42ad-4ed6-8c7c-519b7261b204" providerId="ADAL" clId="{A7541D56-CD8C-4B48-B53E-CCE4AD6BD733}" dt="2018-06-21T05:01:22.683" v="2099"/>
          <ac:spMkLst>
            <pc:docMk/>
            <pc:sldMk cId="233898876" sldId="267"/>
            <ac:spMk id="15" creationId="{D64CB4E1-8C10-4FD6-ABC2-7C4CC4FCF84E}"/>
          </ac:spMkLst>
        </pc:spChg>
        <pc:picChg chg="del mod">
          <ac:chgData name="Juan Sebastian Villegas Santos" userId="6558388a-42ad-4ed6-8c7c-519b7261b204" providerId="ADAL" clId="{A7541D56-CD8C-4B48-B53E-CCE4AD6BD733}" dt="2018-06-21T23:27:23.478" v="2283" actId="478"/>
          <ac:picMkLst>
            <pc:docMk/>
            <pc:sldMk cId="233898876" sldId="267"/>
            <ac:picMk id="7" creationId="{0C2E7B54-68DD-476D-B1A5-382043C00DDC}"/>
          </ac:picMkLst>
        </pc:picChg>
        <pc:picChg chg="del">
          <ac:chgData name="Juan Sebastian Villegas Santos" userId="6558388a-42ad-4ed6-8c7c-519b7261b204" providerId="ADAL" clId="{A7541D56-CD8C-4B48-B53E-CCE4AD6BD733}" dt="2018-06-20T13:16:44.296" v="268" actId="478"/>
          <ac:picMkLst>
            <pc:docMk/>
            <pc:sldMk cId="233898876" sldId="267"/>
            <ac:picMk id="9" creationId="{CFCAAF8E-0CB4-4349-A57A-2293C7F2FDFB}"/>
          </ac:picMkLst>
        </pc:picChg>
        <pc:picChg chg="add del mod">
          <ac:chgData name="Juan Sebastian Villegas Santos" userId="6558388a-42ad-4ed6-8c7c-519b7261b204" providerId="ADAL" clId="{A7541D56-CD8C-4B48-B53E-CCE4AD6BD733}" dt="2018-06-21T05:01:14.154" v="2098" actId="478"/>
          <ac:picMkLst>
            <pc:docMk/>
            <pc:sldMk cId="233898876" sldId="267"/>
            <ac:picMk id="11" creationId="{64559AF8-BA01-458D-9B9A-27B3B86F66DA}"/>
          </ac:picMkLst>
        </pc:picChg>
        <pc:picChg chg="add del mod">
          <ac:chgData name="Juan Sebastian Villegas Santos" userId="6558388a-42ad-4ed6-8c7c-519b7261b204" providerId="ADAL" clId="{A7541D56-CD8C-4B48-B53E-CCE4AD6BD733}" dt="2018-06-21T05:01:27.307" v="2101" actId="478"/>
          <ac:picMkLst>
            <pc:docMk/>
            <pc:sldMk cId="233898876" sldId="267"/>
            <ac:picMk id="13" creationId="{B96A3F7E-DA42-4029-84F1-90BD86052023}"/>
          </ac:picMkLst>
        </pc:picChg>
        <pc:picChg chg="add del mod modCrop">
          <ac:chgData name="Juan Sebastian Villegas Santos" userId="6558388a-42ad-4ed6-8c7c-519b7261b204" providerId="ADAL" clId="{A7541D56-CD8C-4B48-B53E-CCE4AD6BD733}" dt="2018-06-21T23:52:04.346" v="2303" actId="478"/>
          <ac:picMkLst>
            <pc:docMk/>
            <pc:sldMk cId="233898876" sldId="267"/>
            <ac:picMk id="17" creationId="{3FD7BDB5-E9C0-4379-B287-413236B029A1}"/>
          </ac:picMkLst>
        </pc:picChg>
        <pc:picChg chg="add del mod">
          <ac:chgData name="Juan Sebastian Villegas Santos" userId="6558388a-42ad-4ed6-8c7c-519b7261b204" providerId="ADAL" clId="{A7541D56-CD8C-4B48-B53E-CCE4AD6BD733}" dt="2018-06-21T23:52:22.675" v="2307" actId="478"/>
          <ac:picMkLst>
            <pc:docMk/>
            <pc:sldMk cId="233898876" sldId="267"/>
            <ac:picMk id="19" creationId="{BE83FBD2-545F-4D15-B3E5-69F95EDCD702}"/>
          </ac:picMkLst>
        </pc:picChg>
        <pc:picChg chg="add del mod">
          <ac:chgData name="Juan Sebastian Villegas Santos" userId="6558388a-42ad-4ed6-8c7c-519b7261b204" providerId="ADAL" clId="{A7541D56-CD8C-4B48-B53E-CCE4AD6BD733}" dt="2018-06-21T23:51:33.323" v="2299" actId="478"/>
          <ac:picMkLst>
            <pc:docMk/>
            <pc:sldMk cId="233898876" sldId="267"/>
            <ac:picMk id="21" creationId="{13BA2166-0F36-4F47-AE80-B26D9C6BB497}"/>
          </ac:picMkLst>
        </pc:picChg>
        <pc:picChg chg="add mod">
          <ac:chgData name="Juan Sebastian Villegas Santos" userId="6558388a-42ad-4ed6-8c7c-519b7261b204" providerId="ADAL" clId="{A7541D56-CD8C-4B48-B53E-CCE4AD6BD733}" dt="2018-06-21T23:51:50.357" v="2302" actId="14100"/>
          <ac:picMkLst>
            <pc:docMk/>
            <pc:sldMk cId="233898876" sldId="267"/>
            <ac:picMk id="23" creationId="{324F1713-F98B-4D50-9451-860EA7DDA519}"/>
          </ac:picMkLst>
        </pc:picChg>
        <pc:picChg chg="add mod">
          <ac:chgData name="Juan Sebastian Villegas Santos" userId="6558388a-42ad-4ed6-8c7c-519b7261b204" providerId="ADAL" clId="{A7541D56-CD8C-4B48-B53E-CCE4AD6BD733}" dt="2018-06-21T23:52:47.603" v="2312" actId="1076"/>
          <ac:picMkLst>
            <pc:docMk/>
            <pc:sldMk cId="233898876" sldId="267"/>
            <ac:picMk id="25" creationId="{A517CC89-9889-4459-B46A-D41F66B6CC9A}"/>
          </ac:picMkLst>
        </pc:picChg>
        <pc:picChg chg="add mod">
          <ac:chgData name="Juan Sebastian Villegas Santos" userId="6558388a-42ad-4ed6-8c7c-519b7261b204" providerId="ADAL" clId="{A7541D56-CD8C-4B48-B53E-CCE4AD6BD733}" dt="2018-06-21T23:52:52.454" v="2314" actId="1076"/>
          <ac:picMkLst>
            <pc:docMk/>
            <pc:sldMk cId="233898876" sldId="267"/>
            <ac:picMk id="27" creationId="{1A71E10C-0008-4DCF-84A0-A0FACE8A5810}"/>
          </ac:picMkLst>
        </pc:picChg>
      </pc:sldChg>
      <pc:sldChg chg="addSp delSp modSp">
        <pc:chgData name="Juan Sebastian Villegas Santos" userId="6558388a-42ad-4ed6-8c7c-519b7261b204" providerId="ADAL" clId="{A7541D56-CD8C-4B48-B53E-CCE4AD6BD733}" dt="2018-06-22T01:47:46.645" v="2329" actId="478"/>
        <pc:sldMkLst>
          <pc:docMk/>
          <pc:sldMk cId="2198879161" sldId="268"/>
        </pc:sldMkLst>
        <pc:spChg chg="add del mod">
          <ac:chgData name="Juan Sebastian Villegas Santos" userId="6558388a-42ad-4ed6-8c7c-519b7261b204" providerId="ADAL" clId="{A7541D56-CD8C-4B48-B53E-CCE4AD6BD733}" dt="2018-06-22T01:47:46.645" v="2329" actId="478"/>
          <ac:spMkLst>
            <pc:docMk/>
            <pc:sldMk cId="2198879161" sldId="268"/>
            <ac:spMk id="12" creationId="{F4B4386A-4F02-4CDE-930D-767344002F9A}"/>
          </ac:spMkLst>
        </pc:spChg>
        <pc:spChg chg="add">
          <ac:chgData name="Juan Sebastian Villegas Santos" userId="6558388a-42ad-4ed6-8c7c-519b7261b204" providerId="ADAL" clId="{A7541D56-CD8C-4B48-B53E-CCE4AD6BD733}" dt="2018-06-22T01:47:41.831" v="2328"/>
          <ac:spMkLst>
            <pc:docMk/>
            <pc:sldMk cId="2198879161" sldId="268"/>
            <ac:spMk id="21" creationId="{63DBBF2D-4C24-4385-ACA0-5F1830797CC1}"/>
          </ac:spMkLst>
        </pc:spChg>
        <pc:picChg chg="del">
          <ac:chgData name="Juan Sebastian Villegas Santos" userId="6558388a-42ad-4ed6-8c7c-519b7261b204" providerId="ADAL" clId="{A7541D56-CD8C-4B48-B53E-CCE4AD6BD733}" dt="2018-06-20T13:16:48.192" v="269" actId="478"/>
          <ac:picMkLst>
            <pc:docMk/>
            <pc:sldMk cId="2198879161" sldId="268"/>
            <ac:picMk id="3" creationId="{CFDC94C0-757A-4C0E-82ED-AE989069B978}"/>
          </ac:picMkLst>
        </pc:picChg>
        <pc:picChg chg="del">
          <ac:chgData name="Juan Sebastian Villegas Santos" userId="6558388a-42ad-4ed6-8c7c-519b7261b204" providerId="ADAL" clId="{A7541D56-CD8C-4B48-B53E-CCE4AD6BD733}" dt="2018-06-20T13:16:50.032" v="270" actId="478"/>
          <ac:picMkLst>
            <pc:docMk/>
            <pc:sldMk cId="2198879161" sldId="268"/>
            <ac:picMk id="6" creationId="{663F625D-D919-4472-9152-7D0158CBED38}"/>
          </ac:picMkLst>
        </pc:picChg>
        <pc:picChg chg="add del mod">
          <ac:chgData name="Juan Sebastian Villegas Santos" userId="6558388a-42ad-4ed6-8c7c-519b7261b204" providerId="ADAL" clId="{A7541D56-CD8C-4B48-B53E-CCE4AD6BD733}" dt="2018-06-21T05:04:41.823" v="2129" actId="478"/>
          <ac:picMkLst>
            <pc:docMk/>
            <pc:sldMk cId="2198879161" sldId="268"/>
            <ac:picMk id="9" creationId="{BC4A294D-E713-4A8A-A7DD-6E94F86EF90F}"/>
          </ac:picMkLst>
        </pc:picChg>
        <pc:picChg chg="add del mod">
          <ac:chgData name="Juan Sebastian Villegas Santos" userId="6558388a-42ad-4ed6-8c7c-519b7261b204" providerId="ADAL" clId="{A7541D56-CD8C-4B48-B53E-CCE4AD6BD733}" dt="2018-06-21T05:05:34.855" v="2138" actId="478"/>
          <ac:picMkLst>
            <pc:docMk/>
            <pc:sldMk cId="2198879161" sldId="268"/>
            <ac:picMk id="11" creationId="{739A504B-A3C2-4F49-B83F-F4A3257C7EC7}"/>
          </ac:picMkLst>
        </pc:picChg>
        <pc:picChg chg="add del mod modCrop">
          <ac:chgData name="Juan Sebastian Villegas Santos" userId="6558388a-42ad-4ed6-8c7c-519b7261b204" providerId="ADAL" clId="{A7541D56-CD8C-4B48-B53E-CCE4AD6BD733}" dt="2018-06-21T23:53:07.483" v="2315" actId="478"/>
          <ac:picMkLst>
            <pc:docMk/>
            <pc:sldMk cId="2198879161" sldId="268"/>
            <ac:picMk id="14" creationId="{AC1735FB-3C53-479B-ACEB-06ECAAC53E7F}"/>
          </ac:picMkLst>
        </pc:picChg>
        <pc:picChg chg="add del mod">
          <ac:chgData name="Juan Sebastian Villegas Santos" userId="6558388a-42ad-4ed6-8c7c-519b7261b204" providerId="ADAL" clId="{A7541D56-CD8C-4B48-B53E-CCE4AD6BD733}" dt="2018-06-21T23:53:28.264" v="2319" actId="478"/>
          <ac:picMkLst>
            <pc:docMk/>
            <pc:sldMk cId="2198879161" sldId="268"/>
            <ac:picMk id="16" creationId="{A072391F-AF88-4478-A696-B459B0742BE4}"/>
          </ac:picMkLst>
        </pc:picChg>
        <pc:picChg chg="add mod">
          <ac:chgData name="Juan Sebastian Villegas Santos" userId="6558388a-42ad-4ed6-8c7c-519b7261b204" providerId="ADAL" clId="{A7541D56-CD8C-4B48-B53E-CCE4AD6BD733}" dt="2018-06-21T23:53:22.290" v="2318" actId="1076"/>
          <ac:picMkLst>
            <pc:docMk/>
            <pc:sldMk cId="2198879161" sldId="268"/>
            <ac:picMk id="18" creationId="{D83D0C11-40BF-4FE1-B1AE-60D3AA3F5207}"/>
          </ac:picMkLst>
        </pc:picChg>
        <pc:picChg chg="add mod">
          <ac:chgData name="Juan Sebastian Villegas Santos" userId="6558388a-42ad-4ed6-8c7c-519b7261b204" providerId="ADAL" clId="{A7541D56-CD8C-4B48-B53E-CCE4AD6BD733}" dt="2018-06-21T23:53:49.559" v="2322" actId="1076"/>
          <ac:picMkLst>
            <pc:docMk/>
            <pc:sldMk cId="2198879161" sldId="268"/>
            <ac:picMk id="20" creationId="{2C20016A-E70E-4AD4-B08B-B3FF3C02445B}"/>
          </ac:picMkLst>
        </pc:picChg>
      </pc:sldChg>
      <pc:sldChg chg="modSp">
        <pc:chgData name="Juan Sebastian Villegas Santos" userId="6558388a-42ad-4ed6-8c7c-519b7261b204" providerId="ADAL" clId="{A7541D56-CD8C-4B48-B53E-CCE4AD6BD733}" dt="2018-06-22T21:08:33.918" v="4788" actId="20577"/>
        <pc:sldMkLst>
          <pc:docMk/>
          <pc:sldMk cId="577960742" sldId="269"/>
        </pc:sldMkLst>
        <pc:spChg chg="mod">
          <ac:chgData name="Juan Sebastian Villegas Santos" userId="6558388a-42ad-4ed6-8c7c-519b7261b204" providerId="ADAL" clId="{A7541D56-CD8C-4B48-B53E-CCE4AD6BD733}" dt="2018-06-20T15:41:52.598" v="1986" actId="1035"/>
          <ac:spMkLst>
            <pc:docMk/>
            <pc:sldMk cId="577960742" sldId="269"/>
            <ac:spMk id="2" creationId="{64B2F0EB-5F06-4E28-85D4-A0902201D1B0}"/>
          </ac:spMkLst>
        </pc:spChg>
        <pc:spChg chg="mod">
          <ac:chgData name="Juan Sebastian Villegas Santos" userId="6558388a-42ad-4ed6-8c7c-519b7261b204" providerId="ADAL" clId="{A7541D56-CD8C-4B48-B53E-CCE4AD6BD733}" dt="2018-06-22T21:08:33.918" v="4788" actId="20577"/>
          <ac:spMkLst>
            <pc:docMk/>
            <pc:sldMk cId="577960742" sldId="269"/>
            <ac:spMk id="3" creationId="{9A8897DD-DBE6-4322-9E33-753F8084EC29}"/>
          </ac:spMkLst>
        </pc:spChg>
      </pc:sldChg>
      <pc:sldChg chg="addSp delSp modSp">
        <pc:chgData name="Juan Sebastian Villegas Santos" userId="6558388a-42ad-4ed6-8c7c-519b7261b204" providerId="ADAL" clId="{A7541D56-CD8C-4B48-B53E-CCE4AD6BD733}" dt="2018-06-24T20:51:45.879" v="5617" actId="1076"/>
        <pc:sldMkLst>
          <pc:docMk/>
          <pc:sldMk cId="1404293111" sldId="272"/>
        </pc:sldMkLst>
        <pc:spChg chg="add del">
          <ac:chgData name="Juan Sebastian Villegas Santos" userId="6558388a-42ad-4ed6-8c7c-519b7261b204" providerId="ADAL" clId="{A7541D56-CD8C-4B48-B53E-CCE4AD6BD733}" dt="2018-06-23T02:04:52.692" v="5439" actId="478"/>
          <ac:spMkLst>
            <pc:docMk/>
            <pc:sldMk cId="1404293111" sldId="272"/>
            <ac:spMk id="7" creationId="{C48B3EC0-EEE4-4603-B2A5-9B742F7992BD}"/>
          </ac:spMkLst>
        </pc:spChg>
        <pc:spChg chg="add">
          <ac:chgData name="Juan Sebastian Villegas Santos" userId="6558388a-42ad-4ed6-8c7c-519b7261b204" providerId="ADAL" clId="{A7541D56-CD8C-4B48-B53E-CCE4AD6BD733}" dt="2018-06-23T02:04:52.962" v="5440"/>
          <ac:spMkLst>
            <pc:docMk/>
            <pc:sldMk cId="1404293111" sldId="272"/>
            <ac:spMk id="8" creationId="{302B82F5-7725-4039-B8C2-05FBEC7D23CF}"/>
          </ac:spMkLst>
        </pc:spChg>
        <pc:spChg chg="add mod">
          <ac:chgData name="Juan Sebastian Villegas Santos" userId="6558388a-42ad-4ed6-8c7c-519b7261b204" providerId="ADAL" clId="{A7541D56-CD8C-4B48-B53E-CCE4AD6BD733}" dt="2018-06-23T02:15:37.721" v="5548" actId="20577"/>
          <ac:spMkLst>
            <pc:docMk/>
            <pc:sldMk cId="1404293111" sldId="272"/>
            <ac:spMk id="9" creationId="{8986A806-F1E0-4D06-8575-C975ADCFE862}"/>
          </ac:spMkLst>
        </pc:spChg>
        <pc:spChg chg="add mod">
          <ac:chgData name="Juan Sebastian Villegas Santos" userId="6558388a-42ad-4ed6-8c7c-519b7261b204" providerId="ADAL" clId="{A7541D56-CD8C-4B48-B53E-CCE4AD6BD733}" dt="2018-06-24T20:51:45.879" v="5617" actId="1076"/>
          <ac:spMkLst>
            <pc:docMk/>
            <pc:sldMk cId="1404293111" sldId="272"/>
            <ac:spMk id="10" creationId="{B2A43ACF-9BB4-4D8C-913F-7BB5F41B5429}"/>
          </ac:spMkLst>
        </pc:spChg>
        <pc:picChg chg="mod">
          <ac:chgData name="Juan Sebastian Villegas Santos" userId="6558388a-42ad-4ed6-8c7c-519b7261b204" providerId="ADAL" clId="{A7541D56-CD8C-4B48-B53E-CCE4AD6BD733}" dt="2018-06-23T02:07:55.393" v="5518" actId="1076"/>
          <ac:picMkLst>
            <pc:docMk/>
            <pc:sldMk cId="1404293111" sldId="272"/>
            <ac:picMk id="5" creationId="{A503BB56-46A6-4A80-9F3E-710CDFB5EFB8}"/>
          </ac:picMkLst>
        </pc:picChg>
        <pc:picChg chg="mod">
          <ac:chgData name="Juan Sebastian Villegas Santos" userId="6558388a-42ad-4ed6-8c7c-519b7261b204" providerId="ADAL" clId="{A7541D56-CD8C-4B48-B53E-CCE4AD6BD733}" dt="2018-06-24T20:50:53.269" v="5549" actId="1076"/>
          <ac:picMkLst>
            <pc:docMk/>
            <pc:sldMk cId="1404293111" sldId="272"/>
            <ac:picMk id="6" creationId="{B89688FC-DC1E-4503-97A0-FBE9E4F1756B}"/>
          </ac:picMkLst>
        </pc:picChg>
      </pc:sldChg>
      <pc:sldChg chg="addSp modSp">
        <pc:chgData name="Juan Sebastian Villegas Santos" userId="6558388a-42ad-4ed6-8c7c-519b7261b204" providerId="ADAL" clId="{A7541D56-CD8C-4B48-B53E-CCE4AD6BD733}" dt="2018-06-23T01:31:46.728" v="4892" actId="20577"/>
        <pc:sldMkLst>
          <pc:docMk/>
          <pc:sldMk cId="1517210926" sldId="273"/>
        </pc:sldMkLst>
        <pc:spChg chg="mod">
          <ac:chgData name="Juan Sebastian Villegas Santos" userId="6558388a-42ad-4ed6-8c7c-519b7261b204" providerId="ADAL" clId="{A7541D56-CD8C-4B48-B53E-CCE4AD6BD733}" dt="2018-06-20T15:33:47.146" v="1950"/>
          <ac:spMkLst>
            <pc:docMk/>
            <pc:sldMk cId="1517210926" sldId="273"/>
            <ac:spMk id="3" creationId="{00AF4DEF-6959-45A7-8FE4-76AD175BDCE4}"/>
          </ac:spMkLst>
        </pc:spChg>
        <pc:spChg chg="add mod">
          <ac:chgData name="Juan Sebastian Villegas Santos" userId="6558388a-42ad-4ed6-8c7c-519b7261b204" providerId="ADAL" clId="{A7541D56-CD8C-4B48-B53E-CCE4AD6BD733}" dt="2018-06-23T01:30:33.607" v="4840" actId="1076"/>
          <ac:spMkLst>
            <pc:docMk/>
            <pc:sldMk cId="1517210926" sldId="273"/>
            <ac:spMk id="8" creationId="{0F5B7558-88BD-4CDF-91E4-4F330EF9C7B6}"/>
          </ac:spMkLst>
        </pc:spChg>
        <pc:spChg chg="add mod">
          <ac:chgData name="Juan Sebastian Villegas Santos" userId="6558388a-42ad-4ed6-8c7c-519b7261b204" providerId="ADAL" clId="{A7541D56-CD8C-4B48-B53E-CCE4AD6BD733}" dt="2018-06-23T01:31:46.728" v="4892" actId="20577"/>
          <ac:spMkLst>
            <pc:docMk/>
            <pc:sldMk cId="1517210926" sldId="273"/>
            <ac:spMk id="9" creationId="{1A0C1375-A059-4CC8-8227-3E88DE213CA1}"/>
          </ac:spMkLst>
        </pc:spChg>
        <pc:picChg chg="mod">
          <ac:chgData name="Juan Sebastian Villegas Santos" userId="6558388a-42ad-4ed6-8c7c-519b7261b204" providerId="ADAL" clId="{A7541D56-CD8C-4B48-B53E-CCE4AD6BD733}" dt="2018-06-23T01:30:30.369" v="4839" actId="1076"/>
          <ac:picMkLst>
            <pc:docMk/>
            <pc:sldMk cId="1517210926" sldId="273"/>
            <ac:picMk id="6" creationId="{55929171-645D-4327-9D61-C4695FECBCB6}"/>
          </ac:picMkLst>
        </pc:picChg>
        <pc:picChg chg="mod">
          <ac:chgData name="Juan Sebastian Villegas Santos" userId="6558388a-42ad-4ed6-8c7c-519b7261b204" providerId="ADAL" clId="{A7541D56-CD8C-4B48-B53E-CCE4AD6BD733}" dt="2018-06-23T01:30:36.240" v="4841" actId="1076"/>
          <ac:picMkLst>
            <pc:docMk/>
            <pc:sldMk cId="1517210926" sldId="273"/>
            <ac:picMk id="7" creationId="{3648BF01-8002-4BAB-AF24-1E8AFB837D60}"/>
          </ac:picMkLst>
        </pc:picChg>
      </pc:sldChg>
      <pc:sldChg chg="addSp modSp">
        <pc:chgData name="Juan Sebastian Villegas Santos" userId="6558388a-42ad-4ed6-8c7c-519b7261b204" providerId="ADAL" clId="{A7541D56-CD8C-4B48-B53E-CCE4AD6BD733}" dt="2018-06-23T01:42:53.542" v="5174" actId="20577"/>
        <pc:sldMkLst>
          <pc:docMk/>
          <pc:sldMk cId="1343536476" sldId="274"/>
        </pc:sldMkLst>
        <pc:spChg chg="add mod">
          <ac:chgData name="Juan Sebastian Villegas Santos" userId="6558388a-42ad-4ed6-8c7c-519b7261b204" providerId="ADAL" clId="{A7541D56-CD8C-4B48-B53E-CCE4AD6BD733}" dt="2018-06-23T01:42:06.441" v="5125" actId="20577"/>
          <ac:spMkLst>
            <pc:docMk/>
            <pc:sldMk cId="1343536476" sldId="274"/>
            <ac:spMk id="18" creationId="{603E5322-8B29-45E5-9A59-B88AA61001BB}"/>
          </ac:spMkLst>
        </pc:spChg>
        <pc:spChg chg="add mod">
          <ac:chgData name="Juan Sebastian Villegas Santos" userId="6558388a-42ad-4ed6-8c7c-519b7261b204" providerId="ADAL" clId="{A7541D56-CD8C-4B48-B53E-CCE4AD6BD733}" dt="2018-06-23T01:42:53.542" v="5174" actId="20577"/>
          <ac:spMkLst>
            <pc:docMk/>
            <pc:sldMk cId="1343536476" sldId="274"/>
            <ac:spMk id="19" creationId="{F5D31163-B7F4-4914-AC27-0C1F259702B7}"/>
          </ac:spMkLst>
        </pc:spChg>
        <pc:picChg chg="mod">
          <ac:chgData name="Juan Sebastian Villegas Santos" userId="6558388a-42ad-4ed6-8c7c-519b7261b204" providerId="ADAL" clId="{A7541D56-CD8C-4B48-B53E-CCE4AD6BD733}" dt="2018-06-23T01:42:11.612" v="5126" actId="1076"/>
          <ac:picMkLst>
            <pc:docMk/>
            <pc:sldMk cId="1343536476" sldId="274"/>
            <ac:picMk id="15" creationId="{9E5F577E-7E29-42E5-B6DB-8C1F0D92F29A}"/>
          </ac:picMkLst>
        </pc:picChg>
        <pc:picChg chg="mod">
          <ac:chgData name="Juan Sebastian Villegas Santos" userId="6558388a-42ad-4ed6-8c7c-519b7261b204" providerId="ADAL" clId="{A7541D56-CD8C-4B48-B53E-CCE4AD6BD733}" dt="2018-06-23T01:41:55.208" v="5121" actId="1076"/>
          <ac:picMkLst>
            <pc:docMk/>
            <pc:sldMk cId="1343536476" sldId="274"/>
            <ac:picMk id="17" creationId="{C73010B7-F96A-41F9-A4DA-D0ACCCF3A701}"/>
          </ac:picMkLst>
        </pc:picChg>
      </pc:sldChg>
      <pc:sldChg chg="addSp delSp modSp">
        <pc:chgData name="Juan Sebastian Villegas Santos" userId="6558388a-42ad-4ed6-8c7c-519b7261b204" providerId="ADAL" clId="{A7541D56-CD8C-4B48-B53E-CCE4AD6BD733}" dt="2018-06-23T02:04:41.583" v="5434"/>
        <pc:sldMkLst>
          <pc:docMk/>
          <pc:sldMk cId="2633123934" sldId="275"/>
        </pc:sldMkLst>
        <pc:spChg chg="add del mod">
          <ac:chgData name="Juan Sebastian Villegas Santos" userId="6558388a-42ad-4ed6-8c7c-519b7261b204" providerId="ADAL" clId="{A7541D56-CD8C-4B48-B53E-CCE4AD6BD733}" dt="2018-06-23T01:49:17.984" v="5318" actId="478"/>
          <ac:spMkLst>
            <pc:docMk/>
            <pc:sldMk cId="2633123934" sldId="275"/>
            <ac:spMk id="5" creationId="{790CE50E-C743-4743-8E14-21F95EB6D499}"/>
          </ac:spMkLst>
        </pc:spChg>
        <pc:spChg chg="add del">
          <ac:chgData name="Juan Sebastian Villegas Santos" userId="6558388a-42ad-4ed6-8c7c-519b7261b204" providerId="ADAL" clId="{A7541D56-CD8C-4B48-B53E-CCE4AD6BD733}" dt="2018-06-23T02:04:41.156" v="5433" actId="478"/>
          <ac:spMkLst>
            <pc:docMk/>
            <pc:sldMk cId="2633123934" sldId="275"/>
            <ac:spMk id="7" creationId="{F27535B9-F4AA-40F6-B5DF-981EA16CC414}"/>
          </ac:spMkLst>
        </pc:spChg>
        <pc:spChg chg="add mod">
          <ac:chgData name="Juan Sebastian Villegas Santos" userId="6558388a-42ad-4ed6-8c7c-519b7261b204" providerId="ADAL" clId="{A7541D56-CD8C-4B48-B53E-CCE4AD6BD733}" dt="2018-06-23T01:50:10.366" v="5350" actId="20577"/>
          <ac:spMkLst>
            <pc:docMk/>
            <pc:sldMk cId="2633123934" sldId="275"/>
            <ac:spMk id="9" creationId="{3B8E4ADA-FE0E-49A7-9D03-EFE148FC5B5B}"/>
          </ac:spMkLst>
        </pc:spChg>
        <pc:spChg chg="add">
          <ac:chgData name="Juan Sebastian Villegas Santos" userId="6558388a-42ad-4ed6-8c7c-519b7261b204" providerId="ADAL" clId="{A7541D56-CD8C-4B48-B53E-CCE4AD6BD733}" dt="2018-06-23T02:04:41.583" v="5434"/>
          <ac:spMkLst>
            <pc:docMk/>
            <pc:sldMk cId="2633123934" sldId="275"/>
            <ac:spMk id="10" creationId="{05B83651-730D-4185-B66F-1AC8F1EC1F88}"/>
          </ac:spMkLst>
        </pc:spChg>
        <pc:picChg chg="mod">
          <ac:chgData name="Juan Sebastian Villegas Santos" userId="6558388a-42ad-4ed6-8c7c-519b7261b204" providerId="ADAL" clId="{A7541D56-CD8C-4B48-B53E-CCE4AD6BD733}" dt="2018-06-23T01:45:40.195" v="5315" actId="1076"/>
          <ac:picMkLst>
            <pc:docMk/>
            <pc:sldMk cId="2633123934" sldId="275"/>
            <ac:picMk id="3076" creationId="{ADA3C9D1-34FB-4D4B-ADCD-11902B947862}"/>
          </ac:picMkLst>
        </pc:picChg>
      </pc:sldChg>
      <pc:sldChg chg="addSp delSp modSp">
        <pc:chgData name="Juan Sebastian Villegas Santos" userId="6558388a-42ad-4ed6-8c7c-519b7261b204" providerId="ADAL" clId="{A7541D56-CD8C-4B48-B53E-CCE4AD6BD733}" dt="2018-06-23T02:04:45.006" v="5436"/>
        <pc:sldMkLst>
          <pc:docMk/>
          <pc:sldMk cId="1430425596" sldId="276"/>
        </pc:sldMkLst>
        <pc:spChg chg="add del">
          <ac:chgData name="Juan Sebastian Villegas Santos" userId="6558388a-42ad-4ed6-8c7c-519b7261b204" providerId="ADAL" clId="{A7541D56-CD8C-4B48-B53E-CCE4AD6BD733}" dt="2018-06-23T02:04:44.699" v="5435" actId="478"/>
          <ac:spMkLst>
            <pc:docMk/>
            <pc:sldMk cId="1430425596" sldId="276"/>
            <ac:spMk id="7" creationId="{6B9BC5AB-7623-45CB-8E38-70A41E51DD5D}"/>
          </ac:spMkLst>
        </pc:spChg>
        <pc:spChg chg="add mod">
          <ac:chgData name="Juan Sebastian Villegas Santos" userId="6558388a-42ad-4ed6-8c7c-519b7261b204" providerId="ADAL" clId="{A7541D56-CD8C-4B48-B53E-CCE4AD6BD733}" dt="2018-06-23T01:56:29.955" v="5376" actId="1076"/>
          <ac:spMkLst>
            <pc:docMk/>
            <pc:sldMk cId="1430425596" sldId="276"/>
            <ac:spMk id="8" creationId="{9977924B-049C-412D-900A-EF374687C023}"/>
          </ac:spMkLst>
        </pc:spChg>
        <pc:spChg chg="add mod">
          <ac:chgData name="Juan Sebastian Villegas Santos" userId="6558388a-42ad-4ed6-8c7c-519b7261b204" providerId="ADAL" clId="{A7541D56-CD8C-4B48-B53E-CCE4AD6BD733}" dt="2018-06-23T02:04:01.185" v="5419" actId="20577"/>
          <ac:spMkLst>
            <pc:docMk/>
            <pc:sldMk cId="1430425596" sldId="276"/>
            <ac:spMk id="9" creationId="{270C5913-A513-4C36-A602-49D4DF50A9BA}"/>
          </ac:spMkLst>
        </pc:spChg>
        <pc:spChg chg="add">
          <ac:chgData name="Juan Sebastian Villegas Santos" userId="6558388a-42ad-4ed6-8c7c-519b7261b204" providerId="ADAL" clId="{A7541D56-CD8C-4B48-B53E-CCE4AD6BD733}" dt="2018-06-23T02:04:45.006" v="5436"/>
          <ac:spMkLst>
            <pc:docMk/>
            <pc:sldMk cId="1430425596" sldId="276"/>
            <ac:spMk id="10" creationId="{8A14710F-43B7-4413-8EA5-0999A3E516D8}"/>
          </ac:spMkLst>
        </pc:spChg>
        <pc:picChg chg="mod">
          <ac:chgData name="Juan Sebastian Villegas Santos" userId="6558388a-42ad-4ed6-8c7c-519b7261b204" providerId="ADAL" clId="{A7541D56-CD8C-4B48-B53E-CCE4AD6BD733}" dt="2018-06-23T01:51:08.495" v="5362" actId="1076"/>
          <ac:picMkLst>
            <pc:docMk/>
            <pc:sldMk cId="1430425596" sldId="276"/>
            <ac:picMk id="5" creationId="{D2DFC56A-DF47-4710-9C8A-47D26A55754F}"/>
          </ac:picMkLst>
        </pc:picChg>
        <pc:picChg chg="mod modCrop">
          <ac:chgData name="Juan Sebastian Villegas Santos" userId="6558388a-42ad-4ed6-8c7c-519b7261b204" providerId="ADAL" clId="{A7541D56-CD8C-4B48-B53E-CCE4AD6BD733}" dt="2018-06-23T01:56:38.989" v="5378" actId="732"/>
          <ac:picMkLst>
            <pc:docMk/>
            <pc:sldMk cId="1430425596" sldId="276"/>
            <ac:picMk id="6" creationId="{4B1CF0B3-0A60-4851-B84B-D722283DBDF1}"/>
          </ac:picMkLst>
        </pc:picChg>
      </pc:sldChg>
      <pc:sldChg chg="addSp modSp add">
        <pc:chgData name="Juan Sebastian Villegas Santos" userId="6558388a-42ad-4ed6-8c7c-519b7261b204" providerId="ADAL" clId="{A7541D56-CD8C-4B48-B53E-CCE4AD6BD733}" dt="2018-06-22T21:01:27.522" v="3938" actId="20577"/>
        <pc:sldMkLst>
          <pc:docMk/>
          <pc:sldMk cId="2814024944" sldId="277"/>
        </pc:sldMkLst>
        <pc:spChg chg="mod">
          <ac:chgData name="Juan Sebastian Villegas Santos" userId="6558388a-42ad-4ed6-8c7c-519b7261b204" providerId="ADAL" clId="{A7541D56-CD8C-4B48-B53E-CCE4AD6BD733}" dt="2018-06-22T20:58:28.773" v="3776" actId="1076"/>
          <ac:spMkLst>
            <pc:docMk/>
            <pc:sldMk cId="2814024944" sldId="277"/>
            <ac:spMk id="2" creationId="{5BC2AAB4-66F4-49CB-B4A3-5CBBCDA2B137}"/>
          </ac:spMkLst>
        </pc:spChg>
        <pc:spChg chg="mod">
          <ac:chgData name="Juan Sebastian Villegas Santos" userId="6558388a-42ad-4ed6-8c7c-519b7261b204" providerId="ADAL" clId="{A7541D56-CD8C-4B48-B53E-CCE4AD6BD733}" dt="2018-06-22T21:01:27.522" v="3938" actId="20577"/>
          <ac:spMkLst>
            <pc:docMk/>
            <pc:sldMk cId="2814024944" sldId="277"/>
            <ac:spMk id="3" creationId="{6ADE0B8A-F915-42EE-8A5D-49E1E9855883}"/>
          </ac:spMkLst>
        </pc:spChg>
        <pc:spChg chg="add">
          <ac:chgData name="Juan Sebastian Villegas Santos" userId="6558388a-42ad-4ed6-8c7c-519b7261b204" providerId="ADAL" clId="{A7541D56-CD8C-4B48-B53E-CCE4AD6BD733}" dt="2018-06-22T01:48:03.162" v="2333"/>
          <ac:spMkLst>
            <pc:docMk/>
            <pc:sldMk cId="2814024944" sldId="277"/>
            <ac:spMk id="5" creationId="{96F92CD6-9C3A-498A-942B-D965459D3F0F}"/>
          </ac:spMkLst>
        </pc:spChg>
      </pc:sldChg>
      <pc:sldChg chg="addSp delSp modSp add ord">
        <pc:chgData name="Juan Sebastian Villegas Santos" userId="6558388a-42ad-4ed6-8c7c-519b7261b204" providerId="ADAL" clId="{A7541D56-CD8C-4B48-B53E-CCE4AD6BD733}" dt="2018-06-22T02:24:30.674" v="2464" actId="1076"/>
        <pc:sldMkLst>
          <pc:docMk/>
          <pc:sldMk cId="3546919102" sldId="278"/>
        </pc:sldMkLst>
        <pc:spChg chg="del">
          <ac:chgData name="Juan Sebastian Villegas Santos" userId="6558388a-42ad-4ed6-8c7c-519b7261b204" providerId="ADAL" clId="{A7541D56-CD8C-4B48-B53E-CCE4AD6BD733}" dt="2018-06-20T13:32:37.802" v="291" actId="478"/>
          <ac:spMkLst>
            <pc:docMk/>
            <pc:sldMk cId="3546919102" sldId="278"/>
            <ac:spMk id="2" creationId="{0014752C-2974-49D6-9263-DF385A1CA109}"/>
          </ac:spMkLst>
        </pc:spChg>
        <pc:spChg chg="del">
          <ac:chgData name="Juan Sebastian Villegas Santos" userId="6558388a-42ad-4ed6-8c7c-519b7261b204" providerId="ADAL" clId="{A7541D56-CD8C-4B48-B53E-CCE4AD6BD733}" dt="2018-06-20T13:32:22.978" v="285" actId="478"/>
          <ac:spMkLst>
            <pc:docMk/>
            <pc:sldMk cId="3546919102" sldId="278"/>
            <ac:spMk id="3" creationId="{24957385-F634-4135-9EDC-885F5105A281}"/>
          </ac:spMkLst>
        </pc:spChg>
        <pc:spChg chg="add">
          <ac:chgData name="Juan Sebastian Villegas Santos" userId="6558388a-42ad-4ed6-8c7c-519b7261b204" providerId="ADAL" clId="{A7541D56-CD8C-4B48-B53E-CCE4AD6BD733}" dt="2018-06-20T15:43:59.888" v="2024"/>
          <ac:spMkLst>
            <pc:docMk/>
            <pc:sldMk cId="3546919102" sldId="278"/>
            <ac:spMk id="9" creationId="{2BF3D246-532A-4146-A7CD-7DEE0FC84332}"/>
          </ac:spMkLst>
        </pc:spChg>
        <pc:picChg chg="add del mod">
          <ac:chgData name="Juan Sebastian Villegas Santos" userId="6558388a-42ad-4ed6-8c7c-519b7261b204" providerId="ADAL" clId="{A7541D56-CD8C-4B48-B53E-CCE4AD6BD733}" dt="2018-06-20T13:38:46.877" v="297" actId="478"/>
          <ac:picMkLst>
            <pc:docMk/>
            <pc:sldMk cId="3546919102" sldId="278"/>
            <ac:picMk id="5" creationId="{DF2D0C78-5647-4DAF-B836-81F9D810BF3B}"/>
          </ac:picMkLst>
        </pc:picChg>
        <pc:picChg chg="add mod">
          <ac:chgData name="Juan Sebastian Villegas Santos" userId="6558388a-42ad-4ed6-8c7c-519b7261b204" providerId="ADAL" clId="{A7541D56-CD8C-4B48-B53E-CCE4AD6BD733}" dt="2018-06-20T13:38:57.017" v="301" actId="1076"/>
          <ac:picMkLst>
            <pc:docMk/>
            <pc:sldMk cId="3546919102" sldId="278"/>
            <ac:picMk id="6" creationId="{A3B4E738-9A16-494F-9933-F6B12CD87FB2}"/>
          </ac:picMkLst>
        </pc:picChg>
        <pc:picChg chg="add del mod">
          <ac:chgData name="Juan Sebastian Villegas Santos" userId="6558388a-42ad-4ed6-8c7c-519b7261b204" providerId="ADAL" clId="{A7541D56-CD8C-4B48-B53E-CCE4AD6BD733}" dt="2018-06-22T02:24:15.111" v="2462" actId="478"/>
          <ac:picMkLst>
            <pc:docMk/>
            <pc:sldMk cId="3546919102" sldId="278"/>
            <ac:picMk id="8" creationId="{F498FB3F-58CE-40AE-935D-A418E5BCED24}"/>
          </ac:picMkLst>
        </pc:picChg>
        <pc:picChg chg="add mod">
          <ac:chgData name="Juan Sebastian Villegas Santos" userId="6558388a-42ad-4ed6-8c7c-519b7261b204" providerId="ADAL" clId="{A7541D56-CD8C-4B48-B53E-CCE4AD6BD733}" dt="2018-06-22T02:24:30.674" v="2464" actId="1076"/>
          <ac:picMkLst>
            <pc:docMk/>
            <pc:sldMk cId="3546919102" sldId="278"/>
            <ac:picMk id="10" creationId="{61FE4A48-148E-4A48-B8B5-00C083EEEBE4}"/>
          </ac:picMkLst>
        </pc:picChg>
      </pc:sldChg>
      <pc:sldChg chg="addSp delSp add ord">
        <pc:chgData name="Juan Sebastian Villegas Santos" userId="6558388a-42ad-4ed6-8c7c-519b7261b204" providerId="ADAL" clId="{A7541D56-CD8C-4B48-B53E-CCE4AD6BD733}" dt="2018-06-21T04:59:41.923" v="2075" actId="478"/>
        <pc:sldMkLst>
          <pc:docMk/>
          <pc:sldMk cId="4213284275" sldId="279"/>
        </pc:sldMkLst>
        <pc:spChg chg="del">
          <ac:chgData name="Juan Sebastian Villegas Santos" userId="6558388a-42ad-4ed6-8c7c-519b7261b204" providerId="ADAL" clId="{A7541D56-CD8C-4B48-B53E-CCE4AD6BD733}" dt="2018-06-21T04:59:41.923" v="2075" actId="478"/>
          <ac:spMkLst>
            <pc:docMk/>
            <pc:sldMk cId="4213284275" sldId="279"/>
            <ac:spMk id="9" creationId="{7DE81C80-F559-47B1-A273-7915D5595823}"/>
          </ac:spMkLst>
        </pc:spChg>
        <pc:spChg chg="add">
          <ac:chgData name="Juan Sebastian Villegas Santos" userId="6558388a-42ad-4ed6-8c7c-519b7261b204" providerId="ADAL" clId="{A7541D56-CD8C-4B48-B53E-CCE4AD6BD733}" dt="2018-06-21T04:59:37.923" v="2074"/>
          <ac:spMkLst>
            <pc:docMk/>
            <pc:sldMk cId="4213284275" sldId="279"/>
            <ac:spMk id="10" creationId="{3C8BF28F-FCDB-48D4-B63D-3BD4B66F245F}"/>
          </ac:spMkLst>
        </pc:spChg>
      </pc:sldChg>
      <pc:sldChg chg="addSp delSp modSp add">
        <pc:chgData name="Juan Sebastian Villegas Santos" userId="6558388a-42ad-4ed6-8c7c-519b7261b204" providerId="ADAL" clId="{A7541D56-CD8C-4B48-B53E-CCE4AD6BD733}" dt="2018-06-22T21:09:04.450" v="4792" actId="1076"/>
        <pc:sldMkLst>
          <pc:docMk/>
          <pc:sldMk cId="2621979384" sldId="280"/>
        </pc:sldMkLst>
        <pc:spChg chg="mod">
          <ac:chgData name="Juan Sebastian Villegas Santos" userId="6558388a-42ad-4ed6-8c7c-519b7261b204" providerId="ADAL" clId="{A7541D56-CD8C-4B48-B53E-CCE4AD6BD733}" dt="2018-06-21T04:59:34.284" v="2073" actId="1076"/>
          <ac:spMkLst>
            <pc:docMk/>
            <pc:sldMk cId="2621979384" sldId="280"/>
            <ac:spMk id="2" creationId="{E1B1AAD4-1BFA-4AC8-A5F8-DB352964F014}"/>
          </ac:spMkLst>
        </pc:spChg>
        <pc:spChg chg="del">
          <ac:chgData name="Juan Sebastian Villegas Santos" userId="6558388a-42ad-4ed6-8c7c-519b7261b204" providerId="ADAL" clId="{A7541D56-CD8C-4B48-B53E-CCE4AD6BD733}" dt="2018-06-22T02:28:55.853" v="2483" actId="478"/>
          <ac:spMkLst>
            <pc:docMk/>
            <pc:sldMk cId="2621979384" sldId="280"/>
            <ac:spMk id="3" creationId="{70A1C57D-A65D-4BBD-9850-9ABA49AEB5BD}"/>
          </ac:spMkLst>
        </pc:spChg>
        <pc:picChg chg="add mod">
          <ac:chgData name="Juan Sebastian Villegas Santos" userId="6558388a-42ad-4ed6-8c7c-519b7261b204" providerId="ADAL" clId="{A7541D56-CD8C-4B48-B53E-CCE4AD6BD733}" dt="2018-06-22T02:29:14.625" v="2487" actId="1076"/>
          <ac:picMkLst>
            <pc:docMk/>
            <pc:sldMk cId="2621979384" sldId="280"/>
            <ac:picMk id="6" creationId="{F63C02D3-AD29-4768-8125-46E3CB364C23}"/>
          </ac:picMkLst>
        </pc:picChg>
        <pc:picChg chg="add mod">
          <ac:chgData name="Juan Sebastian Villegas Santos" userId="6558388a-42ad-4ed6-8c7c-519b7261b204" providerId="ADAL" clId="{A7541D56-CD8C-4B48-B53E-CCE4AD6BD733}" dt="2018-06-22T21:09:04.450" v="4792" actId="1076"/>
          <ac:picMkLst>
            <pc:docMk/>
            <pc:sldMk cId="2621979384" sldId="280"/>
            <ac:picMk id="8" creationId="{C677AB45-8D0C-409F-A470-276EC1CA6393}"/>
          </ac:picMkLst>
        </pc:picChg>
      </pc:sldChg>
      <pc:sldChg chg="addSp delSp modSp add">
        <pc:chgData name="Juan Sebastian Villegas Santos" userId="6558388a-42ad-4ed6-8c7c-519b7261b204" providerId="ADAL" clId="{A7541D56-CD8C-4B48-B53E-CCE4AD6BD733}" dt="2018-06-22T19:37:41.490" v="2527" actId="14734"/>
        <pc:sldMkLst>
          <pc:docMk/>
          <pc:sldMk cId="538817620" sldId="281"/>
        </pc:sldMkLst>
        <pc:spChg chg="del">
          <ac:chgData name="Juan Sebastian Villegas Santos" userId="6558388a-42ad-4ed6-8c7c-519b7261b204" providerId="ADAL" clId="{A7541D56-CD8C-4B48-B53E-CCE4AD6BD733}" dt="2018-06-22T01:47:53.282" v="2330" actId="478"/>
          <ac:spMkLst>
            <pc:docMk/>
            <pc:sldMk cId="538817620" sldId="281"/>
            <ac:spMk id="9" creationId="{2BF3D246-532A-4146-A7CD-7DEE0FC84332}"/>
          </ac:spMkLst>
        </pc:spChg>
        <pc:spChg chg="add">
          <ac:chgData name="Juan Sebastian Villegas Santos" userId="6558388a-42ad-4ed6-8c7c-519b7261b204" providerId="ADAL" clId="{A7541D56-CD8C-4B48-B53E-CCE4AD6BD733}" dt="2018-06-22T01:47:53.876" v="2331"/>
          <ac:spMkLst>
            <pc:docMk/>
            <pc:sldMk cId="538817620" sldId="281"/>
            <ac:spMk id="12" creationId="{FFC3D433-988E-41C1-8976-7B24A5067528}"/>
          </ac:spMkLst>
        </pc:spChg>
        <pc:graphicFrameChg chg="add del">
          <ac:chgData name="Juan Sebastian Villegas Santos" userId="6558388a-42ad-4ed6-8c7c-519b7261b204" providerId="ADAL" clId="{A7541D56-CD8C-4B48-B53E-CCE4AD6BD733}" dt="2018-06-21T05:12:23.477" v="2160"/>
          <ac:graphicFrameMkLst>
            <pc:docMk/>
            <pc:sldMk cId="538817620" sldId="281"/>
            <ac:graphicFrameMk id="5" creationId="{41416866-C41D-4454-95B1-0D115EF909D9}"/>
          </ac:graphicFrameMkLst>
        </pc:graphicFrameChg>
        <pc:graphicFrameChg chg="add mod modGraphic">
          <ac:chgData name="Juan Sebastian Villegas Santos" userId="6558388a-42ad-4ed6-8c7c-519b7261b204" providerId="ADAL" clId="{A7541D56-CD8C-4B48-B53E-CCE4AD6BD733}" dt="2018-06-22T19:37:41.490" v="2527" actId="14734"/>
          <ac:graphicFrameMkLst>
            <pc:docMk/>
            <pc:sldMk cId="538817620" sldId="281"/>
            <ac:graphicFrameMk id="7" creationId="{A8030787-0E90-4EAF-B144-B6E4E228FDCC}"/>
          </ac:graphicFrameMkLst>
        </pc:graphicFrameChg>
        <pc:picChg chg="add del mod">
          <ac:chgData name="Juan Sebastian Villegas Santos" userId="6558388a-42ad-4ed6-8c7c-519b7261b204" providerId="ADAL" clId="{A7541D56-CD8C-4B48-B53E-CCE4AD6BD733}" dt="2018-06-21T23:54:02.028" v="2323" actId="478"/>
          <ac:picMkLst>
            <pc:docMk/>
            <pc:sldMk cId="538817620" sldId="281"/>
            <ac:picMk id="3" creationId="{CE1F878F-E883-4FEC-AC3F-A171E29A33AE}"/>
          </ac:picMkLst>
        </pc:picChg>
        <pc:picChg chg="del">
          <ac:chgData name="Juan Sebastian Villegas Santos" userId="6558388a-42ad-4ed6-8c7c-519b7261b204" providerId="ADAL" clId="{A7541D56-CD8C-4B48-B53E-CCE4AD6BD733}" dt="2018-06-21T05:07:06.536" v="2150" actId="478"/>
          <ac:picMkLst>
            <pc:docMk/>
            <pc:sldMk cId="538817620" sldId="281"/>
            <ac:picMk id="6" creationId="{A3B4E738-9A16-494F-9933-F6B12CD87FB2}"/>
          </ac:picMkLst>
        </pc:picChg>
        <pc:picChg chg="del mod">
          <ac:chgData name="Juan Sebastian Villegas Santos" userId="6558388a-42ad-4ed6-8c7c-519b7261b204" providerId="ADAL" clId="{A7541D56-CD8C-4B48-B53E-CCE4AD6BD733}" dt="2018-06-21T05:07:16.447" v="2153" actId="478"/>
          <ac:picMkLst>
            <pc:docMk/>
            <pc:sldMk cId="538817620" sldId="281"/>
            <ac:picMk id="8" creationId="{F498FB3F-58CE-40AE-935D-A418E5BCED24}"/>
          </ac:picMkLst>
        </pc:picChg>
        <pc:picChg chg="add mod">
          <ac:chgData name="Juan Sebastian Villegas Santos" userId="6558388a-42ad-4ed6-8c7c-519b7261b204" providerId="ADAL" clId="{A7541D56-CD8C-4B48-B53E-CCE4AD6BD733}" dt="2018-06-21T23:54:23.861" v="2327" actId="1076"/>
          <ac:picMkLst>
            <pc:docMk/>
            <pc:sldMk cId="538817620" sldId="281"/>
            <ac:picMk id="11" creationId="{35744984-7D25-4D2B-9B1E-365E22719478}"/>
          </ac:picMkLst>
        </pc:picChg>
      </pc:sldChg>
      <pc:sldChg chg="modSp add">
        <pc:chgData name="Juan Sebastian Villegas Santos" userId="6558388a-42ad-4ed6-8c7c-519b7261b204" providerId="ADAL" clId="{A7541D56-CD8C-4B48-B53E-CCE4AD6BD733}" dt="2018-06-24T20:53:58.521" v="5661" actId="20577"/>
        <pc:sldMkLst>
          <pc:docMk/>
          <pc:sldMk cId="2664120299" sldId="282"/>
        </pc:sldMkLst>
        <pc:spChg chg="mod">
          <ac:chgData name="Juan Sebastian Villegas Santos" userId="6558388a-42ad-4ed6-8c7c-519b7261b204" providerId="ADAL" clId="{A7541D56-CD8C-4B48-B53E-CCE4AD6BD733}" dt="2018-06-24T20:53:51.918" v="5659" actId="1076"/>
          <ac:spMkLst>
            <pc:docMk/>
            <pc:sldMk cId="2664120299" sldId="282"/>
            <ac:spMk id="2" creationId="{D60DF679-43C0-4B48-AE4C-4B57DB752FEA}"/>
          </ac:spMkLst>
        </pc:spChg>
        <pc:spChg chg="mod">
          <ac:chgData name="Juan Sebastian Villegas Santos" userId="6558388a-42ad-4ed6-8c7c-519b7261b204" providerId="ADAL" clId="{A7541D56-CD8C-4B48-B53E-CCE4AD6BD733}" dt="2018-06-24T20:53:58.521" v="5661" actId="20577"/>
          <ac:spMkLst>
            <pc:docMk/>
            <pc:sldMk cId="2664120299" sldId="282"/>
            <ac:spMk id="3" creationId="{B3A12D5B-EB53-4857-8E7C-C9C3A73AF4CD}"/>
          </ac:spMkLst>
        </pc:spChg>
      </pc:sldChg>
    </pc:docChg>
  </pc:docChgLst>
  <pc:docChgLst>
    <pc:chgData name="Juan Sebastian Villegas Santos" userId="S::js.villegas10@uniandes.edu.co::6558388a-42ad-4ed6-8c7c-519b7261b204" providerId="AD" clId="Web-{C6A040BF-88F1-4B3E-B63C-0A9D129BD5A3}"/>
    <pc:docChg chg="modSld">
      <pc:chgData name="Juan Sebastian Villegas Santos" userId="S::js.villegas10@uniandes.edu.co::6558388a-42ad-4ed6-8c7c-519b7261b204" providerId="AD" clId="Web-{C6A040BF-88F1-4B3E-B63C-0A9D129BD5A3}" dt="2018-06-25T18:13:33.851" v="0" actId="1076"/>
      <pc:docMkLst>
        <pc:docMk/>
      </pc:docMkLst>
      <pc:sldChg chg="modSp">
        <pc:chgData name="Juan Sebastian Villegas Santos" userId="S::js.villegas10@uniandes.edu.co::6558388a-42ad-4ed6-8c7c-519b7261b204" providerId="AD" clId="Web-{C6A040BF-88F1-4B3E-B63C-0A9D129BD5A3}" dt="2018-06-25T18:13:33.851" v="0" actId="1076"/>
        <pc:sldMkLst>
          <pc:docMk/>
          <pc:sldMk cId="200744599" sldId="258"/>
        </pc:sldMkLst>
        <pc:picChg chg="mod">
          <ac:chgData name="Juan Sebastian Villegas Santos" userId="S::js.villegas10@uniandes.edu.co::6558388a-42ad-4ed6-8c7c-519b7261b204" providerId="AD" clId="Web-{C6A040BF-88F1-4B3E-B63C-0A9D129BD5A3}" dt="2018-06-25T18:13:33.851" v="0" actId="1076"/>
          <ac:picMkLst>
            <pc:docMk/>
            <pc:sldMk cId="200744599" sldId="258"/>
            <ac:picMk id="9" creationId="{F035127E-0129-4EBD-A49A-1C0B8119BC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25/06/2018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340575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25/06/2018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00256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6696CDFE-DFDE-4FC6-AEFD-3E62792C5FCF}" type="datetimeFigureOut">
              <a:rPr lang="es-ES" smtClean="0"/>
              <a:t>25/06/2018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50450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342068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82598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921422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752423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965305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3505113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687286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85489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25/06/2018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112144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CO" noProof="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64906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696CDFE-DFDE-4FC6-AEFD-3E62792C5FCF}" type="datetimeFigureOut">
              <a:rPr lang="es-ES" smtClean="0"/>
              <a:t>25/06/2018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226790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96CDFE-DFDE-4FC6-AEFD-3E62792C5FCF}" type="datetimeFigureOut">
              <a:rPr lang="es-ES" smtClean="0"/>
              <a:t>25/06/2018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91730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6696CDFE-DFDE-4FC6-AEFD-3E62792C5FCF}" type="datetimeFigureOut">
              <a:rPr lang="es-ES" smtClean="0"/>
              <a:t>25/06/2018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35D42E6-6ECD-400B-AFCE-0AE93E5DA285}"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1258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96CDFE-DFDE-4FC6-AEFD-3E62792C5FCF}" type="datetimeFigureOut">
              <a:rPr lang="es-ES" smtClean="0"/>
              <a:t>25/06/2018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35D42E6-6ECD-400B-AFCE-0AE93E5DA285}" type="slidenum">
              <a:rPr lang="es-ES" smtClean="0"/>
              <a:t>‹Nº›</a:t>
            </a:fld>
            <a:endParaRPr lang="es-E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65339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6CDFE-DFDE-4FC6-AEFD-3E62792C5FCF}" type="datetimeFigureOut">
              <a:rPr lang="es-ES" smtClean="0"/>
              <a:t>25/06/2018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57820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696CDFE-DFDE-4FC6-AEFD-3E62792C5FCF}" type="datetimeFigureOut">
              <a:rPr lang="es-ES" smtClean="0"/>
              <a:t>25/06/2018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79090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696CDFE-DFDE-4FC6-AEFD-3E62792C5FCF}" type="datetimeFigureOut">
              <a:rPr lang="es-ES" smtClean="0"/>
              <a:t>25/06/2018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51863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696CDFE-DFDE-4FC6-AEFD-3E62792C5FCF}" type="datetimeFigureOut">
              <a:rPr lang="es-ES" smtClean="0"/>
              <a:t>25/06/2018</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35D42E6-6ECD-400B-AFCE-0AE93E5DA285}" type="slidenum">
              <a:rPr lang="es-ES" smtClean="0"/>
              <a:t>‹Nº›</a:t>
            </a:fld>
            <a:endParaRPr lang="es-ES"/>
          </a:p>
        </p:txBody>
      </p:sp>
    </p:spTree>
    <p:extLst>
      <p:ext uri="{BB962C8B-B14F-4D97-AF65-F5344CB8AC3E}">
        <p14:creationId xmlns:p14="http://schemas.microsoft.com/office/powerpoint/2010/main" val="321444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1428751" y="1785938"/>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2 Marcador de texto"/>
          <p:cNvSpPr>
            <a:spLocks noGrp="1"/>
          </p:cNvSpPr>
          <p:nvPr>
            <p:ph type="body" idx="1"/>
          </p:nvPr>
        </p:nvSpPr>
        <p:spPr bwMode="auto">
          <a:xfrm>
            <a:off x="1428751" y="2500314"/>
            <a:ext cx="10477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6" name="5 Marcador de número de diapositiva"/>
          <p:cNvSpPr>
            <a:spLocks noGrp="1"/>
          </p:cNvSpPr>
          <p:nvPr>
            <p:ph type="sldNum" sz="quarter" idx="4"/>
          </p:nvPr>
        </p:nvSpPr>
        <p:spPr>
          <a:xfrm>
            <a:off x="165100" y="6421439"/>
            <a:ext cx="787400" cy="365125"/>
          </a:xfrm>
          <a:prstGeom prst="rect">
            <a:avLst/>
          </a:prstGeom>
        </p:spPr>
        <p:txBody>
          <a:bodyPr vert="horz" wrap="square" lIns="91440" tIns="45720" rIns="91440" bIns="45720" numCol="1" anchor="ctr" anchorCtr="0" compatLnSpc="1">
            <a:prstTxWarp prst="textNoShape">
              <a:avLst/>
            </a:prstTxWarp>
          </a:bodyPr>
          <a:lstStyle>
            <a:lvl1pPr>
              <a:defRPr b="1"/>
            </a:lvl1pPr>
          </a:lstStyle>
          <a:p>
            <a:fld id="{74C875F9-152A-4DB4-AC78-E4926CD36A2F}" type="slidenum">
              <a:rPr lang="es-CO" smtClean="0"/>
              <a:t>‹Nº›</a:t>
            </a:fld>
            <a:endParaRPr lang="es-CO"/>
          </a:p>
        </p:txBody>
      </p:sp>
    </p:spTree>
    <p:extLst>
      <p:ext uri="{BB962C8B-B14F-4D97-AF65-F5344CB8AC3E}">
        <p14:creationId xmlns:p14="http://schemas.microsoft.com/office/powerpoint/2010/main" val="2274397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3.xml"/><Relationship Id="rId4" Type="http://schemas.openxmlformats.org/officeDocument/2006/relationships/image" Target="../media/image25.jpg"/></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A90FA-635C-42C9-82DF-CA47BB18DFD8}"/>
              </a:ext>
            </a:extLst>
          </p:cNvPr>
          <p:cNvSpPr>
            <a:spLocks noGrp="1"/>
          </p:cNvSpPr>
          <p:nvPr>
            <p:ph type="ctrTitle"/>
          </p:nvPr>
        </p:nvSpPr>
        <p:spPr/>
        <p:txBody>
          <a:bodyPr/>
          <a:lstStyle/>
          <a:p>
            <a:r>
              <a:rPr lang="es-CO" dirty="0"/>
              <a:t>Caracterización aerodinámica de rotor de cuadricóptero</a:t>
            </a:r>
            <a:endParaRPr lang="es-ES" dirty="0"/>
          </a:p>
        </p:txBody>
      </p:sp>
      <p:sp>
        <p:nvSpPr>
          <p:cNvPr id="3" name="Subtítulo 2">
            <a:extLst>
              <a:ext uri="{FF2B5EF4-FFF2-40B4-BE49-F238E27FC236}">
                <a16:creationId xmlns:a16="http://schemas.microsoft.com/office/drawing/2014/main" id="{559ED307-6450-4428-AAC5-88172BFF23C2}"/>
              </a:ext>
            </a:extLst>
          </p:cNvPr>
          <p:cNvSpPr>
            <a:spLocks noGrp="1"/>
          </p:cNvSpPr>
          <p:nvPr>
            <p:ph type="subTitle" idx="1"/>
          </p:nvPr>
        </p:nvSpPr>
        <p:spPr/>
        <p:txBody>
          <a:bodyPr/>
          <a:lstStyle/>
          <a:p>
            <a:pPr algn="l"/>
            <a:r>
              <a:rPr lang="es-CO" dirty="0"/>
              <a:t>Juan Sebastián Villegas Santos</a:t>
            </a:r>
          </a:p>
          <a:p>
            <a:pPr algn="l"/>
            <a:r>
              <a:rPr lang="es-CO" dirty="0"/>
              <a:t>Asesor: Omar Darío Lopez Mejía </a:t>
            </a:r>
            <a:r>
              <a:rPr lang="es-CO" dirty="0" err="1"/>
              <a:t>Ph.D</a:t>
            </a:r>
            <a:endParaRPr lang="es-ES" dirty="0"/>
          </a:p>
        </p:txBody>
      </p:sp>
    </p:spTree>
    <p:extLst>
      <p:ext uri="{BB962C8B-B14F-4D97-AF65-F5344CB8AC3E}">
        <p14:creationId xmlns:p14="http://schemas.microsoft.com/office/powerpoint/2010/main" val="48322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79CB1-12AC-440B-8F5E-CF4FFCD454F1}"/>
              </a:ext>
            </a:extLst>
          </p:cNvPr>
          <p:cNvSpPr>
            <a:spLocks noGrp="1"/>
          </p:cNvSpPr>
          <p:nvPr>
            <p:ph type="title"/>
          </p:nvPr>
        </p:nvSpPr>
        <p:spPr/>
        <p:txBody>
          <a:bodyPr/>
          <a:lstStyle/>
          <a:p>
            <a:r>
              <a:rPr lang="es-CO" sz="2000" dirty="0"/>
              <a:t>Control del motor</a:t>
            </a:r>
            <a:endParaRPr lang="es-ES" sz="2000" dirty="0"/>
          </a:p>
        </p:txBody>
      </p:sp>
      <p:sp>
        <p:nvSpPr>
          <p:cNvPr id="3" name="Marcador de contenido 2">
            <a:extLst>
              <a:ext uri="{FF2B5EF4-FFF2-40B4-BE49-F238E27FC236}">
                <a16:creationId xmlns:a16="http://schemas.microsoft.com/office/drawing/2014/main" id="{4F8119A4-7244-419E-A9C0-10BEAE7E1CBA}"/>
              </a:ext>
            </a:extLst>
          </p:cNvPr>
          <p:cNvSpPr>
            <a:spLocks noGrp="1"/>
          </p:cNvSpPr>
          <p:nvPr>
            <p:ph idx="1"/>
          </p:nvPr>
        </p:nvSpPr>
        <p:spPr>
          <a:xfrm>
            <a:off x="1428751" y="2500314"/>
            <a:ext cx="4667249" cy="4143375"/>
          </a:xfrm>
        </p:spPr>
        <p:txBody>
          <a:bodyPr/>
          <a:lstStyle/>
          <a:p>
            <a:r>
              <a:rPr lang="es-CO" dirty="0">
                <a:ea typeface="Calibri" panose="020F0502020204030204" pitchFamily="34" charset="0"/>
              </a:rPr>
              <a:t>Controlador </a:t>
            </a:r>
            <a:r>
              <a:rPr lang="es-CO" dirty="0" err="1">
                <a:ea typeface="Calibri" panose="020F0502020204030204" pitchFamily="34" charset="0"/>
              </a:rPr>
              <a:t>Pololu</a:t>
            </a:r>
            <a:r>
              <a:rPr lang="es-CO" dirty="0">
                <a:ea typeface="Calibri" panose="020F0502020204030204" pitchFamily="34" charset="0"/>
              </a:rPr>
              <a:t> Micro Maestro 6</a:t>
            </a:r>
          </a:p>
          <a:p>
            <a:r>
              <a:rPr lang="es-CO" dirty="0">
                <a:ea typeface="Calibri" panose="020F0502020204030204" pitchFamily="34" charset="0"/>
              </a:rPr>
              <a:t>Permite controlar ancho de pulso</a:t>
            </a:r>
          </a:p>
          <a:p>
            <a:r>
              <a:rPr lang="es-CO" dirty="0">
                <a:ea typeface="Calibri" panose="020F0502020204030204" pitchFamily="34" charset="0"/>
              </a:rPr>
              <a:t>Frecuencia</a:t>
            </a:r>
            <a:endParaRPr lang="es-ES" dirty="0">
              <a:ea typeface="Calibri" panose="020F0502020204030204" pitchFamily="34" charset="0"/>
            </a:endParaRPr>
          </a:p>
          <a:p>
            <a:r>
              <a:rPr lang="es-CO" dirty="0"/>
              <a:t>Software libre para control de ancho de pulso señal PWM</a:t>
            </a:r>
          </a:p>
          <a:p>
            <a:r>
              <a:rPr lang="es-CO" dirty="0"/>
              <a:t>Compatible y controlable mediante el software Python</a:t>
            </a:r>
          </a:p>
          <a:p>
            <a:r>
              <a:rPr lang="es-CO" dirty="0"/>
              <a:t>Rutinas programables en lenguaje similar a </a:t>
            </a:r>
            <a:r>
              <a:rPr lang="es-CO" dirty="0" err="1"/>
              <a:t>Forth</a:t>
            </a:r>
            <a:endParaRPr lang="es-CO" dirty="0"/>
          </a:p>
        </p:txBody>
      </p:sp>
      <p:sp>
        <p:nvSpPr>
          <p:cNvPr id="4" name="Marcador de número de diapositiva 3">
            <a:extLst>
              <a:ext uri="{FF2B5EF4-FFF2-40B4-BE49-F238E27FC236}">
                <a16:creationId xmlns:a16="http://schemas.microsoft.com/office/drawing/2014/main" id="{3434C881-3075-4673-81A8-CE93751E136A}"/>
              </a:ext>
            </a:extLst>
          </p:cNvPr>
          <p:cNvSpPr>
            <a:spLocks noGrp="1"/>
          </p:cNvSpPr>
          <p:nvPr>
            <p:ph type="sldNum" sz="quarter" idx="10"/>
          </p:nvPr>
        </p:nvSpPr>
        <p:spPr/>
        <p:txBody>
          <a:bodyPr/>
          <a:lstStyle/>
          <a:p>
            <a:fld id="{74C875F9-152A-4DB4-AC78-E4926CD36A2F}" type="slidenum">
              <a:rPr lang="es-CO" smtClean="0"/>
              <a:t>10</a:t>
            </a:fld>
            <a:endParaRPr lang="es-CO"/>
          </a:p>
        </p:txBody>
      </p:sp>
      <p:pic>
        <p:nvPicPr>
          <p:cNvPr id="5" name="Imagen 4">
            <a:extLst>
              <a:ext uri="{FF2B5EF4-FFF2-40B4-BE49-F238E27FC236}">
                <a16:creationId xmlns:a16="http://schemas.microsoft.com/office/drawing/2014/main" id="{D2DFC56A-DF47-4710-9C8A-47D26A55754F}"/>
              </a:ext>
            </a:extLst>
          </p:cNvPr>
          <p:cNvPicPr/>
          <p:nvPr/>
        </p:nvPicPr>
        <p:blipFill>
          <a:blip r:embed="rId2"/>
          <a:stretch>
            <a:fillRect/>
          </a:stretch>
        </p:blipFill>
        <p:spPr>
          <a:xfrm>
            <a:off x="6838955" y="1756013"/>
            <a:ext cx="4876796" cy="764701"/>
          </a:xfrm>
          <a:prstGeom prst="rect">
            <a:avLst/>
          </a:prstGeom>
        </p:spPr>
      </p:pic>
      <p:pic>
        <p:nvPicPr>
          <p:cNvPr id="6" name="Imagen 5">
            <a:extLst>
              <a:ext uri="{FF2B5EF4-FFF2-40B4-BE49-F238E27FC236}">
                <a16:creationId xmlns:a16="http://schemas.microsoft.com/office/drawing/2014/main" id="{4B1CF0B3-0A60-4851-B84B-D722283DBDF1}"/>
              </a:ext>
            </a:extLst>
          </p:cNvPr>
          <p:cNvPicPr/>
          <p:nvPr/>
        </p:nvPicPr>
        <p:blipFill rotWithShape="1">
          <a:blip r:embed="rId3" cstate="print">
            <a:extLst>
              <a:ext uri="{28A0092B-C50C-407E-A947-70E740481C1C}">
                <a14:useLocalDpi xmlns:a14="http://schemas.microsoft.com/office/drawing/2010/main" val="0"/>
              </a:ext>
            </a:extLst>
          </a:blip>
          <a:srcRect r="4762" b="39718"/>
          <a:stretch/>
        </p:blipFill>
        <p:spPr>
          <a:xfrm>
            <a:off x="7086604" y="3691967"/>
            <a:ext cx="4667249" cy="1946833"/>
          </a:xfrm>
          <a:prstGeom prst="rect">
            <a:avLst/>
          </a:prstGeom>
        </p:spPr>
      </p:pic>
      <p:sp>
        <p:nvSpPr>
          <p:cNvPr id="8" name="CuadroTexto 7">
            <a:extLst>
              <a:ext uri="{FF2B5EF4-FFF2-40B4-BE49-F238E27FC236}">
                <a16:creationId xmlns:a16="http://schemas.microsoft.com/office/drawing/2014/main" id="{9977924B-049C-412D-900A-EF374687C023}"/>
              </a:ext>
            </a:extLst>
          </p:cNvPr>
          <p:cNvSpPr txBox="1"/>
          <p:nvPr/>
        </p:nvSpPr>
        <p:spPr>
          <a:xfrm>
            <a:off x="8143877" y="2783175"/>
            <a:ext cx="2266951" cy="646331"/>
          </a:xfrm>
          <a:prstGeom prst="rect">
            <a:avLst/>
          </a:prstGeom>
          <a:noFill/>
        </p:spPr>
        <p:txBody>
          <a:bodyPr wrap="square" rtlCol="0">
            <a:spAutoFit/>
          </a:bodyPr>
          <a:lstStyle/>
          <a:p>
            <a:pPr algn="ctr"/>
            <a:r>
              <a:rPr lang="es-CO" i="1" dirty="0"/>
              <a:t>Imagen 12: Señal PWM</a:t>
            </a:r>
            <a:endParaRPr lang="es-ES" i="1" dirty="0"/>
          </a:p>
        </p:txBody>
      </p:sp>
      <p:sp>
        <p:nvSpPr>
          <p:cNvPr id="9" name="CuadroTexto 8">
            <a:extLst>
              <a:ext uri="{FF2B5EF4-FFF2-40B4-BE49-F238E27FC236}">
                <a16:creationId xmlns:a16="http://schemas.microsoft.com/office/drawing/2014/main" id="{270C5913-A513-4C36-A602-49D4DF50A9BA}"/>
              </a:ext>
            </a:extLst>
          </p:cNvPr>
          <p:cNvSpPr txBox="1"/>
          <p:nvPr/>
        </p:nvSpPr>
        <p:spPr>
          <a:xfrm>
            <a:off x="8143876" y="5620256"/>
            <a:ext cx="2266951" cy="923330"/>
          </a:xfrm>
          <a:prstGeom prst="rect">
            <a:avLst/>
          </a:prstGeom>
          <a:noFill/>
        </p:spPr>
        <p:txBody>
          <a:bodyPr wrap="square" rtlCol="0">
            <a:spAutoFit/>
          </a:bodyPr>
          <a:lstStyle/>
          <a:p>
            <a:pPr algn="ctr"/>
            <a:r>
              <a:rPr lang="es-CO" i="1" dirty="0"/>
              <a:t>Imagen 13: Software incorporado para control [8]</a:t>
            </a:r>
            <a:endParaRPr lang="es-ES" i="1" dirty="0"/>
          </a:p>
        </p:txBody>
      </p:sp>
      <p:sp>
        <p:nvSpPr>
          <p:cNvPr id="10" name="Título 1">
            <a:extLst>
              <a:ext uri="{FF2B5EF4-FFF2-40B4-BE49-F238E27FC236}">
                <a16:creationId xmlns:a16="http://schemas.microsoft.com/office/drawing/2014/main" id="{8A14710F-43B7-4413-8EA5-0999A3E516D8}"/>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143042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ADC63-F1B3-47D1-A1A6-5F7210CBE93F}"/>
              </a:ext>
            </a:extLst>
          </p:cNvPr>
          <p:cNvSpPr>
            <a:spLocks noGrp="1"/>
          </p:cNvSpPr>
          <p:nvPr>
            <p:ph type="title"/>
          </p:nvPr>
        </p:nvSpPr>
        <p:spPr/>
        <p:txBody>
          <a:bodyPr/>
          <a:lstStyle/>
          <a:p>
            <a:r>
              <a:rPr lang="es-CO" sz="2000" dirty="0"/>
              <a:t>Medición de fuerzas</a:t>
            </a:r>
            <a:endParaRPr lang="es-ES" sz="2000" dirty="0"/>
          </a:p>
        </p:txBody>
      </p:sp>
      <p:sp>
        <p:nvSpPr>
          <p:cNvPr id="3" name="Marcador de contenido 2">
            <a:extLst>
              <a:ext uri="{FF2B5EF4-FFF2-40B4-BE49-F238E27FC236}">
                <a16:creationId xmlns:a16="http://schemas.microsoft.com/office/drawing/2014/main" id="{0A21B700-C7FA-452E-B984-F96A59167A52}"/>
              </a:ext>
            </a:extLst>
          </p:cNvPr>
          <p:cNvSpPr>
            <a:spLocks noGrp="1"/>
          </p:cNvSpPr>
          <p:nvPr>
            <p:ph idx="1"/>
          </p:nvPr>
        </p:nvSpPr>
        <p:spPr>
          <a:xfrm>
            <a:off x="1428751" y="2500314"/>
            <a:ext cx="5132069" cy="4143375"/>
          </a:xfrm>
        </p:spPr>
        <p:txBody>
          <a:bodyPr/>
          <a:lstStyle/>
          <a:p>
            <a:r>
              <a:rPr lang="es-CO" dirty="0"/>
              <a:t>Dinamómetro comercial fabricado con 3 celdas de carga. 2 de Torque, 1 de empuje.</a:t>
            </a:r>
          </a:p>
          <a:p>
            <a:r>
              <a:rPr lang="es-CO" dirty="0"/>
              <a:t>Medición de velocidad angular de acuerdo a la frecuencia de la señal de PWM.</a:t>
            </a:r>
          </a:p>
          <a:p>
            <a:pPr marL="0" indent="0">
              <a:buNone/>
            </a:pPr>
            <a:endParaRPr lang="es-ES" dirty="0"/>
          </a:p>
        </p:txBody>
      </p:sp>
      <p:sp>
        <p:nvSpPr>
          <p:cNvPr id="4" name="Marcador de número de diapositiva 3">
            <a:extLst>
              <a:ext uri="{FF2B5EF4-FFF2-40B4-BE49-F238E27FC236}">
                <a16:creationId xmlns:a16="http://schemas.microsoft.com/office/drawing/2014/main" id="{C905943D-8DCD-4E72-8201-2F49614D3CBC}"/>
              </a:ext>
            </a:extLst>
          </p:cNvPr>
          <p:cNvSpPr>
            <a:spLocks noGrp="1"/>
          </p:cNvSpPr>
          <p:nvPr>
            <p:ph type="sldNum" sz="quarter" idx="10"/>
          </p:nvPr>
        </p:nvSpPr>
        <p:spPr/>
        <p:txBody>
          <a:bodyPr/>
          <a:lstStyle/>
          <a:p>
            <a:fld id="{74C875F9-152A-4DB4-AC78-E4926CD36A2F}" type="slidenum">
              <a:rPr lang="es-CO" smtClean="0"/>
              <a:t>11</a:t>
            </a:fld>
            <a:endParaRPr lang="es-CO"/>
          </a:p>
        </p:txBody>
      </p:sp>
      <p:pic>
        <p:nvPicPr>
          <p:cNvPr id="6" name="Picture 2" descr="RCbenchmark Dynamometer">
            <a:extLst>
              <a:ext uri="{FF2B5EF4-FFF2-40B4-BE49-F238E27FC236}">
                <a16:creationId xmlns:a16="http://schemas.microsoft.com/office/drawing/2014/main" id="{164AB4D6-6A27-4150-8EAE-98D3D7B512D3}"/>
              </a:ext>
            </a:extLst>
          </p:cNvPr>
          <p:cNvPicPr/>
          <p:nvPr/>
        </p:nvPicPr>
        <p:blipFill rotWithShape="1">
          <a:blip r:embed="rId2" cstate="print">
            <a:extLst>
              <a:ext uri="{28A0092B-C50C-407E-A947-70E740481C1C}">
                <a14:useLocalDpi xmlns:a14="http://schemas.microsoft.com/office/drawing/2010/main" val="0"/>
              </a:ext>
            </a:extLst>
          </a:blip>
          <a:srcRect t="3909" r="5790" b="8507"/>
          <a:stretch/>
        </p:blipFill>
        <p:spPr bwMode="auto">
          <a:xfrm>
            <a:off x="6560820" y="1255237"/>
            <a:ext cx="3676968" cy="2275840"/>
          </a:xfrm>
          <a:prstGeom prst="rect">
            <a:avLst/>
          </a:prstGeom>
          <a:noFill/>
          <a:ln>
            <a:noFill/>
          </a:ln>
          <a:extLst>
            <a:ext uri="{53640926-AAD7-44D8-BBD7-CCE9431645EC}">
              <a14:shadowObscured xmlns:a14="http://schemas.microsoft.com/office/drawing/2010/main"/>
            </a:ext>
          </a:extLst>
        </p:spPr>
      </p:pic>
      <p:pic>
        <p:nvPicPr>
          <p:cNvPr id="7" name="Imagen 6">
            <a:extLst>
              <a:ext uri="{FF2B5EF4-FFF2-40B4-BE49-F238E27FC236}">
                <a16:creationId xmlns:a16="http://schemas.microsoft.com/office/drawing/2014/main" id="{6F2A86F6-1F7F-4B20-9F5B-62F15A55CF2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30340" y="3931602"/>
            <a:ext cx="3707448" cy="2672399"/>
          </a:xfrm>
          <a:prstGeom prst="rect">
            <a:avLst/>
          </a:prstGeom>
        </p:spPr>
      </p:pic>
      <p:sp>
        <p:nvSpPr>
          <p:cNvPr id="10" name="Título 1">
            <a:extLst>
              <a:ext uri="{FF2B5EF4-FFF2-40B4-BE49-F238E27FC236}">
                <a16:creationId xmlns:a16="http://schemas.microsoft.com/office/drawing/2014/main" id="{0C04DCBE-A75B-4344-BC94-F76912B65ABA}"/>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
        <p:nvSpPr>
          <p:cNvPr id="11" name="CuadroTexto 10">
            <a:extLst>
              <a:ext uri="{FF2B5EF4-FFF2-40B4-BE49-F238E27FC236}">
                <a16:creationId xmlns:a16="http://schemas.microsoft.com/office/drawing/2014/main" id="{13B9BC56-4C95-4BE0-8CCE-32B59BC8DF52}"/>
              </a:ext>
            </a:extLst>
          </p:cNvPr>
          <p:cNvSpPr txBox="1"/>
          <p:nvPr/>
        </p:nvSpPr>
        <p:spPr>
          <a:xfrm>
            <a:off x="9990137" y="1661354"/>
            <a:ext cx="2266951" cy="646331"/>
          </a:xfrm>
          <a:prstGeom prst="rect">
            <a:avLst/>
          </a:prstGeom>
          <a:noFill/>
        </p:spPr>
        <p:txBody>
          <a:bodyPr wrap="square" rtlCol="0">
            <a:spAutoFit/>
          </a:bodyPr>
          <a:lstStyle/>
          <a:p>
            <a:pPr algn="ctr"/>
            <a:r>
              <a:rPr lang="es-CO" i="1" dirty="0"/>
              <a:t>Imagen 14: Dinamómetro[9]</a:t>
            </a:r>
            <a:endParaRPr lang="es-ES" i="1" dirty="0"/>
          </a:p>
        </p:txBody>
      </p:sp>
      <p:sp>
        <p:nvSpPr>
          <p:cNvPr id="12" name="CuadroTexto 11">
            <a:extLst>
              <a:ext uri="{FF2B5EF4-FFF2-40B4-BE49-F238E27FC236}">
                <a16:creationId xmlns:a16="http://schemas.microsoft.com/office/drawing/2014/main" id="{9660F209-AFB1-4B7A-9853-1593CD3A5387}"/>
              </a:ext>
            </a:extLst>
          </p:cNvPr>
          <p:cNvSpPr txBox="1"/>
          <p:nvPr/>
        </p:nvSpPr>
        <p:spPr>
          <a:xfrm>
            <a:off x="10237788" y="4667635"/>
            <a:ext cx="1790700" cy="1200329"/>
          </a:xfrm>
          <a:prstGeom prst="rect">
            <a:avLst/>
          </a:prstGeom>
          <a:noFill/>
        </p:spPr>
        <p:txBody>
          <a:bodyPr wrap="square" rtlCol="0">
            <a:spAutoFit/>
          </a:bodyPr>
          <a:lstStyle/>
          <a:p>
            <a:pPr algn="ctr"/>
            <a:r>
              <a:rPr lang="es-CO" i="1" dirty="0"/>
              <a:t>Imagen 15: Software visualización Dinamómetro [9]</a:t>
            </a:r>
            <a:endParaRPr lang="es-ES" i="1" dirty="0"/>
          </a:p>
        </p:txBody>
      </p:sp>
    </p:spTree>
    <p:extLst>
      <p:ext uri="{BB962C8B-B14F-4D97-AF65-F5344CB8AC3E}">
        <p14:creationId xmlns:p14="http://schemas.microsoft.com/office/powerpoint/2010/main" val="245211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7E5D6-FA64-447A-9D1A-DE22CE298DCC}"/>
              </a:ext>
            </a:extLst>
          </p:cNvPr>
          <p:cNvSpPr>
            <a:spLocks noGrp="1"/>
          </p:cNvSpPr>
          <p:nvPr>
            <p:ph type="title"/>
          </p:nvPr>
        </p:nvSpPr>
        <p:spPr/>
        <p:txBody>
          <a:bodyPr/>
          <a:lstStyle/>
          <a:p>
            <a:r>
              <a:rPr lang="es-CO" sz="2000" dirty="0"/>
              <a:t>Medición de velocidad angular (óptica)</a:t>
            </a:r>
            <a:endParaRPr lang="es-ES" sz="2000" dirty="0"/>
          </a:p>
        </p:txBody>
      </p:sp>
      <p:sp>
        <p:nvSpPr>
          <p:cNvPr id="3" name="Marcador de contenido 2">
            <a:extLst>
              <a:ext uri="{FF2B5EF4-FFF2-40B4-BE49-F238E27FC236}">
                <a16:creationId xmlns:a16="http://schemas.microsoft.com/office/drawing/2014/main" id="{0B0C57F0-48AD-4A0D-AFAA-4C72A90610D7}"/>
              </a:ext>
            </a:extLst>
          </p:cNvPr>
          <p:cNvSpPr>
            <a:spLocks noGrp="1"/>
          </p:cNvSpPr>
          <p:nvPr>
            <p:ph idx="1"/>
          </p:nvPr>
        </p:nvSpPr>
        <p:spPr>
          <a:xfrm>
            <a:off x="1428751" y="2500314"/>
            <a:ext cx="4080509" cy="4143375"/>
          </a:xfrm>
        </p:spPr>
        <p:txBody>
          <a:bodyPr/>
          <a:lstStyle/>
          <a:p>
            <a:r>
              <a:rPr lang="es-CO" dirty="0"/>
              <a:t>Sensor óptico por reflexión de un laser. </a:t>
            </a:r>
          </a:p>
          <a:p>
            <a:r>
              <a:rPr lang="es-CO" dirty="0"/>
              <a:t>Adquisición mediante </a:t>
            </a:r>
            <a:r>
              <a:rPr lang="es-CO" dirty="0" err="1"/>
              <a:t>Labview</a:t>
            </a:r>
            <a:r>
              <a:rPr lang="es-CO" dirty="0"/>
              <a:t>, procesamiento e integración mediante </a:t>
            </a:r>
            <a:r>
              <a:rPr lang="es-CO" dirty="0" err="1"/>
              <a:t>python</a:t>
            </a:r>
            <a:endParaRPr lang="es-ES" dirty="0"/>
          </a:p>
        </p:txBody>
      </p:sp>
      <p:sp>
        <p:nvSpPr>
          <p:cNvPr id="4" name="Marcador de número de diapositiva 3">
            <a:extLst>
              <a:ext uri="{FF2B5EF4-FFF2-40B4-BE49-F238E27FC236}">
                <a16:creationId xmlns:a16="http://schemas.microsoft.com/office/drawing/2014/main" id="{EC6603A9-3949-439D-812E-6F9917F1E514}"/>
              </a:ext>
            </a:extLst>
          </p:cNvPr>
          <p:cNvSpPr>
            <a:spLocks noGrp="1"/>
          </p:cNvSpPr>
          <p:nvPr>
            <p:ph type="sldNum" sz="quarter" idx="10"/>
          </p:nvPr>
        </p:nvSpPr>
        <p:spPr/>
        <p:txBody>
          <a:bodyPr/>
          <a:lstStyle/>
          <a:p>
            <a:fld id="{74C875F9-152A-4DB4-AC78-E4926CD36A2F}" type="slidenum">
              <a:rPr lang="es-CO" smtClean="0"/>
              <a:t>12</a:t>
            </a:fld>
            <a:endParaRPr lang="es-CO"/>
          </a:p>
        </p:txBody>
      </p:sp>
      <p:pic>
        <p:nvPicPr>
          <p:cNvPr id="5" name="Imagen 4">
            <a:extLst>
              <a:ext uri="{FF2B5EF4-FFF2-40B4-BE49-F238E27FC236}">
                <a16:creationId xmlns:a16="http://schemas.microsoft.com/office/drawing/2014/main" id="{A503BB56-46A6-4A80-9F3E-710CDFB5EFB8}"/>
              </a:ext>
            </a:extLst>
          </p:cNvPr>
          <p:cNvPicPr/>
          <p:nvPr/>
        </p:nvPicPr>
        <p:blipFill>
          <a:blip r:embed="rId2"/>
          <a:stretch>
            <a:fillRect/>
          </a:stretch>
        </p:blipFill>
        <p:spPr>
          <a:xfrm>
            <a:off x="6915151" y="1062196"/>
            <a:ext cx="4861560" cy="1947545"/>
          </a:xfrm>
          <a:prstGeom prst="rect">
            <a:avLst/>
          </a:prstGeom>
        </p:spPr>
      </p:pic>
      <p:pic>
        <p:nvPicPr>
          <p:cNvPr id="6" name="Imagen 5">
            <a:extLst>
              <a:ext uri="{FF2B5EF4-FFF2-40B4-BE49-F238E27FC236}">
                <a16:creationId xmlns:a16="http://schemas.microsoft.com/office/drawing/2014/main" id="{B89688FC-DC1E-4503-97A0-FBE9E4F1756B}"/>
              </a:ext>
            </a:extLst>
          </p:cNvPr>
          <p:cNvPicPr/>
          <p:nvPr/>
        </p:nvPicPr>
        <p:blipFill rotWithShape="1">
          <a:blip r:embed="rId3"/>
          <a:srcRect r="1752" b="6505"/>
          <a:stretch/>
        </p:blipFill>
        <p:spPr bwMode="auto">
          <a:xfrm>
            <a:off x="6438900" y="3429000"/>
            <a:ext cx="5305425" cy="2838450"/>
          </a:xfrm>
          <a:prstGeom prst="rect">
            <a:avLst/>
          </a:prstGeom>
          <a:ln>
            <a:noFill/>
          </a:ln>
          <a:extLst>
            <a:ext uri="{53640926-AAD7-44D8-BBD7-CCE9431645EC}">
              <a14:shadowObscured xmlns:a14="http://schemas.microsoft.com/office/drawing/2010/main"/>
            </a:ext>
          </a:extLst>
        </p:spPr>
      </p:pic>
      <p:sp>
        <p:nvSpPr>
          <p:cNvPr id="8" name="Título 1">
            <a:extLst>
              <a:ext uri="{FF2B5EF4-FFF2-40B4-BE49-F238E27FC236}">
                <a16:creationId xmlns:a16="http://schemas.microsoft.com/office/drawing/2014/main" id="{302B82F5-7725-4039-B8C2-05FBEC7D23CF}"/>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
        <p:nvSpPr>
          <p:cNvPr id="9" name="CuadroTexto 8">
            <a:extLst>
              <a:ext uri="{FF2B5EF4-FFF2-40B4-BE49-F238E27FC236}">
                <a16:creationId xmlns:a16="http://schemas.microsoft.com/office/drawing/2014/main" id="{8986A806-F1E0-4D06-8575-C975ADCFE862}"/>
              </a:ext>
            </a:extLst>
          </p:cNvPr>
          <p:cNvSpPr txBox="1"/>
          <p:nvPr/>
        </p:nvSpPr>
        <p:spPr>
          <a:xfrm>
            <a:off x="8212455" y="2793733"/>
            <a:ext cx="2266951" cy="646331"/>
          </a:xfrm>
          <a:prstGeom prst="rect">
            <a:avLst/>
          </a:prstGeom>
          <a:noFill/>
        </p:spPr>
        <p:txBody>
          <a:bodyPr wrap="square" rtlCol="0">
            <a:spAutoFit/>
          </a:bodyPr>
          <a:lstStyle/>
          <a:p>
            <a:pPr algn="ctr"/>
            <a:r>
              <a:rPr lang="es-CO" i="1" dirty="0"/>
              <a:t>Imagen 16: Circuito sensor óptico[10]</a:t>
            </a:r>
            <a:endParaRPr lang="es-ES" i="1" dirty="0"/>
          </a:p>
        </p:txBody>
      </p:sp>
      <p:sp>
        <p:nvSpPr>
          <p:cNvPr id="10" name="CuadroTexto 9">
            <a:extLst>
              <a:ext uri="{FF2B5EF4-FFF2-40B4-BE49-F238E27FC236}">
                <a16:creationId xmlns:a16="http://schemas.microsoft.com/office/drawing/2014/main" id="{B2A43ACF-9BB4-4D8C-913F-7BB5F41B5429}"/>
              </a:ext>
            </a:extLst>
          </p:cNvPr>
          <p:cNvSpPr txBox="1"/>
          <p:nvPr/>
        </p:nvSpPr>
        <p:spPr>
          <a:xfrm>
            <a:off x="5337811" y="6307696"/>
            <a:ext cx="6854189" cy="369332"/>
          </a:xfrm>
          <a:prstGeom prst="rect">
            <a:avLst/>
          </a:prstGeom>
          <a:noFill/>
        </p:spPr>
        <p:txBody>
          <a:bodyPr wrap="square" rtlCol="0">
            <a:spAutoFit/>
          </a:bodyPr>
          <a:lstStyle/>
          <a:p>
            <a:pPr algn="ctr"/>
            <a:r>
              <a:rPr lang="es-CO" i="1" dirty="0"/>
              <a:t>Imagen 17: Programa </a:t>
            </a:r>
            <a:r>
              <a:rPr lang="es-CO" i="1" dirty="0" err="1"/>
              <a:t>Labview</a:t>
            </a:r>
            <a:r>
              <a:rPr lang="es-CO" i="1" dirty="0"/>
              <a:t> para adquisición de velocidad Angular</a:t>
            </a:r>
            <a:endParaRPr lang="es-ES" i="1" dirty="0"/>
          </a:p>
        </p:txBody>
      </p:sp>
    </p:spTree>
    <p:extLst>
      <p:ext uri="{BB962C8B-B14F-4D97-AF65-F5344CB8AC3E}">
        <p14:creationId xmlns:p14="http://schemas.microsoft.com/office/powerpoint/2010/main" val="140429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84BB9-11A8-4BB9-A84A-F640CDDDBD97}"/>
              </a:ext>
            </a:extLst>
          </p:cNvPr>
          <p:cNvSpPr>
            <a:spLocks noGrp="1"/>
          </p:cNvSpPr>
          <p:nvPr>
            <p:ph type="title"/>
          </p:nvPr>
        </p:nvSpPr>
        <p:spPr/>
        <p:txBody>
          <a:bodyPr/>
          <a:lstStyle/>
          <a:p>
            <a:r>
              <a:rPr lang="es-CO" dirty="0"/>
              <a:t>Protocolo</a:t>
            </a:r>
            <a:endParaRPr lang="es-ES" dirty="0"/>
          </a:p>
        </p:txBody>
      </p:sp>
      <p:sp>
        <p:nvSpPr>
          <p:cNvPr id="3" name="Marcador de contenido 2">
            <a:extLst>
              <a:ext uri="{FF2B5EF4-FFF2-40B4-BE49-F238E27FC236}">
                <a16:creationId xmlns:a16="http://schemas.microsoft.com/office/drawing/2014/main" id="{07FB2206-E36D-47AC-A8E8-D254923428F2}"/>
              </a:ext>
            </a:extLst>
          </p:cNvPr>
          <p:cNvSpPr>
            <a:spLocks noGrp="1"/>
          </p:cNvSpPr>
          <p:nvPr>
            <p:ph idx="1"/>
          </p:nvPr>
        </p:nvSpPr>
        <p:spPr>
          <a:xfrm>
            <a:off x="1123952" y="2500313"/>
            <a:ext cx="5200649" cy="4143375"/>
          </a:xfrm>
        </p:spPr>
        <p:txBody>
          <a:bodyPr/>
          <a:lstStyle/>
          <a:p>
            <a:r>
              <a:rPr lang="es-CO" dirty="0"/>
              <a:t>Mediciones en ausencia de flujo externo.</a:t>
            </a:r>
          </a:p>
          <a:p>
            <a:r>
              <a:rPr lang="es-CO" dirty="0"/>
              <a:t>Cada una de estas representa tiempos de estabilización de cada escalón de 10s, y un rango de 0 hasta 6500 RPM, con rampas de 100 RPM. </a:t>
            </a:r>
          </a:p>
          <a:p>
            <a:r>
              <a:rPr lang="es-CO" dirty="0"/>
              <a:t>Cada vez que se alcance un múltiplo de 500 RPM, en este escalón se tendrá un tiempo de 60s.</a:t>
            </a:r>
          </a:p>
          <a:p>
            <a:r>
              <a:rPr lang="es-CO" dirty="0"/>
              <a:t>Medición indirecta de densidad del aire  antes de cada prueba</a:t>
            </a:r>
            <a:endParaRPr lang="es-ES" dirty="0"/>
          </a:p>
          <a:p>
            <a:endParaRPr lang="es-ES" dirty="0"/>
          </a:p>
        </p:txBody>
      </p:sp>
      <p:sp>
        <p:nvSpPr>
          <p:cNvPr id="4" name="Marcador de número de diapositiva 3">
            <a:extLst>
              <a:ext uri="{FF2B5EF4-FFF2-40B4-BE49-F238E27FC236}">
                <a16:creationId xmlns:a16="http://schemas.microsoft.com/office/drawing/2014/main" id="{9D80BD10-EC72-4154-9EFF-4D87EF524381}"/>
              </a:ext>
            </a:extLst>
          </p:cNvPr>
          <p:cNvSpPr>
            <a:spLocks noGrp="1"/>
          </p:cNvSpPr>
          <p:nvPr>
            <p:ph type="sldNum" sz="quarter" idx="10"/>
          </p:nvPr>
        </p:nvSpPr>
        <p:spPr/>
        <p:txBody>
          <a:bodyPr/>
          <a:lstStyle/>
          <a:p>
            <a:fld id="{74C875F9-152A-4DB4-AC78-E4926CD36A2F}" type="slidenum">
              <a:rPr lang="es-CO" smtClean="0"/>
              <a:t>13</a:t>
            </a:fld>
            <a:endParaRPr lang="es-CO"/>
          </a:p>
        </p:txBody>
      </p:sp>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8DA6810A-72C7-491F-859D-72D2FF5047DC}"/>
                  </a:ext>
                </a:extLst>
              </p:cNvPr>
              <p:cNvSpPr/>
              <p:nvPr/>
            </p:nvSpPr>
            <p:spPr>
              <a:xfrm>
                <a:off x="6705603" y="3962472"/>
                <a:ext cx="4762501" cy="2776466"/>
              </a:xfrm>
              <a:prstGeom prst="rect">
                <a:avLst/>
              </a:prstGeom>
            </p:spPr>
            <p:txBody>
              <a:bodyPr wrap="square">
                <a:spAutoFit/>
              </a:bodyPr>
              <a:lstStyle/>
              <a:p>
                <a:pPr marL="457200" algn="just">
                  <a:lnSpc>
                    <a:spcPct val="107000"/>
                  </a:lnSpc>
                  <a:spcAft>
                    <a:spcPts val="0"/>
                  </a:spcAft>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libri" panose="020F0502020204030204" pitchFamily="34" charset="0"/>
                          <a:cs typeface="Times New Roman" panose="02020603050405020304" pitchFamily="18" charset="0"/>
                        </a:rPr>
                        <m:t>𝜌</m:t>
                      </m:r>
                      <m:r>
                        <a:rPr lang="es-CO" b="0" i="1" smtClean="0">
                          <a:latin typeface="Cambria Math" panose="02040503050406030204" pitchFamily="18" charset="0"/>
                          <a:ea typeface="Calibri" panose="020F0502020204030204" pitchFamily="34" charset="0"/>
                          <a:cs typeface="Times New Roman" panose="02020603050405020304" pitchFamily="18" charset="0"/>
                        </a:rPr>
                        <m:t>=</m:t>
                      </m:r>
                      <m:d>
                        <m:dPr>
                          <m:ctrlPr>
                            <a:rPr lang="es-ES" i="1">
                              <a:latin typeface="Cambria Math" panose="02040503050406030204" pitchFamily="18" charset="0"/>
                              <a:ea typeface="Calibri" panose="020F0502020204030204" pitchFamily="34" charset="0"/>
                              <a:cs typeface="Times New Roman" panose="02020603050405020304" pitchFamily="18" charset="0"/>
                            </a:rPr>
                          </m:ctrlPr>
                        </m:dPr>
                        <m:e>
                          <m:f>
                            <m:fPr>
                              <m:ctrlPr>
                                <a:rPr lang="es-ES" i="1">
                                  <a:latin typeface="Cambria Math" panose="02040503050406030204" pitchFamily="18" charset="0"/>
                                  <a:ea typeface="Calibri" panose="020F0502020204030204" pitchFamily="34" charset="0"/>
                                  <a:cs typeface="Times New Roman" panose="02020603050405020304" pitchFamily="18" charset="0"/>
                                </a:rPr>
                              </m:ctrlPr>
                            </m:fPr>
                            <m:num>
                              <m:r>
                                <a:rPr lang="es-CO" i="1">
                                  <a:latin typeface="Cambria Math" panose="02040503050406030204" pitchFamily="18" charset="0"/>
                                  <a:ea typeface="Calibri" panose="020F0502020204030204" pitchFamily="34" charset="0"/>
                                  <a:cs typeface="Times New Roman" panose="02020603050405020304" pitchFamily="18" charset="0"/>
                                </a:rPr>
                                <m:t>0.0034847</m:t>
                              </m:r>
                            </m:num>
                            <m:den>
                              <m:r>
                                <a:rPr lang="es-CO" i="1">
                                  <a:latin typeface="Cambria Math" panose="02040503050406030204" pitchFamily="18" charset="0"/>
                                  <a:ea typeface="Calibri" panose="020F0502020204030204" pitchFamily="34" charset="0"/>
                                  <a:cs typeface="Times New Roman" panose="02020603050405020304" pitchFamily="18" charset="0"/>
                                </a:rPr>
                                <m:t>𝑇</m:t>
                              </m:r>
                            </m:den>
                          </m:f>
                        </m:e>
                      </m:d>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𝑝</m:t>
                      </m:r>
                      <m:r>
                        <a:rPr lang="es-CO" i="1">
                          <a:latin typeface="Cambria Math" panose="02040503050406030204" pitchFamily="18" charset="0"/>
                          <a:ea typeface="Calibri" panose="020F0502020204030204" pitchFamily="34" charset="0"/>
                          <a:cs typeface="Times New Roman" panose="02020603050405020304" pitchFamily="18" charset="0"/>
                        </a:rPr>
                        <m:t>−0.003796</m:t>
                      </m:r>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𝑅</m:t>
                          </m:r>
                        </m:e>
                        <m:sub>
                          <m:r>
                            <a:rPr lang="es-CO" i="1">
                              <a:latin typeface="Cambria Math" panose="02040503050406030204" pitchFamily="18" charset="0"/>
                              <a:ea typeface="Calibri" panose="020F0502020204030204" pitchFamily="34" charset="0"/>
                              <a:cs typeface="Times New Roman" panose="02020603050405020304" pitchFamily="18" charset="0"/>
                            </a:rPr>
                            <m:t>h</m:t>
                          </m:r>
                        </m:sub>
                      </m:sSub>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𝑒</m:t>
                          </m:r>
                        </m:e>
                        <m:sub>
                          <m:r>
                            <a:rPr lang="es-CO" i="1">
                              <a:latin typeface="Cambria Math" panose="02040503050406030204" pitchFamily="18" charset="0"/>
                              <a:ea typeface="Calibri" panose="020F0502020204030204" pitchFamily="34" charset="0"/>
                              <a:cs typeface="Times New Roman" panose="02020603050405020304" pitchFamily="18" charset="0"/>
                            </a:rPr>
                            <m:t>𝑠</m:t>
                          </m:r>
                        </m:sub>
                      </m:sSub>
                      <m:r>
                        <a:rPr lang="es-CO"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𝑒</m:t>
                          </m:r>
                        </m:e>
                        <m:sub>
                          <m:r>
                            <a:rPr lang="es-CO" i="1">
                              <a:latin typeface="Cambria Math" panose="02040503050406030204" pitchFamily="18" charset="0"/>
                              <a:ea typeface="Calibri" panose="020F0502020204030204" pitchFamily="34" charset="0"/>
                              <a:cs typeface="Times New Roman" panose="02020603050405020304" pitchFamily="18" charset="0"/>
                            </a:rPr>
                            <m:t>𝑠</m:t>
                          </m:r>
                        </m:sub>
                      </m:sSub>
                      <m:r>
                        <a:rPr lang="es-CO" i="1">
                          <a:latin typeface="Cambria Math" panose="02040503050406030204" pitchFamily="18" charset="0"/>
                          <a:ea typeface="Calibri" panose="020F0502020204030204" pitchFamily="34" charset="0"/>
                          <a:cs typeface="Times New Roman" panose="02020603050405020304" pitchFamily="18" charset="0"/>
                        </a:rPr>
                        <m:t>=</m:t>
                      </m:r>
                      <m:d>
                        <m:dPr>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1.7526</m:t>
                          </m:r>
                          <m:r>
                            <a:rPr lang="es-CO">
                              <a:latin typeface="Cambria Math" panose="02040503050406030204" pitchFamily="18" charset="0"/>
                              <a:ea typeface="Calibri" panose="020F0502020204030204" pitchFamily="34" charset="0"/>
                              <a:cs typeface="Times New Roman" panose="02020603050405020304" pitchFamily="18" charset="0"/>
                            </a:rPr>
                            <m:t>×</m:t>
                          </m:r>
                          <m:sSup>
                            <m:sSupPr>
                              <m:ctrlPr>
                                <a:rPr lang="es-ES" i="1">
                                  <a:latin typeface="Cambria Math" panose="02040503050406030204" pitchFamily="18" charset="0"/>
                                  <a:ea typeface="Calibri" panose="020F0502020204030204" pitchFamily="34" charset="0"/>
                                  <a:cs typeface="Times New Roman" panose="02020603050405020304" pitchFamily="18" charset="0"/>
                                </a:rPr>
                              </m:ctrlPr>
                            </m:sSupPr>
                            <m:e>
                              <m:r>
                                <a:rPr lang="es-CO">
                                  <a:latin typeface="Cambria Math" panose="02040503050406030204" pitchFamily="18" charset="0"/>
                                  <a:ea typeface="Calibri" panose="020F0502020204030204" pitchFamily="34" charset="0"/>
                                  <a:cs typeface="Times New Roman" panose="02020603050405020304" pitchFamily="18" charset="0"/>
                                </a:rPr>
                                <m:t>10</m:t>
                              </m:r>
                            </m:e>
                            <m:sup>
                              <m:r>
                                <a:rPr lang="es-CO">
                                  <a:latin typeface="Cambria Math" panose="02040503050406030204" pitchFamily="18" charset="0"/>
                                  <a:ea typeface="Calibri" panose="020F0502020204030204" pitchFamily="34" charset="0"/>
                                  <a:cs typeface="Times New Roman" panose="02020603050405020304" pitchFamily="18" charset="0"/>
                                </a:rPr>
                                <m:t>11</m:t>
                              </m:r>
                            </m:sup>
                          </m:sSup>
                        </m:e>
                      </m:d>
                      <m:sSup>
                        <m:sSupPr>
                          <m:ctrlPr>
                            <a:rPr lang="es-ES" i="1">
                              <a:latin typeface="Cambria Math" panose="02040503050406030204" pitchFamily="18" charset="0"/>
                              <a:ea typeface="Calibri" panose="020F0502020204030204" pitchFamily="34" charset="0"/>
                              <a:cs typeface="Times New Roman" panose="02020603050405020304" pitchFamily="18" charset="0"/>
                            </a:rPr>
                          </m:ctrlPr>
                        </m:sSupPr>
                        <m:e>
                          <m:r>
                            <a:rPr lang="es-CO" i="1">
                              <a:latin typeface="Cambria Math" panose="02040503050406030204" pitchFamily="18" charset="0"/>
                              <a:ea typeface="Calibri" panose="020F0502020204030204" pitchFamily="34" charset="0"/>
                              <a:cs typeface="Times New Roman" panose="02020603050405020304" pitchFamily="18" charset="0"/>
                            </a:rPr>
                            <m:t>𝑒</m:t>
                          </m:r>
                        </m:e>
                        <m:sup>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ES" i="1">
                                  <a:latin typeface="Cambria Math" panose="02040503050406030204" pitchFamily="18" charset="0"/>
                                  <a:ea typeface="Calibri" panose="020F0502020204030204" pitchFamily="34" charset="0"/>
                                  <a:cs typeface="Times New Roman" panose="02020603050405020304" pitchFamily="18" charset="0"/>
                                </a:rPr>
                              </m:ctrlPr>
                            </m:fPr>
                            <m:num>
                              <m:r>
                                <a:rPr lang="es-CO" i="1">
                                  <a:latin typeface="Cambria Math" panose="02040503050406030204" pitchFamily="18" charset="0"/>
                                  <a:ea typeface="Calibri" panose="020F0502020204030204" pitchFamily="34" charset="0"/>
                                  <a:cs typeface="Times New Roman" panose="02020603050405020304" pitchFamily="18" charset="0"/>
                                </a:rPr>
                                <m:t>5315.56</m:t>
                              </m:r>
                            </m:num>
                            <m:den>
                              <m:r>
                                <a:rPr lang="es-CO" i="1">
                                  <a:latin typeface="Cambria Math" panose="02040503050406030204" pitchFamily="18" charset="0"/>
                                  <a:ea typeface="Calibri" panose="020F0502020204030204" pitchFamily="34" charset="0"/>
                                  <a:cs typeface="Times New Roman" panose="02020603050405020304" pitchFamily="18" charset="0"/>
                                </a:rPr>
                                <m:t>𝑇</m:t>
                              </m:r>
                            </m:den>
                          </m:f>
                        </m:sup>
                      </m:sSup>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s-CO" dirty="0">
                    <a:latin typeface="Times New Roman" panose="02020603050405020304" pitchFamily="18" charset="0"/>
                    <a:ea typeface="Calibri" panose="020F0502020204030204" pitchFamily="34" charset="0"/>
                    <a:cs typeface="Times New Roman" panose="02020603050405020304" pitchFamily="18" charset="0"/>
                  </a:rPr>
                  <a:t>Dónde:</a:t>
                </a:r>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𝑝</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𝑃𝑟𝑒𝑠𝑖</m:t>
                      </m:r>
                      <m:r>
                        <a:rPr lang="es-CO" i="1">
                          <a:latin typeface="Cambria Math" panose="02040503050406030204" pitchFamily="18" charset="0"/>
                          <a:ea typeface="Calibri" panose="020F0502020204030204" pitchFamily="34" charset="0"/>
                          <a:cs typeface="Times New Roman" panose="02020603050405020304" pitchFamily="18" charset="0"/>
                        </a:rPr>
                        <m:t>ó</m:t>
                      </m:r>
                      <m:r>
                        <a:rPr lang="es-CO" i="1">
                          <a:latin typeface="Cambria Math" panose="02040503050406030204" pitchFamily="18" charset="0"/>
                          <a:ea typeface="Calibri" panose="020F0502020204030204" pitchFamily="34" charset="0"/>
                          <a:cs typeface="Times New Roman" panose="02020603050405020304" pitchFamily="18" charset="0"/>
                        </a:rPr>
                        <m:t>𝑛</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𝑎𝑡𝑚𝑜𝑠𝑓</m:t>
                      </m:r>
                      <m:r>
                        <a:rPr lang="es-CO" i="1">
                          <a:latin typeface="Cambria Math" panose="02040503050406030204" pitchFamily="18" charset="0"/>
                          <a:ea typeface="Calibri" panose="020F0502020204030204" pitchFamily="34" charset="0"/>
                          <a:cs typeface="Times New Roman" panose="02020603050405020304" pitchFamily="18" charset="0"/>
                        </a:rPr>
                        <m:t>é</m:t>
                      </m:r>
                      <m:r>
                        <a:rPr lang="es-CO" i="1">
                          <a:latin typeface="Cambria Math" panose="02040503050406030204" pitchFamily="18" charset="0"/>
                          <a:ea typeface="Calibri" panose="020F0502020204030204" pitchFamily="34" charset="0"/>
                          <a:cs typeface="Times New Roman" panose="02020603050405020304" pitchFamily="18" charset="0"/>
                        </a:rPr>
                        <m:t>𝑟𝑖𝑐𝑎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𝑎𝑏𝑠𝑜𝑙𝑢𝑡𝑎</m:t>
                      </m:r>
                      <m:r>
                        <a:rPr lang="es-CO"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𝑃𝑎</m:t>
                          </m:r>
                        </m:e>
                      </m:d>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𝑅</m:t>
                          </m:r>
                        </m:e>
                        <m:sub>
                          <m:r>
                            <a:rPr lang="es-CO" i="1">
                              <a:latin typeface="Cambria Math" panose="02040503050406030204" pitchFamily="18" charset="0"/>
                              <a:ea typeface="Calibri" panose="020F0502020204030204" pitchFamily="34" charset="0"/>
                              <a:cs typeface="Times New Roman" panose="02020603050405020304" pitchFamily="18" charset="0"/>
                            </a:rPr>
                            <m:t>h</m:t>
                          </m:r>
                        </m:sub>
                      </m:sSub>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𝐻𝑢𝑚𝑒𝑑𝑎𝑑</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𝑟𝑒𝑙𝑎𝑡𝑖𝑣𝑎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𝑎𝑚𝑏𝑖𝑒𝑛𝑡𝑒</m:t>
                      </m:r>
                      <m:r>
                        <a:rPr lang="es-CO"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m:t>
                          </m:r>
                        </m:e>
                      </m:d>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𝑇</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𝑇𝑒𝑚𝑝𝑒𝑟𝑎𝑡𝑢𝑟𝑎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𝑎𝑚𝑏𝑖𝑒𝑛𝑡𝑒</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𝐾</m:t>
                      </m:r>
                      <m:r>
                        <a:rPr lang="es-CO"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ángulo 5">
                <a:extLst>
                  <a:ext uri="{FF2B5EF4-FFF2-40B4-BE49-F238E27FC236}">
                    <a16:creationId xmlns:a16="http://schemas.microsoft.com/office/drawing/2014/main" id="{8DA6810A-72C7-491F-859D-72D2FF5047DC}"/>
                  </a:ext>
                </a:extLst>
              </p:cNvPr>
              <p:cNvSpPr>
                <a:spLocks noRot="1" noChangeAspect="1" noMove="1" noResize="1" noEditPoints="1" noAdjustHandles="1" noChangeArrowheads="1" noChangeShapeType="1" noTextEdit="1"/>
              </p:cNvSpPr>
              <p:nvPr/>
            </p:nvSpPr>
            <p:spPr>
              <a:xfrm>
                <a:off x="6705603" y="3962472"/>
                <a:ext cx="4762501" cy="2776466"/>
              </a:xfrm>
              <a:prstGeom prst="rect">
                <a:avLst/>
              </a:prstGeom>
              <a:blipFill>
                <a:blip r:embed="rId2"/>
                <a:stretch>
                  <a:fillRect/>
                </a:stretch>
              </a:blipFill>
            </p:spPr>
            <p:txBody>
              <a:bodyPr/>
              <a:lstStyle/>
              <a:p>
                <a:r>
                  <a:rPr lang="es-ES">
                    <a:noFill/>
                  </a:rPr>
                  <a:t> </a:t>
                </a:r>
              </a:p>
            </p:txBody>
          </p:sp>
        </mc:Fallback>
      </mc:AlternateContent>
      <p:cxnSp>
        <p:nvCxnSpPr>
          <p:cNvPr id="8" name="Conector: angular 7">
            <a:extLst>
              <a:ext uri="{FF2B5EF4-FFF2-40B4-BE49-F238E27FC236}">
                <a16:creationId xmlns:a16="http://schemas.microsoft.com/office/drawing/2014/main" id="{A83FB1D7-F5A3-42EF-AC14-608EF7891808}"/>
              </a:ext>
            </a:extLst>
          </p:cNvPr>
          <p:cNvCxnSpPr/>
          <p:nvPr/>
        </p:nvCxnSpPr>
        <p:spPr>
          <a:xfrm flipV="1">
            <a:off x="5962650" y="4438650"/>
            <a:ext cx="1219200" cy="91205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a 9">
            <a:extLst>
              <a:ext uri="{FF2B5EF4-FFF2-40B4-BE49-F238E27FC236}">
                <a16:creationId xmlns:a16="http://schemas.microsoft.com/office/drawing/2014/main" id="{50080C1D-C392-4B78-96C0-C2F4F3ED523F}"/>
              </a:ext>
            </a:extLst>
          </p:cNvPr>
          <p:cNvGraphicFramePr>
            <a:graphicFrameLocks noGrp="1"/>
          </p:cNvGraphicFramePr>
          <p:nvPr>
            <p:extLst>
              <p:ext uri="{D42A27DB-BD31-4B8C-83A1-F6EECF244321}">
                <p14:modId xmlns:p14="http://schemas.microsoft.com/office/powerpoint/2010/main" val="1179447325"/>
              </p:ext>
            </p:extLst>
          </p:nvPr>
        </p:nvGraphicFramePr>
        <p:xfrm>
          <a:off x="6496053" y="1900996"/>
          <a:ext cx="4762499" cy="882721"/>
        </p:xfrm>
        <a:graphic>
          <a:graphicData uri="http://schemas.openxmlformats.org/drawingml/2006/table">
            <a:tbl>
              <a:tblPr firstRow="1" firstCol="1" bandRow="1"/>
              <a:tblGrid>
                <a:gridCol w="1303480">
                  <a:extLst>
                    <a:ext uri="{9D8B030D-6E8A-4147-A177-3AD203B41FA5}">
                      <a16:colId xmlns:a16="http://schemas.microsoft.com/office/drawing/2014/main" val="3245119803"/>
                    </a:ext>
                  </a:extLst>
                </a:gridCol>
                <a:gridCol w="1265110">
                  <a:extLst>
                    <a:ext uri="{9D8B030D-6E8A-4147-A177-3AD203B41FA5}">
                      <a16:colId xmlns:a16="http://schemas.microsoft.com/office/drawing/2014/main" val="2090951286"/>
                    </a:ext>
                  </a:extLst>
                </a:gridCol>
                <a:gridCol w="1113883">
                  <a:extLst>
                    <a:ext uri="{9D8B030D-6E8A-4147-A177-3AD203B41FA5}">
                      <a16:colId xmlns:a16="http://schemas.microsoft.com/office/drawing/2014/main" val="4157098841"/>
                    </a:ext>
                  </a:extLst>
                </a:gridCol>
                <a:gridCol w="1080026">
                  <a:extLst>
                    <a:ext uri="{9D8B030D-6E8A-4147-A177-3AD203B41FA5}">
                      <a16:colId xmlns:a16="http://schemas.microsoft.com/office/drawing/2014/main" val="3603902055"/>
                    </a:ext>
                  </a:extLst>
                </a:gridCol>
              </a:tblGrid>
              <a:tr h="715398">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Velocidad angular PWM [RPM]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Velocidad angular óptica [RPM]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Empuje [N]</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Torque [Nm]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1028190"/>
                  </a:ext>
                </a:extLst>
              </a:tr>
              <a:tr h="102801">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964075"/>
                  </a:ext>
                </a:extLst>
              </a:tr>
            </a:tbl>
          </a:graphicData>
        </a:graphic>
      </p:graphicFrame>
      <p:sp>
        <p:nvSpPr>
          <p:cNvPr id="12" name="Título 1">
            <a:extLst>
              <a:ext uri="{FF2B5EF4-FFF2-40B4-BE49-F238E27FC236}">
                <a16:creationId xmlns:a16="http://schemas.microsoft.com/office/drawing/2014/main" id="{7DE35504-2638-40D9-A55E-A8B6D2894D77}"/>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353937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121A7-7C90-48BA-9C33-9BA29B5F8518}"/>
              </a:ext>
            </a:extLst>
          </p:cNvPr>
          <p:cNvSpPr>
            <a:spLocks noGrp="1"/>
          </p:cNvSpPr>
          <p:nvPr>
            <p:ph type="title"/>
          </p:nvPr>
        </p:nvSpPr>
        <p:spPr/>
        <p:txBody>
          <a:bodyPr/>
          <a:lstStyle/>
          <a:p>
            <a:r>
              <a:rPr lang="es-CO" dirty="0"/>
              <a:t>Aplicación protocolo</a:t>
            </a:r>
            <a:endParaRPr lang="es-ES" dirty="0"/>
          </a:p>
        </p:txBody>
      </p:sp>
      <p:sp>
        <p:nvSpPr>
          <p:cNvPr id="4" name="Marcador de número de diapositiva 3">
            <a:extLst>
              <a:ext uri="{FF2B5EF4-FFF2-40B4-BE49-F238E27FC236}">
                <a16:creationId xmlns:a16="http://schemas.microsoft.com/office/drawing/2014/main" id="{5795FF8A-2198-4548-AF92-EE890C8714AC}"/>
              </a:ext>
            </a:extLst>
          </p:cNvPr>
          <p:cNvSpPr>
            <a:spLocks noGrp="1"/>
          </p:cNvSpPr>
          <p:nvPr>
            <p:ph type="sldNum" sz="quarter" idx="10"/>
          </p:nvPr>
        </p:nvSpPr>
        <p:spPr/>
        <p:txBody>
          <a:bodyPr/>
          <a:lstStyle/>
          <a:p>
            <a:fld id="{74C875F9-152A-4DB4-AC78-E4926CD36A2F}" type="slidenum">
              <a:rPr lang="es-CO" smtClean="0"/>
              <a:t>14</a:t>
            </a:fld>
            <a:endParaRPr lang="es-CO"/>
          </a:p>
        </p:txBody>
      </p:sp>
      <p:pic>
        <p:nvPicPr>
          <p:cNvPr id="8" name="Imagen 7">
            <a:extLst>
              <a:ext uri="{FF2B5EF4-FFF2-40B4-BE49-F238E27FC236}">
                <a16:creationId xmlns:a16="http://schemas.microsoft.com/office/drawing/2014/main" id="{AA43101D-E75D-4C3E-8158-BF9B38237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2827990"/>
            <a:ext cx="4650696" cy="3488022"/>
          </a:xfrm>
          <a:prstGeom prst="rect">
            <a:avLst/>
          </a:prstGeom>
        </p:spPr>
      </p:pic>
      <p:pic>
        <p:nvPicPr>
          <p:cNvPr id="10" name="Imagen 9">
            <a:extLst>
              <a:ext uri="{FF2B5EF4-FFF2-40B4-BE49-F238E27FC236}">
                <a16:creationId xmlns:a16="http://schemas.microsoft.com/office/drawing/2014/main" id="{CF04ECEF-CA0C-4DC5-894B-26286421C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2563813"/>
            <a:ext cx="5143500" cy="3857626"/>
          </a:xfrm>
          <a:prstGeom prst="rect">
            <a:avLst/>
          </a:prstGeom>
        </p:spPr>
      </p:pic>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78DACED-C661-4EF1-9287-EE407B14B2AC}"/>
                  </a:ext>
                </a:extLst>
              </p:cNvPr>
              <p:cNvSpPr txBox="1"/>
              <p:nvPr/>
            </p:nvSpPr>
            <p:spPr>
              <a:xfrm>
                <a:off x="1428751" y="2336421"/>
                <a:ext cx="7827014" cy="369332"/>
              </a:xfrm>
              <a:prstGeom prst="rect">
                <a:avLst/>
              </a:prstGeom>
              <a:noFill/>
            </p:spPr>
            <p:txBody>
              <a:bodyPr wrap="none" rtlCol="0">
                <a:spAutoFit/>
              </a:bodyPr>
              <a:lstStyle/>
              <a:p>
                <a:r>
                  <a:rPr lang="es-CO" b="1" dirty="0"/>
                  <a:t>NOTA</a:t>
                </a:r>
                <a:r>
                  <a:rPr lang="es-CO" dirty="0"/>
                  <a:t>: Para este caso específico, se obtuvo un valor de densidad de </a:t>
                </a:r>
                <a14:m>
                  <m:oMath xmlns:m="http://schemas.openxmlformats.org/officeDocument/2006/math">
                    <m:r>
                      <a:rPr lang="es-CO" b="0" i="1" smtClean="0">
                        <a:latin typeface="Cambria Math" panose="02040503050406030204" pitchFamily="18" charset="0"/>
                      </a:rPr>
                      <m:t>0.894 </m:t>
                    </m:r>
                    <m:r>
                      <a:rPr lang="es-CO" b="0" i="1" smtClean="0">
                        <a:latin typeface="Cambria Math" panose="02040503050406030204" pitchFamily="18" charset="0"/>
                      </a:rPr>
                      <m:t>𝑘𝑔</m:t>
                    </m:r>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𝑚</m:t>
                        </m:r>
                      </m:e>
                      <m:sup>
                        <m:r>
                          <a:rPr lang="es-CO" b="0" i="1" smtClean="0">
                            <a:latin typeface="Cambria Math" panose="02040503050406030204" pitchFamily="18" charset="0"/>
                          </a:rPr>
                          <m:t>3</m:t>
                        </m:r>
                      </m:sup>
                    </m:sSup>
                  </m:oMath>
                </a14:m>
                <a:r>
                  <a:rPr lang="es-ES" dirty="0"/>
                  <a:t> </a:t>
                </a:r>
              </a:p>
            </p:txBody>
          </p:sp>
        </mc:Choice>
        <mc:Fallback xmlns="">
          <p:sp>
            <p:nvSpPr>
              <p:cNvPr id="11" name="CuadroTexto 10">
                <a:extLst>
                  <a:ext uri="{FF2B5EF4-FFF2-40B4-BE49-F238E27FC236}">
                    <a16:creationId xmlns:a16="http://schemas.microsoft.com/office/drawing/2014/main" id="{378DACED-C661-4EF1-9287-EE407B14B2AC}"/>
                  </a:ext>
                </a:extLst>
              </p:cNvPr>
              <p:cNvSpPr txBox="1">
                <a:spLocks noRot="1" noChangeAspect="1" noMove="1" noResize="1" noEditPoints="1" noAdjustHandles="1" noChangeArrowheads="1" noChangeShapeType="1" noTextEdit="1"/>
              </p:cNvSpPr>
              <p:nvPr/>
            </p:nvSpPr>
            <p:spPr>
              <a:xfrm>
                <a:off x="1428751" y="2336421"/>
                <a:ext cx="7827014" cy="369332"/>
              </a:xfrm>
              <a:prstGeom prst="rect">
                <a:avLst/>
              </a:prstGeom>
              <a:blipFill>
                <a:blip r:embed="rId4"/>
                <a:stretch>
                  <a:fillRect l="-623" t="-8197" b="-24590"/>
                </a:stretch>
              </a:blipFill>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B5461742-774C-4934-A943-4878BFF3A4DB}"/>
              </a:ext>
            </a:extLst>
          </p:cNvPr>
          <p:cNvSpPr txBox="1"/>
          <p:nvPr/>
        </p:nvSpPr>
        <p:spPr>
          <a:xfrm>
            <a:off x="1219200" y="1054656"/>
            <a:ext cx="1383456" cy="369332"/>
          </a:xfrm>
          <a:prstGeom prst="rect">
            <a:avLst/>
          </a:prstGeom>
          <a:noFill/>
        </p:spPr>
        <p:txBody>
          <a:bodyPr wrap="none" rtlCol="0">
            <a:spAutoFit/>
          </a:bodyPr>
          <a:lstStyle/>
          <a:p>
            <a:r>
              <a:rPr lang="es-CO" dirty="0" err="1"/>
              <a:t>Metodologia</a:t>
            </a:r>
            <a:endParaRPr lang="es-ES" dirty="0"/>
          </a:p>
        </p:txBody>
      </p:sp>
    </p:spTree>
    <p:extLst>
      <p:ext uri="{BB962C8B-B14F-4D97-AF65-F5344CB8AC3E}">
        <p14:creationId xmlns:p14="http://schemas.microsoft.com/office/powerpoint/2010/main" val="279835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FD03831-FA5A-4F6B-ABC6-41077ADF3214}"/>
              </a:ext>
            </a:extLst>
          </p:cNvPr>
          <p:cNvSpPr>
            <a:spLocks noGrp="1"/>
          </p:cNvSpPr>
          <p:nvPr>
            <p:ph type="sldNum" sz="quarter" idx="10"/>
          </p:nvPr>
        </p:nvSpPr>
        <p:spPr/>
        <p:txBody>
          <a:bodyPr/>
          <a:lstStyle/>
          <a:p>
            <a:fld id="{74C875F9-152A-4DB4-AC78-E4926CD36A2F}" type="slidenum">
              <a:rPr lang="es-CO" smtClean="0"/>
              <a:t>15</a:t>
            </a:fld>
            <a:endParaRPr lang="es-CO"/>
          </a:p>
        </p:txBody>
      </p:sp>
      <p:pic>
        <p:nvPicPr>
          <p:cNvPr id="3" name="Imagen 2">
            <a:extLst>
              <a:ext uri="{FF2B5EF4-FFF2-40B4-BE49-F238E27FC236}">
                <a16:creationId xmlns:a16="http://schemas.microsoft.com/office/drawing/2014/main" id="{505287DE-8717-4A29-B7D8-C5E91AD188CC}"/>
              </a:ext>
            </a:extLst>
          </p:cNvPr>
          <p:cNvPicPr>
            <a:picLocks noChangeAspect="1"/>
          </p:cNvPicPr>
          <p:nvPr/>
        </p:nvPicPr>
        <p:blipFill rotWithShape="1">
          <a:blip r:embed="rId2">
            <a:extLst>
              <a:ext uri="{28A0092B-C50C-407E-A947-70E740481C1C}">
                <a14:useLocalDpi xmlns:a14="http://schemas.microsoft.com/office/drawing/2010/main" val="0"/>
              </a:ext>
            </a:extLst>
          </a:blip>
          <a:srcRect l="6098" r="4204"/>
          <a:stretch/>
        </p:blipFill>
        <p:spPr>
          <a:xfrm>
            <a:off x="952500" y="1732547"/>
            <a:ext cx="10594344" cy="3937040"/>
          </a:xfrm>
          <a:prstGeom prst="rect">
            <a:avLst/>
          </a:prstGeom>
        </p:spPr>
      </p:pic>
      <p:sp>
        <p:nvSpPr>
          <p:cNvPr id="10" name="Título 1">
            <a:extLst>
              <a:ext uri="{FF2B5EF4-FFF2-40B4-BE49-F238E27FC236}">
                <a16:creationId xmlns:a16="http://schemas.microsoft.com/office/drawing/2014/main" id="{5EDC59B2-32F8-48E8-9288-F9BDB97A3EA4}"/>
              </a:ext>
            </a:extLst>
          </p:cNvPr>
          <p:cNvSpPr>
            <a:spLocks noGrp="1"/>
          </p:cNvSpPr>
          <p:nvPr>
            <p:ph type="title"/>
          </p:nvPr>
        </p:nvSpPr>
        <p:spPr>
          <a:xfrm>
            <a:off x="952500" y="968663"/>
            <a:ext cx="10972800" cy="500062"/>
          </a:xfrm>
        </p:spPr>
        <p:txBody>
          <a:bodyPr/>
          <a:lstStyle/>
          <a:p>
            <a:r>
              <a:rPr lang="es-CO" dirty="0"/>
              <a:t>Resultados</a:t>
            </a:r>
            <a:endParaRPr lang="es-ES" dirty="0"/>
          </a:p>
        </p:txBody>
      </p:sp>
    </p:spTree>
    <p:extLst>
      <p:ext uri="{BB962C8B-B14F-4D97-AF65-F5344CB8AC3E}">
        <p14:creationId xmlns:p14="http://schemas.microsoft.com/office/powerpoint/2010/main" val="998550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C3B50C7-A1B0-4C2C-BB2D-CD1627721177}"/>
              </a:ext>
            </a:extLst>
          </p:cNvPr>
          <p:cNvSpPr>
            <a:spLocks noGrp="1"/>
          </p:cNvSpPr>
          <p:nvPr>
            <p:ph type="sldNum" sz="quarter" idx="10"/>
          </p:nvPr>
        </p:nvSpPr>
        <p:spPr/>
        <p:txBody>
          <a:bodyPr/>
          <a:lstStyle/>
          <a:p>
            <a:fld id="{74C875F9-152A-4DB4-AC78-E4926CD36A2F}" type="slidenum">
              <a:rPr lang="es-CO" smtClean="0"/>
              <a:t>16</a:t>
            </a:fld>
            <a:endParaRPr lang="es-CO"/>
          </a:p>
        </p:txBody>
      </p:sp>
      <p:sp>
        <p:nvSpPr>
          <p:cNvPr id="15" name="Título 1">
            <a:extLst>
              <a:ext uri="{FF2B5EF4-FFF2-40B4-BE49-F238E27FC236}">
                <a16:creationId xmlns:a16="http://schemas.microsoft.com/office/drawing/2014/main" id="{D64CB4E1-8C10-4FD6-ABC2-7C4CC4FCF84E}"/>
              </a:ext>
            </a:extLst>
          </p:cNvPr>
          <p:cNvSpPr>
            <a:spLocks noGrp="1"/>
          </p:cNvSpPr>
          <p:nvPr>
            <p:ph type="title"/>
          </p:nvPr>
        </p:nvSpPr>
        <p:spPr>
          <a:xfrm>
            <a:off x="952500" y="968663"/>
            <a:ext cx="10972800" cy="500062"/>
          </a:xfrm>
        </p:spPr>
        <p:txBody>
          <a:bodyPr/>
          <a:lstStyle/>
          <a:p>
            <a:r>
              <a:rPr lang="es-CO" dirty="0"/>
              <a:t>Resultados</a:t>
            </a:r>
            <a:endParaRPr lang="es-ES" dirty="0"/>
          </a:p>
        </p:txBody>
      </p:sp>
      <p:pic>
        <p:nvPicPr>
          <p:cNvPr id="23" name="Imagen 22">
            <a:extLst>
              <a:ext uri="{FF2B5EF4-FFF2-40B4-BE49-F238E27FC236}">
                <a16:creationId xmlns:a16="http://schemas.microsoft.com/office/drawing/2014/main" id="{324F1713-F98B-4D50-9451-860EA7DDA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756251"/>
            <a:ext cx="5280000" cy="3960000"/>
          </a:xfrm>
          <a:prstGeom prst="rect">
            <a:avLst/>
          </a:prstGeom>
        </p:spPr>
      </p:pic>
      <p:pic>
        <p:nvPicPr>
          <p:cNvPr id="25" name="Imagen 24">
            <a:extLst>
              <a:ext uri="{FF2B5EF4-FFF2-40B4-BE49-F238E27FC236}">
                <a16:creationId xmlns:a16="http://schemas.microsoft.com/office/drawing/2014/main" id="{A517CC89-9889-4459-B46A-D41F66B6C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394" y="1074315"/>
            <a:ext cx="3840000" cy="2880000"/>
          </a:xfrm>
          <a:prstGeom prst="rect">
            <a:avLst/>
          </a:prstGeom>
        </p:spPr>
      </p:pic>
      <p:pic>
        <p:nvPicPr>
          <p:cNvPr id="27" name="Imagen 26">
            <a:extLst>
              <a:ext uri="{FF2B5EF4-FFF2-40B4-BE49-F238E27FC236}">
                <a16:creationId xmlns:a16="http://schemas.microsoft.com/office/drawing/2014/main" id="{1A71E10C-0008-4DCF-84A0-A0FACE8A5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1394" y="3906564"/>
            <a:ext cx="3840000" cy="2880000"/>
          </a:xfrm>
          <a:prstGeom prst="rect">
            <a:avLst/>
          </a:prstGeom>
        </p:spPr>
      </p:pic>
    </p:spTree>
    <p:extLst>
      <p:ext uri="{BB962C8B-B14F-4D97-AF65-F5344CB8AC3E}">
        <p14:creationId xmlns:p14="http://schemas.microsoft.com/office/powerpoint/2010/main" val="233898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A1FB2E3-4C03-4535-8453-2C12771F6897}"/>
              </a:ext>
            </a:extLst>
          </p:cNvPr>
          <p:cNvSpPr>
            <a:spLocks noGrp="1"/>
          </p:cNvSpPr>
          <p:nvPr>
            <p:ph type="sldNum" sz="quarter" idx="10"/>
          </p:nvPr>
        </p:nvSpPr>
        <p:spPr/>
        <p:txBody>
          <a:bodyPr/>
          <a:lstStyle/>
          <a:p>
            <a:fld id="{74C875F9-152A-4DB4-AC78-E4926CD36A2F}" type="slidenum">
              <a:rPr lang="es-CO" smtClean="0"/>
              <a:t>17</a:t>
            </a:fld>
            <a:endParaRPr lang="es-CO"/>
          </a:p>
        </p:txBody>
      </p:sp>
      <p:pic>
        <p:nvPicPr>
          <p:cNvPr id="18" name="Imagen 17">
            <a:extLst>
              <a:ext uri="{FF2B5EF4-FFF2-40B4-BE49-F238E27FC236}">
                <a16:creationId xmlns:a16="http://schemas.microsoft.com/office/drawing/2014/main" id="{D83D0C11-40BF-4FE1-B1AE-60D3AA3F5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84" y="1808384"/>
            <a:ext cx="5280000" cy="3960000"/>
          </a:xfrm>
          <a:prstGeom prst="rect">
            <a:avLst/>
          </a:prstGeom>
        </p:spPr>
      </p:pic>
      <p:pic>
        <p:nvPicPr>
          <p:cNvPr id="20" name="Imagen 19">
            <a:extLst>
              <a:ext uri="{FF2B5EF4-FFF2-40B4-BE49-F238E27FC236}">
                <a16:creationId xmlns:a16="http://schemas.microsoft.com/office/drawing/2014/main" id="{2C20016A-E70E-4AD4-B08B-B3FF3C024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884" y="1808384"/>
            <a:ext cx="5280000" cy="3960000"/>
          </a:xfrm>
          <a:prstGeom prst="rect">
            <a:avLst/>
          </a:prstGeom>
        </p:spPr>
      </p:pic>
      <p:sp>
        <p:nvSpPr>
          <p:cNvPr id="21" name="Título 1">
            <a:extLst>
              <a:ext uri="{FF2B5EF4-FFF2-40B4-BE49-F238E27FC236}">
                <a16:creationId xmlns:a16="http://schemas.microsoft.com/office/drawing/2014/main" id="{63DBBF2D-4C24-4385-ACA0-5F1830797CC1}"/>
              </a:ext>
            </a:extLst>
          </p:cNvPr>
          <p:cNvSpPr>
            <a:spLocks noGrp="1"/>
          </p:cNvSpPr>
          <p:nvPr>
            <p:ph type="title"/>
          </p:nvPr>
        </p:nvSpPr>
        <p:spPr>
          <a:xfrm>
            <a:off x="952500" y="968663"/>
            <a:ext cx="10972800" cy="500062"/>
          </a:xfrm>
        </p:spPr>
        <p:txBody>
          <a:bodyPr/>
          <a:lstStyle/>
          <a:p>
            <a:r>
              <a:rPr lang="es-CO" dirty="0"/>
              <a:t>Resultados</a:t>
            </a:r>
            <a:endParaRPr lang="es-ES" dirty="0"/>
          </a:p>
        </p:txBody>
      </p:sp>
    </p:spTree>
    <p:extLst>
      <p:ext uri="{BB962C8B-B14F-4D97-AF65-F5344CB8AC3E}">
        <p14:creationId xmlns:p14="http://schemas.microsoft.com/office/powerpoint/2010/main" val="219887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A0DC952-F820-4AB9-93A7-BD9DB2ECD485}"/>
              </a:ext>
            </a:extLst>
          </p:cNvPr>
          <p:cNvSpPr>
            <a:spLocks noGrp="1"/>
          </p:cNvSpPr>
          <p:nvPr>
            <p:ph type="sldNum" sz="quarter" idx="10"/>
          </p:nvPr>
        </p:nvSpPr>
        <p:spPr/>
        <p:txBody>
          <a:bodyPr/>
          <a:lstStyle/>
          <a:p>
            <a:fld id="{74C875F9-152A-4DB4-AC78-E4926CD36A2F}" type="slidenum">
              <a:rPr lang="es-CO" smtClean="0"/>
              <a:t>18</a:t>
            </a:fld>
            <a:endParaRPr lang="es-CO"/>
          </a:p>
        </p:txBody>
      </p:sp>
      <mc:AlternateContent xmlns:mc="http://schemas.openxmlformats.org/markup-compatibility/2006" xmlns:a14="http://schemas.microsoft.com/office/drawing/2010/main">
        <mc:Choice Requires="a14">
          <p:graphicFrame>
            <p:nvGraphicFramePr>
              <p:cNvPr id="7" name="Tabla 6">
                <a:extLst>
                  <a:ext uri="{FF2B5EF4-FFF2-40B4-BE49-F238E27FC236}">
                    <a16:creationId xmlns:a16="http://schemas.microsoft.com/office/drawing/2014/main" id="{A8030787-0E90-4EAF-B144-B6E4E228FDCC}"/>
                  </a:ext>
                </a:extLst>
              </p:cNvPr>
              <p:cNvGraphicFramePr>
                <a:graphicFrameLocks noGrp="1"/>
              </p:cNvGraphicFramePr>
              <p:nvPr>
                <p:extLst>
                  <p:ext uri="{D42A27DB-BD31-4B8C-83A1-F6EECF244321}">
                    <p14:modId xmlns:p14="http://schemas.microsoft.com/office/powerpoint/2010/main" val="29477454"/>
                  </p:ext>
                </p:extLst>
              </p:nvPr>
            </p:nvGraphicFramePr>
            <p:xfrm>
              <a:off x="6292516" y="3432513"/>
              <a:ext cx="4680284" cy="1612347"/>
            </p:xfrm>
            <a:graphic>
              <a:graphicData uri="http://schemas.openxmlformats.org/drawingml/2006/table">
                <a:tbl>
                  <a:tblPr firstRow="1" firstCol="1" bandRow="1"/>
                  <a:tblGrid>
                    <a:gridCol w="2075307">
                      <a:extLst>
                        <a:ext uri="{9D8B030D-6E8A-4147-A177-3AD203B41FA5}">
                          <a16:colId xmlns:a16="http://schemas.microsoft.com/office/drawing/2014/main" val="2988722135"/>
                        </a:ext>
                      </a:extLst>
                    </a:gridCol>
                    <a:gridCol w="1222488">
                      <a:extLst>
                        <a:ext uri="{9D8B030D-6E8A-4147-A177-3AD203B41FA5}">
                          <a16:colId xmlns:a16="http://schemas.microsoft.com/office/drawing/2014/main" val="933142525"/>
                        </a:ext>
                      </a:extLst>
                    </a:gridCol>
                    <a:gridCol w="1382489">
                      <a:extLst>
                        <a:ext uri="{9D8B030D-6E8A-4147-A177-3AD203B41FA5}">
                          <a16:colId xmlns:a16="http://schemas.microsoft.com/office/drawing/2014/main" val="2823983690"/>
                        </a:ext>
                      </a:extLst>
                    </a:gridCol>
                  </a:tblGrid>
                  <a:tr h="202431">
                    <a:tc rowSpan="2">
                      <a:txBody>
                        <a:bodyPr/>
                        <a:lstStyle/>
                        <a:p>
                          <a:pPr algn="ctr">
                            <a:lnSpc>
                              <a:spcPct val="107000"/>
                            </a:lnSpc>
                            <a:spcAft>
                              <a:spcPts val="0"/>
                            </a:spcAft>
                          </a:pP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CO" sz="11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100" b="1" dirty="0">
                              <a:effectLst/>
                              <a:latin typeface="Calibri" panose="020F0502020204030204" pitchFamily="34" charset="0"/>
                              <a:ea typeface="Calibri" panose="020F0502020204030204" pitchFamily="34" charset="0"/>
                              <a:cs typeface="Times New Roman" panose="02020603050405020304" pitchFamily="18" charset="0"/>
                            </a:rPr>
                            <a:t>Dispersión máxima</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803118059"/>
                      </a:ext>
                    </a:extLst>
                  </a:tr>
                  <a:tr h="280335">
                    <a:tc vMerge="1">
                      <a:txBody>
                        <a:bodyPr/>
                        <a:lstStyle/>
                        <a:p>
                          <a:endParaRPr lang="es-ES"/>
                        </a:p>
                      </a:txBody>
                      <a:tcPr/>
                    </a:tc>
                    <a:tc>
                      <a:txBody>
                        <a:bodyPr/>
                        <a:lstStyle/>
                        <a:p>
                          <a:pPr algn="ctr">
                            <a:lnSpc>
                              <a:spcPct val="107000"/>
                            </a:lnSpc>
                            <a:spcAft>
                              <a:spcPts val="0"/>
                            </a:spcAft>
                          </a:pPr>
                          <a:r>
                            <a:rPr lang="es-CO" sz="1100" b="1" dirty="0" err="1">
                              <a:effectLst/>
                              <a:latin typeface="Calibri" panose="020F0502020204030204" pitchFamily="34" charset="0"/>
                              <a:ea typeface="Calibri" panose="020F0502020204030204" pitchFamily="34" charset="0"/>
                              <a:cs typeface="Times New Roman" panose="02020603050405020304" pitchFamily="18" charset="0"/>
                            </a:rPr>
                            <a:t>Optical</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b="1" dirty="0">
                              <a:effectLst/>
                              <a:latin typeface="Calibri" panose="020F0502020204030204" pitchFamily="34" charset="0"/>
                              <a:ea typeface="Calibri" panose="020F0502020204030204" pitchFamily="34" charset="0"/>
                              <a:cs typeface="Times New Roman" panose="02020603050405020304" pitchFamily="18" charset="0"/>
                            </a:rPr>
                            <a:t>PWM</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808849"/>
                      </a:ext>
                    </a:extLst>
                  </a:tr>
                  <a:tr h="202431">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RPM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 150.14@1500 RPM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44.60 @ 2300 RPM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80006"/>
                      </a:ext>
                    </a:extLst>
                  </a:tr>
                  <a:tr h="202431">
                    <a:tc>
                      <a:txBody>
                        <a:bodyPr/>
                        <a:lstStyle/>
                        <a:p>
                          <a:pPr algn="ctr">
                            <a:lnSpc>
                              <a:spcPct val="107000"/>
                            </a:lnSpc>
                            <a:spcAft>
                              <a:spcPts val="0"/>
                            </a:spcAft>
                          </a:pPr>
                          <a:r>
                            <a:rPr lang="es-CO" sz="1100" dirty="0" err="1">
                              <a:effectLst/>
                              <a:latin typeface="Calibri" panose="020F0502020204030204" pitchFamily="34" charset="0"/>
                              <a:ea typeface="Calibri" panose="020F0502020204030204" pitchFamily="34" charset="0"/>
                              <a:cs typeface="Times New Roman" panose="02020603050405020304" pitchFamily="18" charset="0"/>
                            </a:rPr>
                            <a:t>Power</a:t>
                          </a:r>
                          <a:r>
                            <a:rPr lang="es-CO" sz="1100" dirty="0">
                              <a:effectLst/>
                              <a:latin typeface="Calibri" panose="020F0502020204030204" pitchFamily="34" charset="0"/>
                              <a:ea typeface="Calibri" panose="020F0502020204030204" pitchFamily="34" charset="0"/>
                              <a:cs typeface="Times New Roman" panose="02020603050405020304" pitchFamily="18" charset="0"/>
                            </a:rPr>
                            <a:t> (W)</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mn-lt"/>
                              <a:ea typeface="Calibri" panose="020F0502020204030204" pitchFamily="34" charset="0"/>
                              <a:cs typeface="Times New Roman" panose="02020603050405020304" pitchFamily="18" charset="0"/>
                            </a:rPr>
                            <a:t>3.48</a:t>
                          </a:r>
                          <a:endParaRPr lang="es-ES" sz="1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mn-lt"/>
                              <a:ea typeface="Calibri" panose="020F0502020204030204" pitchFamily="34" charset="0"/>
                              <a:cs typeface="Times New Roman" panose="02020603050405020304" pitchFamily="18" charset="0"/>
                            </a:rPr>
                            <a:t>2.13</a:t>
                          </a:r>
                          <a:endParaRPr lang="es-ES" sz="1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752353"/>
                      </a:ext>
                    </a:extLst>
                  </a:tr>
                  <a:tr h="202431">
                    <a:tc>
                      <a:txBody>
                        <a:bodyPr/>
                        <a:lstStyle/>
                        <a:p>
                          <a:pPr algn="ctr">
                            <a:lnSpc>
                              <a:spcPct val="107000"/>
                            </a:lnSpc>
                            <a:spcAft>
                              <a:spcPts val="0"/>
                            </a:spcAft>
                          </a:pPr>
                          <a:r>
                            <a:rPr lang="es-CO" sz="1100" dirty="0" err="1">
                              <a:effectLst/>
                              <a:latin typeface="Calibri" panose="020F0502020204030204" pitchFamily="34" charset="0"/>
                              <a:ea typeface="Calibri" panose="020F0502020204030204" pitchFamily="34" charset="0"/>
                              <a:cs typeface="Times New Roman" panose="02020603050405020304" pitchFamily="18" charset="0"/>
                            </a:rPr>
                            <a:t>Thrust</a:t>
                          </a:r>
                          <a:r>
                            <a:rPr lang="es-CO" sz="1100" dirty="0">
                              <a:effectLst/>
                              <a:latin typeface="Calibri" panose="020F0502020204030204" pitchFamily="34" charset="0"/>
                              <a:ea typeface="Calibri" panose="020F0502020204030204" pitchFamily="34" charset="0"/>
                              <a:cs typeface="Times New Roman" panose="02020603050405020304" pitchFamily="18" charset="0"/>
                            </a:rPr>
                            <a:t> (N)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CO" sz="1100" b="0" i="1" smtClean="0">
                                    <a:effectLst/>
                                    <a:latin typeface="Cambria Math" panose="02040503050406030204" pitchFamily="18" charset="0"/>
                                    <a:ea typeface="Calibri" panose="020F0502020204030204" pitchFamily="34" charset="0"/>
                                    <a:cs typeface="Times New Roman" panose="02020603050405020304" pitchFamily="18" charset="0"/>
                                  </a:rPr>
                                  <m:t>9.89×</m:t>
                                </m:r>
                                <m:sSup>
                                  <m:sSupPr>
                                    <m:ctrlPr>
                                      <a:rPr lang="es-CO" sz="11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100" b="0" i="1" smtClean="0">
                                        <a:effectLst/>
                                        <a:latin typeface="Cambria Math" panose="02040503050406030204" pitchFamily="18" charset="0"/>
                                        <a:ea typeface="Calibri" panose="020F0502020204030204" pitchFamily="34" charset="0"/>
                                        <a:cs typeface="Times New Roman" panose="02020603050405020304" pitchFamily="18" charset="0"/>
                                      </a:rPr>
                                      <m:t>10</m:t>
                                    </m:r>
                                  </m:e>
                                  <m:sup>
                                    <m:r>
                                      <a:rPr lang="es-CO" sz="11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s-ES" sz="1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476292"/>
                      </a:ext>
                    </a:extLst>
                  </a:tr>
                  <a:tr h="202431">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Torque (N)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CO" sz="1100" b="0" i="1" smtClean="0">
                                    <a:effectLst/>
                                    <a:latin typeface="Cambria Math" panose="02040503050406030204" pitchFamily="18" charset="0"/>
                                    <a:ea typeface="Calibri" panose="020F0502020204030204" pitchFamily="34" charset="0"/>
                                    <a:cs typeface="Times New Roman" panose="02020603050405020304" pitchFamily="18" charset="0"/>
                                  </a:rPr>
                                  <m:t>3.40×</m:t>
                                </m:r>
                                <m:sSup>
                                  <m:sSupPr>
                                    <m:ctrlPr>
                                      <a:rPr lang="es-CO" sz="11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100" b="0" i="1" smtClean="0">
                                        <a:effectLst/>
                                        <a:latin typeface="Cambria Math" panose="02040503050406030204" pitchFamily="18" charset="0"/>
                                        <a:ea typeface="Calibri" panose="020F0502020204030204" pitchFamily="34" charset="0"/>
                                        <a:cs typeface="Times New Roman" panose="02020603050405020304" pitchFamily="18" charset="0"/>
                                      </a:rPr>
                                      <m:t>10</m:t>
                                    </m:r>
                                  </m:e>
                                  <m:sup>
                                    <m:r>
                                      <a:rPr lang="es-CO" sz="1100" b="0" i="1" smtClean="0">
                                        <a:effectLst/>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s-ES" sz="1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437431686"/>
                      </a:ext>
                    </a:extLst>
                  </a:tr>
                  <a:tr h="0">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Variación PWM vs </a:t>
                          </a:r>
                          <a:r>
                            <a:rPr lang="es-CO" sz="1100" dirty="0" err="1">
                              <a:effectLst/>
                              <a:latin typeface="Calibri" panose="020F0502020204030204" pitchFamily="34" charset="0"/>
                              <a:ea typeface="Calibri" panose="020F0502020204030204" pitchFamily="34" charset="0"/>
                              <a:cs typeface="Times New Roman" panose="02020603050405020304" pitchFamily="18" charset="0"/>
                            </a:rPr>
                            <a:t>Optical</a:t>
                          </a:r>
                          <a:r>
                            <a:rPr lang="es-CO" sz="11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100" dirty="0">
                              <a:effectLst/>
                              <a:latin typeface="+mn-lt"/>
                              <a:ea typeface="Calibri" panose="020F0502020204030204" pitchFamily="34" charset="0"/>
                              <a:cs typeface="Times New Roman" panose="02020603050405020304" pitchFamily="18" charset="0"/>
                            </a:rPr>
                            <a:t>17.12%</a:t>
                          </a:r>
                          <a:endParaRPr lang="es-ES" sz="1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2456333972"/>
                      </a:ext>
                    </a:extLst>
                  </a:tr>
                </a:tbl>
              </a:graphicData>
            </a:graphic>
          </p:graphicFrame>
        </mc:Choice>
        <mc:Fallback xmlns="">
          <p:graphicFrame>
            <p:nvGraphicFramePr>
              <p:cNvPr id="7" name="Tabla 6">
                <a:extLst>
                  <a:ext uri="{FF2B5EF4-FFF2-40B4-BE49-F238E27FC236}">
                    <a16:creationId xmlns:a16="http://schemas.microsoft.com/office/drawing/2014/main" id="{A8030787-0E90-4EAF-B144-B6E4E228FDCC}"/>
                  </a:ext>
                </a:extLst>
              </p:cNvPr>
              <p:cNvGraphicFramePr>
                <a:graphicFrameLocks noGrp="1"/>
              </p:cNvGraphicFramePr>
              <p:nvPr>
                <p:extLst>
                  <p:ext uri="{D42A27DB-BD31-4B8C-83A1-F6EECF244321}">
                    <p14:modId xmlns:p14="http://schemas.microsoft.com/office/powerpoint/2010/main" val="29477454"/>
                  </p:ext>
                </p:extLst>
              </p:nvPr>
            </p:nvGraphicFramePr>
            <p:xfrm>
              <a:off x="6292516" y="3432513"/>
              <a:ext cx="4680284" cy="1612347"/>
            </p:xfrm>
            <a:graphic>
              <a:graphicData uri="http://schemas.openxmlformats.org/drawingml/2006/table">
                <a:tbl>
                  <a:tblPr firstRow="1" firstCol="1" bandRow="1"/>
                  <a:tblGrid>
                    <a:gridCol w="2075307">
                      <a:extLst>
                        <a:ext uri="{9D8B030D-6E8A-4147-A177-3AD203B41FA5}">
                          <a16:colId xmlns:a16="http://schemas.microsoft.com/office/drawing/2014/main" val="2988722135"/>
                        </a:ext>
                      </a:extLst>
                    </a:gridCol>
                    <a:gridCol w="1222488">
                      <a:extLst>
                        <a:ext uri="{9D8B030D-6E8A-4147-A177-3AD203B41FA5}">
                          <a16:colId xmlns:a16="http://schemas.microsoft.com/office/drawing/2014/main" val="933142525"/>
                        </a:ext>
                      </a:extLst>
                    </a:gridCol>
                    <a:gridCol w="1382489">
                      <a:extLst>
                        <a:ext uri="{9D8B030D-6E8A-4147-A177-3AD203B41FA5}">
                          <a16:colId xmlns:a16="http://schemas.microsoft.com/office/drawing/2014/main" val="2823983690"/>
                        </a:ext>
                      </a:extLst>
                    </a:gridCol>
                  </a:tblGrid>
                  <a:tr h="202431">
                    <a:tc rowSpan="2">
                      <a:txBody>
                        <a:bodyPr/>
                        <a:lstStyle/>
                        <a:p>
                          <a:pPr algn="ctr">
                            <a:lnSpc>
                              <a:spcPct val="107000"/>
                            </a:lnSpc>
                            <a:spcAft>
                              <a:spcPts val="0"/>
                            </a:spcAft>
                          </a:pP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CO" sz="11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100" b="1" dirty="0">
                              <a:effectLst/>
                              <a:latin typeface="Calibri" panose="020F0502020204030204" pitchFamily="34" charset="0"/>
                              <a:ea typeface="Calibri" panose="020F0502020204030204" pitchFamily="34" charset="0"/>
                              <a:cs typeface="Times New Roman" panose="02020603050405020304" pitchFamily="18" charset="0"/>
                            </a:rPr>
                            <a:t>Dispersión máxima</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803118059"/>
                      </a:ext>
                    </a:extLst>
                  </a:tr>
                  <a:tr h="280335">
                    <a:tc vMerge="1">
                      <a:txBody>
                        <a:bodyPr/>
                        <a:lstStyle/>
                        <a:p>
                          <a:endParaRPr lang="es-ES"/>
                        </a:p>
                      </a:txBody>
                      <a:tcPr/>
                    </a:tc>
                    <a:tc>
                      <a:txBody>
                        <a:bodyPr/>
                        <a:lstStyle/>
                        <a:p>
                          <a:pPr algn="ctr">
                            <a:lnSpc>
                              <a:spcPct val="107000"/>
                            </a:lnSpc>
                            <a:spcAft>
                              <a:spcPts val="0"/>
                            </a:spcAft>
                          </a:pPr>
                          <a:r>
                            <a:rPr lang="es-CO" sz="1100" b="1" dirty="0" err="1">
                              <a:effectLst/>
                              <a:latin typeface="Calibri" panose="020F0502020204030204" pitchFamily="34" charset="0"/>
                              <a:ea typeface="Calibri" panose="020F0502020204030204" pitchFamily="34" charset="0"/>
                              <a:cs typeface="Times New Roman" panose="02020603050405020304" pitchFamily="18" charset="0"/>
                            </a:rPr>
                            <a:t>Optical</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b="1" dirty="0">
                              <a:effectLst/>
                              <a:latin typeface="Calibri" panose="020F0502020204030204" pitchFamily="34" charset="0"/>
                              <a:ea typeface="Calibri" panose="020F0502020204030204" pitchFamily="34" charset="0"/>
                              <a:cs typeface="Times New Roman" panose="02020603050405020304" pitchFamily="18" charset="0"/>
                            </a:rPr>
                            <a:t>PWM</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808849"/>
                      </a:ext>
                    </a:extLst>
                  </a:tr>
                  <a:tr h="350838">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RPM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 150.14@1500 RPM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44.60 @ 2300 RPM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80006"/>
                      </a:ext>
                    </a:extLst>
                  </a:tr>
                  <a:tr h="202431">
                    <a:tc>
                      <a:txBody>
                        <a:bodyPr/>
                        <a:lstStyle/>
                        <a:p>
                          <a:pPr algn="ctr">
                            <a:lnSpc>
                              <a:spcPct val="107000"/>
                            </a:lnSpc>
                            <a:spcAft>
                              <a:spcPts val="0"/>
                            </a:spcAft>
                          </a:pPr>
                          <a:r>
                            <a:rPr lang="es-CO" sz="1100" dirty="0" err="1">
                              <a:effectLst/>
                              <a:latin typeface="Calibri" panose="020F0502020204030204" pitchFamily="34" charset="0"/>
                              <a:ea typeface="Calibri" panose="020F0502020204030204" pitchFamily="34" charset="0"/>
                              <a:cs typeface="Times New Roman" panose="02020603050405020304" pitchFamily="18" charset="0"/>
                            </a:rPr>
                            <a:t>Power</a:t>
                          </a:r>
                          <a:r>
                            <a:rPr lang="es-CO" sz="1100" dirty="0">
                              <a:effectLst/>
                              <a:latin typeface="Calibri" panose="020F0502020204030204" pitchFamily="34" charset="0"/>
                              <a:ea typeface="Calibri" panose="020F0502020204030204" pitchFamily="34" charset="0"/>
                              <a:cs typeface="Times New Roman" panose="02020603050405020304" pitchFamily="18" charset="0"/>
                            </a:rPr>
                            <a:t> (W)</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mn-lt"/>
                              <a:ea typeface="Calibri" panose="020F0502020204030204" pitchFamily="34" charset="0"/>
                              <a:cs typeface="Times New Roman" panose="02020603050405020304" pitchFamily="18" charset="0"/>
                            </a:rPr>
                            <a:t>3.48</a:t>
                          </a:r>
                          <a:endParaRPr lang="es-ES" sz="1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mn-lt"/>
                              <a:ea typeface="Calibri" panose="020F0502020204030204" pitchFamily="34" charset="0"/>
                              <a:cs typeface="Times New Roman" panose="02020603050405020304" pitchFamily="18" charset="0"/>
                            </a:rPr>
                            <a:t>2.13</a:t>
                          </a:r>
                          <a:endParaRPr lang="es-ES" sz="1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752353"/>
                      </a:ext>
                    </a:extLst>
                  </a:tr>
                  <a:tr h="202431">
                    <a:tc>
                      <a:txBody>
                        <a:bodyPr/>
                        <a:lstStyle/>
                        <a:p>
                          <a:pPr algn="ctr">
                            <a:lnSpc>
                              <a:spcPct val="107000"/>
                            </a:lnSpc>
                            <a:spcAft>
                              <a:spcPts val="0"/>
                            </a:spcAft>
                          </a:pPr>
                          <a:r>
                            <a:rPr lang="es-CO" sz="1100" dirty="0" err="1">
                              <a:effectLst/>
                              <a:latin typeface="Calibri" panose="020F0502020204030204" pitchFamily="34" charset="0"/>
                              <a:ea typeface="Calibri" panose="020F0502020204030204" pitchFamily="34" charset="0"/>
                              <a:cs typeface="Times New Roman" panose="02020603050405020304" pitchFamily="18" charset="0"/>
                            </a:rPr>
                            <a:t>Thrust</a:t>
                          </a:r>
                          <a:r>
                            <a:rPr lang="es-CO" sz="1100" dirty="0">
                              <a:effectLst/>
                              <a:latin typeface="Calibri" panose="020F0502020204030204" pitchFamily="34" charset="0"/>
                              <a:ea typeface="Calibri" panose="020F0502020204030204" pitchFamily="34" charset="0"/>
                              <a:cs typeface="Times New Roman" panose="02020603050405020304" pitchFamily="18" charset="0"/>
                            </a:rPr>
                            <a:t> (N)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s-E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80094" t="-520588" r="-703" b="-220588"/>
                          </a:stretch>
                        </a:blipFill>
                      </a:tcPr>
                    </a:tc>
                    <a:tc hMerge="1">
                      <a:txBody>
                        <a:bodyPr/>
                        <a:lstStyle/>
                        <a:p>
                          <a:pPr algn="ct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476292"/>
                      </a:ext>
                    </a:extLst>
                  </a:tr>
                  <a:tr h="202431">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Torque (N)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s-E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80094" t="-639394" r="-703" b="-127273"/>
                          </a:stretch>
                        </a:blipFill>
                      </a:tcPr>
                    </a:tc>
                    <a:tc hMerge="1">
                      <a:txBody>
                        <a:bodyPr/>
                        <a:lstStyle/>
                        <a:p>
                          <a:endParaRPr lang="es-ES"/>
                        </a:p>
                      </a:txBody>
                      <a:tcPr/>
                    </a:tc>
                    <a:extLst>
                      <a:ext uri="{0D108BD9-81ED-4DB2-BD59-A6C34878D82A}">
                        <a16:rowId xmlns:a16="http://schemas.microsoft.com/office/drawing/2014/main" val="437431686"/>
                      </a:ext>
                    </a:extLst>
                  </a:tr>
                  <a:tr h="171450">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Variación PWM vs </a:t>
                          </a:r>
                          <a:r>
                            <a:rPr lang="es-CO" sz="1100" dirty="0" err="1">
                              <a:effectLst/>
                              <a:latin typeface="Calibri" panose="020F0502020204030204" pitchFamily="34" charset="0"/>
                              <a:ea typeface="Calibri" panose="020F0502020204030204" pitchFamily="34" charset="0"/>
                              <a:cs typeface="Times New Roman" panose="02020603050405020304" pitchFamily="18" charset="0"/>
                            </a:rPr>
                            <a:t>Optical</a:t>
                          </a:r>
                          <a:r>
                            <a:rPr lang="es-CO" sz="11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100" dirty="0">
                              <a:effectLst/>
                              <a:latin typeface="+mn-lt"/>
                              <a:ea typeface="Calibri" panose="020F0502020204030204" pitchFamily="34" charset="0"/>
                              <a:cs typeface="Times New Roman" panose="02020603050405020304" pitchFamily="18" charset="0"/>
                            </a:rPr>
                            <a:t>17.12%</a:t>
                          </a:r>
                          <a:endParaRPr lang="es-ES" sz="1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2456333972"/>
                      </a:ext>
                    </a:extLst>
                  </a:tr>
                </a:tbl>
              </a:graphicData>
            </a:graphic>
          </p:graphicFrame>
        </mc:Fallback>
      </mc:AlternateContent>
      <p:pic>
        <p:nvPicPr>
          <p:cNvPr id="11" name="Imagen 10">
            <a:extLst>
              <a:ext uri="{FF2B5EF4-FFF2-40B4-BE49-F238E27FC236}">
                <a16:creationId xmlns:a16="http://schemas.microsoft.com/office/drawing/2014/main" id="{35744984-7D25-4D2B-9B1E-365E22719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799924"/>
            <a:ext cx="5280000" cy="3960000"/>
          </a:xfrm>
          <a:prstGeom prst="rect">
            <a:avLst/>
          </a:prstGeom>
        </p:spPr>
      </p:pic>
      <p:sp>
        <p:nvSpPr>
          <p:cNvPr id="12" name="Título 1">
            <a:extLst>
              <a:ext uri="{FF2B5EF4-FFF2-40B4-BE49-F238E27FC236}">
                <a16:creationId xmlns:a16="http://schemas.microsoft.com/office/drawing/2014/main" id="{FFC3D433-988E-41C1-8976-7B24A5067528}"/>
              </a:ext>
            </a:extLst>
          </p:cNvPr>
          <p:cNvSpPr>
            <a:spLocks noGrp="1"/>
          </p:cNvSpPr>
          <p:nvPr>
            <p:ph type="title"/>
          </p:nvPr>
        </p:nvSpPr>
        <p:spPr>
          <a:xfrm>
            <a:off x="952500" y="968663"/>
            <a:ext cx="10972800" cy="500062"/>
          </a:xfrm>
        </p:spPr>
        <p:txBody>
          <a:bodyPr/>
          <a:lstStyle/>
          <a:p>
            <a:r>
              <a:rPr lang="es-CO" dirty="0"/>
              <a:t>Resultados</a:t>
            </a:r>
            <a:endParaRPr lang="es-ES" dirty="0"/>
          </a:p>
        </p:txBody>
      </p:sp>
    </p:spTree>
    <p:extLst>
      <p:ext uri="{BB962C8B-B14F-4D97-AF65-F5344CB8AC3E}">
        <p14:creationId xmlns:p14="http://schemas.microsoft.com/office/powerpoint/2010/main" val="53881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2AAB4-66F4-49CB-B4A3-5CBBCDA2B137}"/>
              </a:ext>
            </a:extLst>
          </p:cNvPr>
          <p:cNvSpPr>
            <a:spLocks noGrp="1"/>
          </p:cNvSpPr>
          <p:nvPr>
            <p:ph type="title"/>
          </p:nvPr>
        </p:nvSpPr>
        <p:spPr>
          <a:xfrm>
            <a:off x="1428751" y="1734488"/>
            <a:ext cx="10972800" cy="500062"/>
          </a:xfrm>
        </p:spPr>
        <p:txBody>
          <a:bodyPr/>
          <a:lstStyle/>
          <a:p>
            <a:r>
              <a:rPr lang="es-CO" dirty="0"/>
              <a:t>Discusión y observaciones</a:t>
            </a:r>
            <a:endParaRPr lang="es-ES" dirty="0"/>
          </a:p>
        </p:txBody>
      </p:sp>
      <p:sp>
        <p:nvSpPr>
          <p:cNvPr id="3" name="Marcador de contenido 2">
            <a:extLst>
              <a:ext uri="{FF2B5EF4-FFF2-40B4-BE49-F238E27FC236}">
                <a16:creationId xmlns:a16="http://schemas.microsoft.com/office/drawing/2014/main" id="{6ADE0B8A-F915-42EE-8A5D-49E1E9855883}"/>
              </a:ext>
            </a:extLst>
          </p:cNvPr>
          <p:cNvSpPr>
            <a:spLocks noGrp="1"/>
          </p:cNvSpPr>
          <p:nvPr>
            <p:ph idx="1"/>
          </p:nvPr>
        </p:nvSpPr>
        <p:spPr>
          <a:xfrm>
            <a:off x="1428751" y="2334563"/>
            <a:ext cx="10477500" cy="4143375"/>
          </a:xfrm>
        </p:spPr>
        <p:txBody>
          <a:bodyPr/>
          <a:lstStyle/>
          <a:p>
            <a:r>
              <a:rPr lang="es-CO" dirty="0"/>
              <a:t>Observando el coeficiente de potencia, el punto de mejor operación es por encima de los 5000 RPM</a:t>
            </a:r>
          </a:p>
          <a:p>
            <a:r>
              <a:rPr lang="es-CO" dirty="0"/>
              <a:t>Se observa que la figura de Mérito resulta acorde con lo mencionado en literatura al referirse a hélices convencionales de eficiencia razonable (60%-75%).</a:t>
            </a:r>
          </a:p>
          <a:p>
            <a:r>
              <a:rPr lang="es-CO" dirty="0"/>
              <a:t>La variación entre los valores de velocidad angular óptica y la calculada mediante la señal </a:t>
            </a:r>
            <a:r>
              <a:rPr lang="es-CO" dirty="0" err="1"/>
              <a:t>pwm</a:t>
            </a:r>
            <a:r>
              <a:rPr lang="es-CO" dirty="0"/>
              <a:t> es bastante relevante (17.6%).</a:t>
            </a:r>
          </a:p>
          <a:p>
            <a:r>
              <a:rPr lang="es-CO" dirty="0"/>
              <a:t>Se observa que los criterios de rendimiento del rotor son más altos cuando se tiene en cuenta la velocidad angular </a:t>
            </a:r>
            <a:r>
              <a:rPr lang="es-CO" dirty="0" err="1"/>
              <a:t>optica</a:t>
            </a:r>
            <a:endParaRPr lang="es-CO" dirty="0"/>
          </a:p>
          <a:p>
            <a:r>
              <a:rPr lang="es-CO" dirty="0"/>
              <a:t>Aunque el problema se basa en la medición experimental del rotor del </a:t>
            </a:r>
            <a:r>
              <a:rPr lang="es-CO" dirty="0" err="1"/>
              <a:t>Araknos</a:t>
            </a:r>
            <a:r>
              <a:rPr lang="es-CO" dirty="0"/>
              <a:t> V2. El protocolo y su análisis está enfocado a la posibilidad de aplicarlo de forma sencilla guiada a rotores cuyo diámetro no supere los 40cm, cuyo empuje generado se encuentre en el rango de 0.5 – 490 N (50g - 5kg) y cuyo torque generado no supere los 1.5Nm.</a:t>
            </a:r>
          </a:p>
          <a:p>
            <a:pPr marL="0" indent="0">
              <a:buNone/>
            </a:pPr>
            <a:endParaRPr lang="es-CO" dirty="0"/>
          </a:p>
          <a:p>
            <a:endParaRPr lang="es-ES" dirty="0"/>
          </a:p>
        </p:txBody>
      </p:sp>
      <p:sp>
        <p:nvSpPr>
          <p:cNvPr id="4" name="Marcador de número de diapositiva 3">
            <a:extLst>
              <a:ext uri="{FF2B5EF4-FFF2-40B4-BE49-F238E27FC236}">
                <a16:creationId xmlns:a16="http://schemas.microsoft.com/office/drawing/2014/main" id="{FAAF58C0-36B6-49A6-8800-A280F182FACA}"/>
              </a:ext>
            </a:extLst>
          </p:cNvPr>
          <p:cNvSpPr>
            <a:spLocks noGrp="1"/>
          </p:cNvSpPr>
          <p:nvPr>
            <p:ph type="sldNum" sz="quarter" idx="10"/>
          </p:nvPr>
        </p:nvSpPr>
        <p:spPr/>
        <p:txBody>
          <a:bodyPr/>
          <a:lstStyle/>
          <a:p>
            <a:fld id="{74C875F9-152A-4DB4-AC78-E4926CD36A2F}" type="slidenum">
              <a:rPr lang="es-CO" smtClean="0"/>
              <a:t>19</a:t>
            </a:fld>
            <a:endParaRPr lang="es-CO"/>
          </a:p>
        </p:txBody>
      </p:sp>
      <p:sp>
        <p:nvSpPr>
          <p:cNvPr id="5" name="Título 1">
            <a:extLst>
              <a:ext uri="{FF2B5EF4-FFF2-40B4-BE49-F238E27FC236}">
                <a16:creationId xmlns:a16="http://schemas.microsoft.com/office/drawing/2014/main" id="{96F92CD6-9C3A-498A-942B-D965459D3F0F}"/>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a:t>Resultados</a:t>
            </a:r>
            <a:endParaRPr lang="es-ES" dirty="0"/>
          </a:p>
        </p:txBody>
      </p:sp>
    </p:spTree>
    <p:extLst>
      <p:ext uri="{BB962C8B-B14F-4D97-AF65-F5344CB8AC3E}">
        <p14:creationId xmlns:p14="http://schemas.microsoft.com/office/powerpoint/2010/main" val="281402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2360F-D66A-4A2F-88D0-4AFEB52DC188}"/>
              </a:ext>
            </a:extLst>
          </p:cNvPr>
          <p:cNvSpPr>
            <a:spLocks noGrp="1"/>
          </p:cNvSpPr>
          <p:nvPr>
            <p:ph type="title"/>
          </p:nvPr>
        </p:nvSpPr>
        <p:spPr>
          <a:xfrm>
            <a:off x="1428751" y="1454634"/>
            <a:ext cx="10972800" cy="500062"/>
          </a:xfrm>
        </p:spPr>
        <p:txBody>
          <a:bodyPr/>
          <a:lstStyle/>
          <a:p>
            <a:r>
              <a:rPr lang="es-CO" dirty="0"/>
              <a:t>Introducción</a:t>
            </a:r>
          </a:p>
        </p:txBody>
      </p:sp>
      <p:sp>
        <p:nvSpPr>
          <p:cNvPr id="3" name="Marcador de contenido 2">
            <a:extLst>
              <a:ext uri="{FF2B5EF4-FFF2-40B4-BE49-F238E27FC236}">
                <a16:creationId xmlns:a16="http://schemas.microsoft.com/office/drawing/2014/main" id="{00AF4DEF-6959-45A7-8FE4-76AD175BDCE4}"/>
              </a:ext>
            </a:extLst>
          </p:cNvPr>
          <p:cNvSpPr>
            <a:spLocks noGrp="1"/>
          </p:cNvSpPr>
          <p:nvPr>
            <p:ph idx="1"/>
          </p:nvPr>
        </p:nvSpPr>
        <p:spPr>
          <a:xfrm>
            <a:off x="1428751" y="2500314"/>
            <a:ext cx="7067549" cy="4143375"/>
          </a:xfrm>
        </p:spPr>
        <p:txBody>
          <a:bodyPr/>
          <a:lstStyle/>
          <a:p>
            <a:pPr algn="just"/>
            <a:r>
              <a:rPr lang="es-ES" sz="1600" dirty="0"/>
              <a:t>Cuadricópteros son aproximación preferida para el desarrollo de UAV para uso comercial e industrial; actualmente enfocados a:</a:t>
            </a:r>
          </a:p>
          <a:p>
            <a:pPr lvl="1" algn="just"/>
            <a:r>
              <a:rPr lang="es-ES" sz="1400" dirty="0"/>
              <a:t>Aplicaciones generales: Fotografía, publicidad, producción de medios audiovisuales, seguimiento de noticias, competencias y actividades recreativas.</a:t>
            </a:r>
          </a:p>
          <a:p>
            <a:pPr lvl="1" algn="just"/>
            <a:r>
              <a:rPr lang="es-ES" sz="1400" dirty="0"/>
              <a:t>Aplicaciones especializadas: Vigilancia de terrenos, fotogrametría digital, modelamiento tridimensional de relieves y agricultura de precisión.</a:t>
            </a:r>
          </a:p>
          <a:p>
            <a:pPr algn="just"/>
            <a:r>
              <a:rPr lang="es-ES" sz="1600" dirty="0" err="1"/>
              <a:t>Advector</a:t>
            </a:r>
            <a:r>
              <a:rPr lang="es-ES" sz="1600" dirty="0"/>
              <a:t> S.A.S. Empresa colombiana dedicada al diseño y aplicación de cuadricópteros en diversas actividades generales y especializadas.</a:t>
            </a:r>
          </a:p>
          <a:p>
            <a:pPr algn="just"/>
            <a:r>
              <a:rPr lang="es-CO" sz="1600" dirty="0"/>
              <a:t>Validar la evaluación computacional del rotor del cuadricóptero </a:t>
            </a:r>
            <a:r>
              <a:rPr lang="es-CO" sz="1600" dirty="0" err="1"/>
              <a:t>Araknos</a:t>
            </a:r>
            <a:r>
              <a:rPr lang="es-CO" sz="1600" dirty="0"/>
              <a:t> v2. de la empresa </a:t>
            </a:r>
            <a:r>
              <a:rPr lang="es-CO" sz="1600" dirty="0" err="1"/>
              <a:t>Advector</a:t>
            </a:r>
            <a:r>
              <a:rPr lang="es-CO" sz="1600" dirty="0"/>
              <a:t>®</a:t>
            </a:r>
            <a:endParaRPr lang="es-ES" sz="1600" dirty="0"/>
          </a:p>
          <a:p>
            <a:pPr algn="just"/>
            <a:r>
              <a:rPr lang="es-CO" sz="1600" dirty="0"/>
              <a:t>Las evaluaciones que se han realizado a este rotor han estado orientadas a analizar la condición de </a:t>
            </a:r>
            <a:r>
              <a:rPr lang="es-CO" sz="1600" dirty="0" err="1"/>
              <a:t>Hover</a:t>
            </a:r>
            <a:r>
              <a:rPr lang="es-CO" sz="1600" dirty="0"/>
              <a:t>.</a:t>
            </a:r>
            <a:endParaRPr lang="es-ES" sz="1600" dirty="0"/>
          </a:p>
          <a:p>
            <a:pPr algn="just"/>
            <a:endParaRPr lang="es-CO" sz="1600" dirty="0"/>
          </a:p>
        </p:txBody>
      </p:sp>
      <p:sp>
        <p:nvSpPr>
          <p:cNvPr id="4" name="Marcador de número de diapositiva 3">
            <a:extLst>
              <a:ext uri="{FF2B5EF4-FFF2-40B4-BE49-F238E27FC236}">
                <a16:creationId xmlns:a16="http://schemas.microsoft.com/office/drawing/2014/main" id="{100BF093-8A9E-4D5F-9AF9-7D8E7C662A61}"/>
              </a:ext>
            </a:extLst>
          </p:cNvPr>
          <p:cNvSpPr>
            <a:spLocks noGrp="1"/>
          </p:cNvSpPr>
          <p:nvPr>
            <p:ph type="sldNum" sz="quarter" idx="10"/>
          </p:nvPr>
        </p:nvSpPr>
        <p:spPr/>
        <p:txBody>
          <a:bodyPr/>
          <a:lstStyle/>
          <a:p>
            <a:fld id="{74C875F9-152A-4DB4-AC78-E4926CD36A2F}" type="slidenum">
              <a:rPr lang="es-CO" smtClean="0"/>
              <a:t>2</a:t>
            </a:fld>
            <a:endParaRPr lang="es-CO"/>
          </a:p>
        </p:txBody>
      </p:sp>
      <p:sp>
        <p:nvSpPr>
          <p:cNvPr id="5" name="Título 1">
            <a:extLst>
              <a:ext uri="{FF2B5EF4-FFF2-40B4-BE49-F238E27FC236}">
                <a16:creationId xmlns:a16="http://schemas.microsoft.com/office/drawing/2014/main" id="{5001FE64-A6F5-404E-87DA-192CA378DD4C}"/>
              </a:ext>
            </a:extLst>
          </p:cNvPr>
          <p:cNvSpPr txBox="1">
            <a:spLocks/>
          </p:cNvSpPr>
          <p:nvPr/>
        </p:nvSpPr>
        <p:spPr bwMode="auto">
          <a:xfrm>
            <a:off x="1428751" y="1954696"/>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sz="2000" dirty="0"/>
              <a:t>Descripción del Problema</a:t>
            </a:r>
            <a:endParaRPr lang="es-CO" sz="1800" dirty="0"/>
          </a:p>
        </p:txBody>
      </p:sp>
      <p:pic>
        <p:nvPicPr>
          <p:cNvPr id="6" name="Imagen 5">
            <a:extLst>
              <a:ext uri="{FF2B5EF4-FFF2-40B4-BE49-F238E27FC236}">
                <a16:creationId xmlns:a16="http://schemas.microsoft.com/office/drawing/2014/main" id="{55929171-645D-4327-9D61-C4695FECBCB6}"/>
              </a:ext>
            </a:extLst>
          </p:cNvPr>
          <p:cNvPicPr/>
          <p:nvPr/>
        </p:nvPicPr>
        <p:blipFill>
          <a:blip r:embed="rId2"/>
          <a:stretch>
            <a:fillRect/>
          </a:stretch>
        </p:blipFill>
        <p:spPr>
          <a:xfrm>
            <a:off x="8879294" y="450471"/>
            <a:ext cx="2838449" cy="2393466"/>
          </a:xfrm>
          <a:prstGeom prst="rect">
            <a:avLst/>
          </a:prstGeom>
        </p:spPr>
      </p:pic>
      <p:pic>
        <p:nvPicPr>
          <p:cNvPr id="7" name="Imagen 6">
            <a:extLst>
              <a:ext uri="{FF2B5EF4-FFF2-40B4-BE49-F238E27FC236}">
                <a16:creationId xmlns:a16="http://schemas.microsoft.com/office/drawing/2014/main" id="{3648BF01-8002-4BAB-AF24-1E8AFB837D60}"/>
              </a:ext>
            </a:extLst>
          </p:cNvPr>
          <p:cNvPicPr>
            <a:picLocks noChangeAspect="1"/>
          </p:cNvPicPr>
          <p:nvPr/>
        </p:nvPicPr>
        <p:blipFill>
          <a:blip r:embed="rId3"/>
          <a:stretch>
            <a:fillRect/>
          </a:stretch>
        </p:blipFill>
        <p:spPr>
          <a:xfrm>
            <a:off x="8972551" y="3583641"/>
            <a:ext cx="2838449" cy="2435459"/>
          </a:xfrm>
          <a:prstGeom prst="rect">
            <a:avLst/>
          </a:prstGeom>
        </p:spPr>
      </p:pic>
      <p:sp>
        <p:nvSpPr>
          <p:cNvPr id="8" name="CuadroTexto 7">
            <a:extLst>
              <a:ext uri="{FF2B5EF4-FFF2-40B4-BE49-F238E27FC236}">
                <a16:creationId xmlns:a16="http://schemas.microsoft.com/office/drawing/2014/main" id="{0F5B7558-88BD-4CDF-91E4-4F330EF9C7B6}"/>
              </a:ext>
            </a:extLst>
          </p:cNvPr>
          <p:cNvSpPr txBox="1"/>
          <p:nvPr/>
        </p:nvSpPr>
        <p:spPr>
          <a:xfrm>
            <a:off x="8763997" y="2879752"/>
            <a:ext cx="3069042" cy="646331"/>
          </a:xfrm>
          <a:prstGeom prst="rect">
            <a:avLst/>
          </a:prstGeom>
          <a:noFill/>
        </p:spPr>
        <p:txBody>
          <a:bodyPr wrap="square" rtlCol="0">
            <a:spAutoFit/>
          </a:bodyPr>
          <a:lstStyle/>
          <a:p>
            <a:pPr algn="ctr"/>
            <a:r>
              <a:rPr lang="es-CO" i="1" dirty="0"/>
              <a:t>Imagen 1: </a:t>
            </a:r>
            <a:r>
              <a:rPr lang="es-CO" i="1" dirty="0" err="1"/>
              <a:t>Cuadicóptero</a:t>
            </a:r>
            <a:r>
              <a:rPr lang="es-CO" i="1" dirty="0"/>
              <a:t> </a:t>
            </a:r>
            <a:r>
              <a:rPr lang="es-CO" i="1" dirty="0" err="1"/>
              <a:t>Araknos</a:t>
            </a:r>
            <a:r>
              <a:rPr lang="es-CO" i="1" dirty="0"/>
              <a:t> V2.[1]</a:t>
            </a:r>
            <a:endParaRPr lang="es-ES" i="1" dirty="0"/>
          </a:p>
        </p:txBody>
      </p:sp>
      <p:sp>
        <p:nvSpPr>
          <p:cNvPr id="9" name="CuadroTexto 8">
            <a:extLst>
              <a:ext uri="{FF2B5EF4-FFF2-40B4-BE49-F238E27FC236}">
                <a16:creationId xmlns:a16="http://schemas.microsoft.com/office/drawing/2014/main" id="{1A0C1375-A059-4CC8-8227-3E88DE213CA1}"/>
              </a:ext>
            </a:extLst>
          </p:cNvPr>
          <p:cNvSpPr txBox="1"/>
          <p:nvPr/>
        </p:nvSpPr>
        <p:spPr>
          <a:xfrm>
            <a:off x="8767983" y="5980141"/>
            <a:ext cx="3069042" cy="923330"/>
          </a:xfrm>
          <a:prstGeom prst="rect">
            <a:avLst/>
          </a:prstGeom>
          <a:noFill/>
        </p:spPr>
        <p:txBody>
          <a:bodyPr wrap="square" rtlCol="0">
            <a:spAutoFit/>
          </a:bodyPr>
          <a:lstStyle/>
          <a:p>
            <a:pPr algn="ctr"/>
            <a:r>
              <a:rPr lang="es-CO" i="1" dirty="0"/>
              <a:t>Imagen 2:Evaluación computacional Pérez y López.[2]</a:t>
            </a:r>
            <a:endParaRPr lang="es-ES" i="1" dirty="0"/>
          </a:p>
        </p:txBody>
      </p:sp>
    </p:spTree>
    <p:extLst>
      <p:ext uri="{BB962C8B-B14F-4D97-AF65-F5344CB8AC3E}">
        <p14:creationId xmlns:p14="http://schemas.microsoft.com/office/powerpoint/2010/main" val="151721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2F0EB-5F06-4E28-85D4-A0902201D1B0}"/>
              </a:ext>
            </a:extLst>
          </p:cNvPr>
          <p:cNvSpPr>
            <a:spLocks noGrp="1"/>
          </p:cNvSpPr>
          <p:nvPr>
            <p:ph type="title"/>
          </p:nvPr>
        </p:nvSpPr>
        <p:spPr>
          <a:xfrm>
            <a:off x="1428751" y="1737810"/>
            <a:ext cx="10972800" cy="500062"/>
          </a:xfrm>
        </p:spPr>
        <p:txBody>
          <a:bodyPr/>
          <a:lstStyle/>
          <a:p>
            <a:r>
              <a:rPr lang="es-CO" dirty="0"/>
              <a:t>Conclusiones</a:t>
            </a:r>
            <a:endParaRPr lang="es-ES" dirty="0"/>
          </a:p>
        </p:txBody>
      </p:sp>
      <p:sp>
        <p:nvSpPr>
          <p:cNvPr id="3" name="Marcador de contenido 2">
            <a:extLst>
              <a:ext uri="{FF2B5EF4-FFF2-40B4-BE49-F238E27FC236}">
                <a16:creationId xmlns:a16="http://schemas.microsoft.com/office/drawing/2014/main" id="{9A8897DD-DBE6-4322-9E33-753F8084EC29}"/>
              </a:ext>
            </a:extLst>
          </p:cNvPr>
          <p:cNvSpPr>
            <a:spLocks noGrp="1"/>
          </p:cNvSpPr>
          <p:nvPr>
            <p:ph idx="1"/>
          </p:nvPr>
        </p:nvSpPr>
        <p:spPr>
          <a:xfrm>
            <a:off x="1428751" y="2278064"/>
            <a:ext cx="10477500" cy="4143375"/>
          </a:xfrm>
        </p:spPr>
        <p:txBody>
          <a:bodyPr/>
          <a:lstStyle/>
          <a:p>
            <a:r>
              <a:rPr lang="es-CO" dirty="0"/>
              <a:t>La variación entre los resultados obtenidos teniendo en cuenta la señal del sensor óptico vs la señal </a:t>
            </a:r>
            <a:r>
              <a:rPr lang="es-CO" dirty="0" err="1"/>
              <a:t>pwm</a:t>
            </a:r>
            <a:r>
              <a:rPr lang="es-CO" dirty="0"/>
              <a:t>, puede deberse a que la inercia adicional de la hélice al incorporarla con el motor genera una dificultad adicional a este para mover el conjunto.</a:t>
            </a:r>
          </a:p>
          <a:p>
            <a:r>
              <a:rPr lang="es-CO" dirty="0"/>
              <a:t>En este caso, se puede concluir que las mediciones a tenerse en cuenta para fines prácticos son las tomadas mediante la señal del sensor óptico, puesto que, aunque presentan una mayor dispersión que las de la señal </a:t>
            </a:r>
            <a:r>
              <a:rPr lang="es-CO" dirty="0" err="1"/>
              <a:t>pwm</a:t>
            </a:r>
            <a:r>
              <a:rPr lang="es-CO" dirty="0"/>
              <a:t>, parten de una medición directa.</a:t>
            </a:r>
          </a:p>
          <a:p>
            <a:r>
              <a:rPr lang="es-CO" dirty="0"/>
              <a:t>La diferencia en los valores de rendimiento al tener en cuenta la velocidad angular óptica vs la velocidad angular “</a:t>
            </a:r>
            <a:r>
              <a:rPr lang="es-CO" dirty="0" err="1"/>
              <a:t>pwm</a:t>
            </a:r>
            <a:r>
              <a:rPr lang="es-CO" dirty="0"/>
              <a:t>” muestran que el rendimiento real del rotor es mucho mejor que el estimado, en términos de diseño, si se desea ser conservador, se recomendaría tener en cuenta las mediciones realizadas con la señal </a:t>
            </a:r>
            <a:r>
              <a:rPr lang="es-CO" dirty="0" err="1"/>
              <a:t>pwm</a:t>
            </a:r>
            <a:r>
              <a:rPr lang="es-CO" dirty="0"/>
              <a:t>.</a:t>
            </a:r>
          </a:p>
          <a:p>
            <a:r>
              <a:rPr lang="es-CO" dirty="0"/>
              <a:t>La figura de Mérito, perdía relevancia a bajas velocidades angulares, esto se debe a que en estos casos, el número de Reynolds de la columna de aire era muy bajo, y no entraba en el régimen de validación de esta figura.</a:t>
            </a:r>
          </a:p>
          <a:p>
            <a:endParaRPr lang="es-ES" dirty="0"/>
          </a:p>
        </p:txBody>
      </p:sp>
      <p:sp>
        <p:nvSpPr>
          <p:cNvPr id="4" name="Marcador de número de diapositiva 3">
            <a:extLst>
              <a:ext uri="{FF2B5EF4-FFF2-40B4-BE49-F238E27FC236}">
                <a16:creationId xmlns:a16="http://schemas.microsoft.com/office/drawing/2014/main" id="{E0E038D3-7EB0-442E-82CB-A73388D7D2D1}"/>
              </a:ext>
            </a:extLst>
          </p:cNvPr>
          <p:cNvSpPr>
            <a:spLocks noGrp="1"/>
          </p:cNvSpPr>
          <p:nvPr>
            <p:ph type="sldNum" sz="quarter" idx="10"/>
          </p:nvPr>
        </p:nvSpPr>
        <p:spPr/>
        <p:txBody>
          <a:bodyPr/>
          <a:lstStyle/>
          <a:p>
            <a:fld id="{74C875F9-152A-4DB4-AC78-E4926CD36A2F}" type="slidenum">
              <a:rPr lang="es-CO" smtClean="0"/>
              <a:t>20</a:t>
            </a:fld>
            <a:endParaRPr lang="es-CO"/>
          </a:p>
        </p:txBody>
      </p:sp>
    </p:spTree>
    <p:extLst>
      <p:ext uri="{BB962C8B-B14F-4D97-AF65-F5344CB8AC3E}">
        <p14:creationId xmlns:p14="http://schemas.microsoft.com/office/powerpoint/2010/main" val="57796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DF679-43C0-4B48-AE4C-4B57DB752FEA}"/>
              </a:ext>
            </a:extLst>
          </p:cNvPr>
          <p:cNvSpPr>
            <a:spLocks noGrp="1"/>
          </p:cNvSpPr>
          <p:nvPr>
            <p:ph type="title"/>
          </p:nvPr>
        </p:nvSpPr>
        <p:spPr>
          <a:xfrm>
            <a:off x="933451" y="960436"/>
            <a:ext cx="10972800" cy="500062"/>
          </a:xfrm>
        </p:spPr>
        <p:txBody>
          <a:bodyPr/>
          <a:lstStyle/>
          <a:p>
            <a:r>
              <a:rPr lang="es-CO" dirty="0"/>
              <a:t>Referencias</a:t>
            </a:r>
            <a:endParaRPr lang="es-ES" dirty="0"/>
          </a:p>
        </p:txBody>
      </p:sp>
      <p:sp>
        <p:nvSpPr>
          <p:cNvPr id="3" name="Marcador de contenido 2">
            <a:extLst>
              <a:ext uri="{FF2B5EF4-FFF2-40B4-BE49-F238E27FC236}">
                <a16:creationId xmlns:a16="http://schemas.microsoft.com/office/drawing/2014/main" id="{B3A12D5B-EB53-4857-8E7C-C9C3A73AF4CD}"/>
              </a:ext>
            </a:extLst>
          </p:cNvPr>
          <p:cNvSpPr>
            <a:spLocks noGrp="1"/>
          </p:cNvSpPr>
          <p:nvPr>
            <p:ph idx="1"/>
          </p:nvPr>
        </p:nvSpPr>
        <p:spPr>
          <a:xfrm>
            <a:off x="933451" y="1460498"/>
            <a:ext cx="10477500" cy="4143375"/>
          </a:xfrm>
        </p:spPr>
        <p:txBody>
          <a:bodyPr/>
          <a:lstStyle/>
          <a:p>
            <a:pPr marL="0" indent="0">
              <a:buNone/>
            </a:pPr>
            <a:r>
              <a:rPr lang="es-CO" sz="1600" dirty="0"/>
              <a:t>[1]	«Productos y Servicios - Captura de datos con drones de </a:t>
            </a:r>
            <a:r>
              <a:rPr lang="es-CO" sz="1600" dirty="0" err="1"/>
              <a:t>Advector</a:t>
            </a:r>
            <a:r>
              <a:rPr lang="es-CO" sz="1600" dirty="0"/>
              <a:t>, </a:t>
            </a:r>
            <a:r>
              <a:rPr lang="es-CO" sz="1600" dirty="0" err="1"/>
              <a:t>Unmanned</a:t>
            </a:r>
            <a:r>
              <a:rPr lang="es-CO" sz="1600" dirty="0"/>
              <a:t> </a:t>
            </a:r>
            <a:r>
              <a:rPr lang="es-CO" sz="1600" dirty="0" err="1"/>
              <a:t>Systems</a:t>
            </a:r>
            <a:r>
              <a:rPr lang="es-CO" sz="1600" dirty="0"/>
              <a:t>.», jun-2018. 	[En línea]. Disponible en: http://www.advector.co/productos.html#Products. [Accedido: 12-jun-2018].</a:t>
            </a:r>
            <a:endParaRPr lang="es-ES" sz="1600" dirty="0"/>
          </a:p>
          <a:p>
            <a:pPr marL="0" indent="0">
              <a:buNone/>
            </a:pPr>
            <a:r>
              <a:rPr lang="es-CO" sz="1600" dirty="0"/>
              <a:t>[2]	A. M. Perez G. y O. D. Lopez M., «</a:t>
            </a:r>
            <a:r>
              <a:rPr lang="es-CO" sz="1600" dirty="0" err="1"/>
              <a:t>Computational</a:t>
            </a:r>
            <a:r>
              <a:rPr lang="es-CO" sz="1600" dirty="0"/>
              <a:t> </a:t>
            </a:r>
            <a:r>
              <a:rPr lang="es-CO" sz="1600" dirty="0" err="1"/>
              <a:t>Study</a:t>
            </a:r>
            <a:r>
              <a:rPr lang="es-CO" sz="1600" dirty="0"/>
              <a:t> </a:t>
            </a:r>
            <a:r>
              <a:rPr lang="es-CO" sz="1600" dirty="0" err="1"/>
              <a:t>of</a:t>
            </a:r>
            <a:r>
              <a:rPr lang="es-CO" sz="1600" dirty="0"/>
              <a:t> a </a:t>
            </a:r>
            <a:r>
              <a:rPr lang="es-CO" sz="1600" dirty="0" err="1"/>
              <a:t>Quadcopter</a:t>
            </a:r>
            <a:r>
              <a:rPr lang="es-CO" sz="1600" dirty="0"/>
              <a:t> </a:t>
            </a:r>
            <a:r>
              <a:rPr lang="es-CO" sz="1600" dirty="0" err="1"/>
              <a:t>Propeller</a:t>
            </a:r>
            <a:r>
              <a:rPr lang="es-CO" sz="1600" dirty="0"/>
              <a:t> in </a:t>
            </a:r>
            <a:r>
              <a:rPr lang="es-CO" sz="1600" dirty="0" err="1"/>
              <a:t>Hover</a:t>
            </a:r>
            <a:r>
              <a:rPr lang="es-CO" sz="1600" dirty="0"/>
              <a:t> at High 	</a:t>
            </a:r>
            <a:r>
              <a:rPr lang="es-CO" sz="1600" dirty="0" err="1"/>
              <a:t>Altitude</a:t>
            </a:r>
            <a:r>
              <a:rPr lang="es-CO" sz="1600" dirty="0"/>
              <a:t>», </a:t>
            </a:r>
            <a:r>
              <a:rPr lang="es-CO" sz="1600" i="1" dirty="0"/>
              <a:t>AIAA</a:t>
            </a:r>
            <a:r>
              <a:rPr lang="es-CO" sz="1600" dirty="0"/>
              <a:t>, p. 10, ene. 2015.</a:t>
            </a:r>
            <a:endParaRPr lang="es-ES" sz="1600" dirty="0"/>
          </a:p>
          <a:p>
            <a:pPr marL="0" indent="0">
              <a:buNone/>
            </a:pPr>
            <a:r>
              <a:rPr lang="es-CO" sz="1600" dirty="0"/>
              <a:t>[3]	R. </a:t>
            </a:r>
            <a:r>
              <a:rPr lang="es-CO" sz="1600" dirty="0" err="1"/>
              <a:t>Deters</a:t>
            </a:r>
            <a:r>
              <a:rPr lang="es-CO" sz="1600" dirty="0"/>
              <a:t> y M. </a:t>
            </a:r>
            <a:r>
              <a:rPr lang="es-CO" sz="1600" dirty="0" err="1"/>
              <a:t>Selig</a:t>
            </a:r>
            <a:r>
              <a:rPr lang="es-CO" sz="1600" dirty="0"/>
              <a:t>, «</a:t>
            </a:r>
            <a:r>
              <a:rPr lang="es-CO" sz="1600" dirty="0" err="1"/>
              <a:t>Static</a:t>
            </a:r>
            <a:r>
              <a:rPr lang="es-CO" sz="1600" dirty="0"/>
              <a:t> </a:t>
            </a:r>
            <a:r>
              <a:rPr lang="es-CO" sz="1600" dirty="0" err="1"/>
              <a:t>testing</a:t>
            </a:r>
            <a:r>
              <a:rPr lang="es-CO" sz="1600" dirty="0"/>
              <a:t> </a:t>
            </a:r>
            <a:r>
              <a:rPr lang="es-CO" sz="1600" dirty="0" err="1"/>
              <a:t>of</a:t>
            </a:r>
            <a:r>
              <a:rPr lang="es-CO" sz="1600" dirty="0"/>
              <a:t> micro </a:t>
            </a:r>
            <a:r>
              <a:rPr lang="es-CO" sz="1600" dirty="0" err="1"/>
              <a:t>propellers</a:t>
            </a:r>
            <a:r>
              <a:rPr lang="es-CO" sz="1600" dirty="0"/>
              <a:t>», en </a:t>
            </a:r>
            <a:r>
              <a:rPr lang="es-CO" sz="1600" i="1" dirty="0"/>
              <a:t>26th AIAA </a:t>
            </a:r>
            <a:r>
              <a:rPr lang="es-CO" sz="1600" i="1" dirty="0" err="1"/>
              <a:t>applied</a:t>
            </a:r>
            <a:r>
              <a:rPr lang="es-CO" sz="1600" i="1" dirty="0"/>
              <a:t> </a:t>
            </a:r>
            <a:r>
              <a:rPr lang="es-CO" sz="1600" i="1" dirty="0" err="1"/>
              <a:t>aerodynamics</a:t>
            </a:r>
            <a:r>
              <a:rPr lang="es-CO" sz="1600" i="1" dirty="0"/>
              <a:t> 	</a:t>
            </a:r>
            <a:r>
              <a:rPr lang="es-CO" sz="1600" i="1" dirty="0" err="1"/>
              <a:t>conference</a:t>
            </a:r>
            <a:r>
              <a:rPr lang="es-CO" sz="1600" dirty="0"/>
              <a:t>, 2008, p. 6246.</a:t>
            </a:r>
            <a:endParaRPr lang="es-ES" sz="1600" dirty="0"/>
          </a:p>
          <a:p>
            <a:pPr marL="0" indent="0">
              <a:buNone/>
            </a:pPr>
            <a:r>
              <a:rPr lang="es-CO" sz="1600" dirty="0"/>
              <a:t>[4]	A. </a:t>
            </a:r>
            <a:r>
              <a:rPr lang="es-CO" sz="1600" dirty="0" err="1"/>
              <a:t>Brezina</a:t>
            </a:r>
            <a:r>
              <a:rPr lang="es-CO" sz="1600" dirty="0"/>
              <a:t> y S. Thomas, «</a:t>
            </a:r>
            <a:r>
              <a:rPr lang="es-CO" sz="1600" dirty="0" err="1"/>
              <a:t>Measurement</a:t>
            </a:r>
            <a:r>
              <a:rPr lang="es-CO" sz="1600" dirty="0"/>
              <a:t> </a:t>
            </a:r>
            <a:r>
              <a:rPr lang="es-CO" sz="1600" dirty="0" err="1"/>
              <a:t>of</a:t>
            </a:r>
            <a:r>
              <a:rPr lang="es-CO" sz="1600" dirty="0"/>
              <a:t> </a:t>
            </a:r>
            <a:r>
              <a:rPr lang="es-CO" sz="1600" dirty="0" err="1"/>
              <a:t>static</a:t>
            </a:r>
            <a:r>
              <a:rPr lang="es-CO" sz="1600" dirty="0"/>
              <a:t> and </a:t>
            </a:r>
            <a:r>
              <a:rPr lang="es-CO" sz="1600" dirty="0" err="1"/>
              <a:t>dynamic</a:t>
            </a:r>
            <a:r>
              <a:rPr lang="es-CO" sz="1600" dirty="0"/>
              <a:t> performance </a:t>
            </a:r>
            <a:r>
              <a:rPr lang="es-CO" sz="1600" dirty="0" err="1"/>
              <a:t>characteristics</a:t>
            </a:r>
            <a:r>
              <a:rPr lang="es-CO" sz="1600" dirty="0"/>
              <a:t> </a:t>
            </a:r>
            <a:r>
              <a:rPr lang="es-CO" sz="1600" dirty="0" err="1"/>
              <a:t>of</a:t>
            </a:r>
            <a:r>
              <a:rPr lang="es-CO" sz="1600" dirty="0"/>
              <a:t> </a:t>
            </a:r>
            <a:r>
              <a:rPr lang="es-CO" sz="1600" dirty="0" err="1"/>
              <a:t>electric</a:t>
            </a:r>
            <a:r>
              <a:rPr lang="es-CO" sz="1600" dirty="0"/>
              <a:t> 	</a:t>
            </a:r>
            <a:r>
              <a:rPr lang="es-CO" sz="1600" dirty="0" err="1"/>
              <a:t>propulsion</a:t>
            </a:r>
            <a:r>
              <a:rPr lang="es-CO" sz="1600" dirty="0"/>
              <a:t> </a:t>
            </a:r>
            <a:r>
              <a:rPr lang="es-CO" sz="1600" dirty="0" err="1"/>
              <a:t>systems</a:t>
            </a:r>
            <a:r>
              <a:rPr lang="es-CO" sz="1600" dirty="0"/>
              <a:t>», en </a:t>
            </a:r>
            <a:r>
              <a:rPr lang="es-CO" sz="1600" i="1" dirty="0"/>
              <a:t>51st AIAA </a:t>
            </a:r>
            <a:r>
              <a:rPr lang="es-CO" sz="1600" i="1" dirty="0" err="1"/>
              <a:t>Aerospace</a:t>
            </a:r>
            <a:r>
              <a:rPr lang="es-CO" sz="1600" i="1" dirty="0"/>
              <a:t> </a:t>
            </a:r>
            <a:r>
              <a:rPr lang="es-CO" sz="1600" i="1" dirty="0" err="1"/>
              <a:t>Sciences</a:t>
            </a:r>
            <a:r>
              <a:rPr lang="es-CO" sz="1600" i="1" dirty="0"/>
              <a:t> Meeting </a:t>
            </a:r>
            <a:r>
              <a:rPr lang="es-CO" sz="1600" i="1" dirty="0" err="1"/>
              <a:t>including</a:t>
            </a:r>
            <a:r>
              <a:rPr lang="es-CO" sz="1600" i="1" dirty="0"/>
              <a:t> </a:t>
            </a:r>
            <a:r>
              <a:rPr lang="es-CO" sz="1600" i="1" dirty="0" err="1"/>
              <a:t>the</a:t>
            </a:r>
            <a:r>
              <a:rPr lang="es-CO" sz="1600" i="1" dirty="0"/>
              <a:t> New </a:t>
            </a:r>
            <a:r>
              <a:rPr lang="es-CO" sz="1600" i="1" dirty="0" err="1"/>
              <a:t>Horizons</a:t>
            </a:r>
            <a:r>
              <a:rPr lang="es-CO" sz="1600" i="1" dirty="0"/>
              <a:t> </a:t>
            </a:r>
            <a:r>
              <a:rPr lang="es-CO" sz="1600" i="1" dirty="0" err="1"/>
              <a:t>Forum</a:t>
            </a:r>
            <a:r>
              <a:rPr lang="es-CO" sz="1600" i="1" dirty="0"/>
              <a:t> and 	</a:t>
            </a:r>
            <a:r>
              <a:rPr lang="es-CO" sz="1600" i="1" dirty="0" err="1"/>
              <a:t>Aerospace</a:t>
            </a:r>
            <a:r>
              <a:rPr lang="es-CO" sz="1600" i="1" dirty="0"/>
              <a:t> </a:t>
            </a:r>
            <a:r>
              <a:rPr lang="es-CO" sz="1600" i="1" dirty="0" err="1"/>
              <a:t>Exposition</a:t>
            </a:r>
            <a:r>
              <a:rPr lang="es-CO" sz="1600" dirty="0"/>
              <a:t>, 2013, p. 500.</a:t>
            </a:r>
            <a:endParaRPr lang="es-ES" sz="1600" dirty="0"/>
          </a:p>
          <a:p>
            <a:pPr marL="0" indent="0">
              <a:buNone/>
            </a:pPr>
            <a:r>
              <a:rPr lang="es-CO" sz="1600" dirty="0"/>
              <a:t>[5]	D. Gamble y A. Arena, «</a:t>
            </a:r>
            <a:r>
              <a:rPr lang="es-CO" sz="1600" dirty="0" err="1"/>
              <a:t>Automated</a:t>
            </a:r>
            <a:r>
              <a:rPr lang="es-CO" sz="1600" dirty="0"/>
              <a:t> </a:t>
            </a:r>
            <a:r>
              <a:rPr lang="es-CO" sz="1600" dirty="0" err="1"/>
              <a:t>dynamic</a:t>
            </a:r>
            <a:r>
              <a:rPr lang="es-CO" sz="1600" dirty="0"/>
              <a:t> </a:t>
            </a:r>
            <a:r>
              <a:rPr lang="es-CO" sz="1600" dirty="0" err="1"/>
              <a:t>propeller</a:t>
            </a:r>
            <a:r>
              <a:rPr lang="es-CO" sz="1600" dirty="0"/>
              <a:t> </a:t>
            </a:r>
            <a:r>
              <a:rPr lang="es-CO" sz="1600" dirty="0" err="1"/>
              <a:t>testing</a:t>
            </a:r>
            <a:r>
              <a:rPr lang="es-CO" sz="1600" dirty="0"/>
              <a:t> at </a:t>
            </a:r>
            <a:r>
              <a:rPr lang="es-CO" sz="1600" dirty="0" err="1"/>
              <a:t>low</a:t>
            </a:r>
            <a:r>
              <a:rPr lang="es-CO" sz="1600" dirty="0"/>
              <a:t> Reynolds </a:t>
            </a:r>
            <a:r>
              <a:rPr lang="es-CO" sz="1600" dirty="0" err="1"/>
              <a:t>numbers</a:t>
            </a:r>
            <a:r>
              <a:rPr lang="es-CO" sz="1600" dirty="0"/>
              <a:t>», en </a:t>
            </a:r>
            <a:r>
              <a:rPr lang="es-CO" sz="1600" i="1" dirty="0"/>
              <a:t>48th AIAA 	</a:t>
            </a:r>
            <a:r>
              <a:rPr lang="es-CO" sz="1600" i="1" dirty="0" err="1"/>
              <a:t>Aerospace</a:t>
            </a:r>
            <a:r>
              <a:rPr lang="es-CO" sz="1600" i="1" dirty="0"/>
              <a:t> </a:t>
            </a:r>
            <a:r>
              <a:rPr lang="es-CO" sz="1600" i="1" dirty="0" err="1"/>
              <a:t>Sciences</a:t>
            </a:r>
            <a:r>
              <a:rPr lang="es-CO" sz="1600" i="1" dirty="0"/>
              <a:t> Meeting </a:t>
            </a:r>
            <a:r>
              <a:rPr lang="es-CO" sz="1600" i="1" dirty="0" err="1"/>
              <a:t>Including</a:t>
            </a:r>
            <a:r>
              <a:rPr lang="es-CO" sz="1600" i="1" dirty="0"/>
              <a:t> </a:t>
            </a:r>
            <a:r>
              <a:rPr lang="es-CO" sz="1600" i="1" dirty="0" err="1"/>
              <a:t>the</a:t>
            </a:r>
            <a:r>
              <a:rPr lang="es-CO" sz="1600" i="1" dirty="0"/>
              <a:t> New </a:t>
            </a:r>
            <a:r>
              <a:rPr lang="es-CO" sz="1600" i="1" dirty="0" err="1"/>
              <a:t>Horizons</a:t>
            </a:r>
            <a:r>
              <a:rPr lang="es-CO" sz="1600" i="1" dirty="0"/>
              <a:t> </a:t>
            </a:r>
            <a:r>
              <a:rPr lang="es-CO" sz="1600" i="1" dirty="0" err="1"/>
              <a:t>Forum</a:t>
            </a:r>
            <a:r>
              <a:rPr lang="es-CO" sz="1600" i="1" dirty="0"/>
              <a:t> and </a:t>
            </a:r>
            <a:r>
              <a:rPr lang="es-CO" sz="1600" i="1" dirty="0" err="1"/>
              <a:t>Aerospace</a:t>
            </a:r>
            <a:r>
              <a:rPr lang="es-CO" sz="1600" i="1" dirty="0"/>
              <a:t> </a:t>
            </a:r>
            <a:r>
              <a:rPr lang="es-CO" sz="1600" i="1" dirty="0" err="1"/>
              <a:t>Exposition</a:t>
            </a:r>
            <a:r>
              <a:rPr lang="es-CO" sz="1600" dirty="0"/>
              <a:t>, 2010, p. 	853.</a:t>
            </a:r>
            <a:endParaRPr lang="es-ES" sz="1600" dirty="0"/>
          </a:p>
          <a:p>
            <a:pPr marL="0" indent="0">
              <a:buNone/>
            </a:pPr>
            <a:r>
              <a:rPr lang="es-CO" sz="1600" dirty="0"/>
              <a:t>[6]	J. M. </a:t>
            </a:r>
            <a:r>
              <a:rPr lang="es-CO" sz="1600" dirty="0" err="1"/>
              <a:t>Seddon</a:t>
            </a:r>
            <a:r>
              <a:rPr lang="es-CO" sz="1600" dirty="0"/>
              <a:t> y S. Newman, </a:t>
            </a:r>
            <a:r>
              <a:rPr lang="es-CO" sz="1600" i="1" dirty="0"/>
              <a:t>Basic </a:t>
            </a:r>
            <a:r>
              <a:rPr lang="es-CO" sz="1600" i="1" dirty="0" err="1"/>
              <a:t>helicopter</a:t>
            </a:r>
            <a:r>
              <a:rPr lang="es-CO" sz="1600" i="1" dirty="0"/>
              <a:t> </a:t>
            </a:r>
            <a:r>
              <a:rPr lang="es-CO" sz="1600" i="1" dirty="0" err="1"/>
              <a:t>aerodynamics</a:t>
            </a:r>
            <a:r>
              <a:rPr lang="es-CO" sz="1600" dirty="0"/>
              <a:t>, vol. 40. John Wiley &amp; </a:t>
            </a:r>
            <a:r>
              <a:rPr lang="es-CO" sz="1600" dirty="0" err="1"/>
              <a:t>Sons</a:t>
            </a:r>
            <a:r>
              <a:rPr lang="es-CO" sz="1600" dirty="0"/>
              <a:t>, 2011.</a:t>
            </a:r>
            <a:endParaRPr lang="es-ES" sz="1600" dirty="0"/>
          </a:p>
          <a:p>
            <a:pPr marL="0" indent="0">
              <a:buNone/>
            </a:pPr>
            <a:r>
              <a:rPr lang="es-CO" sz="1600" dirty="0"/>
              <a:t>[7]	«</a:t>
            </a:r>
            <a:r>
              <a:rPr lang="es-CO" sz="1600" dirty="0" err="1"/>
              <a:t>Keithley</a:t>
            </a:r>
            <a:r>
              <a:rPr lang="es-CO" sz="1600" dirty="0"/>
              <a:t> Series 2260B 360W/720W/1080 DC </a:t>
            </a:r>
            <a:r>
              <a:rPr lang="es-CO" sz="1600" dirty="0" err="1"/>
              <a:t>Power</a:t>
            </a:r>
            <a:r>
              <a:rPr lang="es-CO" sz="1600" dirty="0"/>
              <a:t> </a:t>
            </a:r>
            <a:r>
              <a:rPr lang="es-CO" sz="1600" dirty="0" err="1"/>
              <a:t>Supplies</a:t>
            </a:r>
            <a:r>
              <a:rPr lang="es-CO" sz="1600" dirty="0"/>
              <a:t> | </a:t>
            </a:r>
            <a:r>
              <a:rPr lang="es-CO" sz="1600" dirty="0" err="1"/>
              <a:t>Tektronix</a:t>
            </a:r>
            <a:r>
              <a:rPr lang="es-CO" sz="1600" dirty="0"/>
              <a:t>». [En línea]. Disponible en: 	https://www.tek.com/dc-power-supply/series-2260b-360w-720w-1080W-dc-power-supplies. [Accedido: 	23-jun-2018].</a:t>
            </a:r>
            <a:endParaRPr lang="es-ES" sz="1600" dirty="0"/>
          </a:p>
          <a:p>
            <a:pPr marL="0" indent="0">
              <a:buNone/>
            </a:pPr>
            <a:r>
              <a:rPr lang="es-CO" sz="1600" dirty="0"/>
              <a:t>[8]	«</a:t>
            </a:r>
            <a:r>
              <a:rPr lang="es-CO" sz="1600" dirty="0" err="1"/>
              <a:t>Pololu</a:t>
            </a:r>
            <a:r>
              <a:rPr lang="es-CO" sz="1600" dirty="0"/>
              <a:t> Maestro Servo </a:t>
            </a:r>
            <a:r>
              <a:rPr lang="es-CO" sz="1600" dirty="0" err="1"/>
              <a:t>Controller</a:t>
            </a:r>
            <a:r>
              <a:rPr lang="es-CO" sz="1600" dirty="0"/>
              <a:t> </a:t>
            </a:r>
            <a:r>
              <a:rPr lang="es-CO" sz="1600" dirty="0" err="1"/>
              <a:t>User’s</a:t>
            </a:r>
            <a:r>
              <a:rPr lang="es-CO" sz="1600" dirty="0"/>
              <a:t> </a:t>
            </a:r>
            <a:r>
              <a:rPr lang="es-CO" sz="1600" dirty="0" err="1"/>
              <a:t>Guide</a:t>
            </a:r>
            <a:r>
              <a:rPr lang="es-CO" sz="1600" dirty="0"/>
              <a:t>». [En línea]. Disponible en: 	https://www.pololu.com/docs/0J40. [Accedido: 23-jun-2018].</a:t>
            </a:r>
            <a:endParaRPr lang="es-ES" sz="1600" dirty="0"/>
          </a:p>
          <a:p>
            <a:pPr marL="0" indent="0">
              <a:buNone/>
            </a:pPr>
            <a:r>
              <a:rPr lang="es-CO" sz="1600" dirty="0"/>
              <a:t>[9]	«Series 1580 - </a:t>
            </a:r>
            <a:r>
              <a:rPr lang="es-CO" sz="1600" dirty="0" err="1"/>
              <a:t>Thrust</a:t>
            </a:r>
            <a:r>
              <a:rPr lang="es-CO" sz="1600" dirty="0"/>
              <a:t> Stand and </a:t>
            </a:r>
            <a:r>
              <a:rPr lang="es-CO" sz="1600" dirty="0" err="1"/>
              <a:t>Dynamometer</a:t>
            </a:r>
            <a:r>
              <a:rPr lang="es-CO" sz="1600" dirty="0"/>
              <a:t> | </a:t>
            </a:r>
            <a:r>
              <a:rPr lang="es-CO" sz="1600" dirty="0" err="1"/>
              <a:t>RCbenchmark</a:t>
            </a:r>
            <a:r>
              <a:rPr lang="es-CO" sz="1600" dirty="0"/>
              <a:t>», </a:t>
            </a:r>
            <a:r>
              <a:rPr lang="es-CO" sz="1600" i="1" dirty="0" err="1"/>
              <a:t>Thrust</a:t>
            </a:r>
            <a:r>
              <a:rPr lang="es-CO" sz="1600" i="1" dirty="0"/>
              <a:t> Stand and </a:t>
            </a:r>
            <a:r>
              <a:rPr lang="es-CO" sz="1600" i="1" dirty="0" err="1"/>
              <a:t>Dynamometer</a:t>
            </a:r>
            <a:r>
              <a:rPr lang="es-CO" sz="1600" dirty="0"/>
              <a:t>. .</a:t>
            </a:r>
            <a:endParaRPr lang="es-ES" sz="1600" dirty="0"/>
          </a:p>
          <a:p>
            <a:pPr marL="0" indent="0">
              <a:buNone/>
            </a:pPr>
            <a:r>
              <a:rPr lang="es-CO" sz="1600" dirty="0"/>
              <a:t>[10]	</a:t>
            </a:r>
            <a:r>
              <a:rPr lang="es-CO" sz="1600" dirty="0" err="1"/>
              <a:t>Omron</a:t>
            </a:r>
            <a:r>
              <a:rPr lang="es-CO" sz="1600" dirty="0"/>
              <a:t>, «</a:t>
            </a:r>
            <a:r>
              <a:rPr lang="es-CO" sz="1600" dirty="0" err="1"/>
              <a:t>Photoelectric</a:t>
            </a:r>
            <a:r>
              <a:rPr lang="es-CO" sz="1600" dirty="0"/>
              <a:t> </a:t>
            </a:r>
            <a:r>
              <a:rPr lang="es-CO" sz="1600" dirty="0" err="1"/>
              <a:t>Sensors</a:t>
            </a:r>
            <a:r>
              <a:rPr lang="es-CO" sz="1600" dirty="0"/>
              <a:t> </a:t>
            </a:r>
            <a:r>
              <a:rPr lang="es-CO" sz="1600" dirty="0" err="1"/>
              <a:t>DataSheet</a:t>
            </a:r>
            <a:r>
              <a:rPr lang="es-CO" sz="1600" dirty="0"/>
              <a:t>». 2018.</a:t>
            </a:r>
            <a:endParaRPr lang="es-ES" sz="1600" dirty="0"/>
          </a:p>
          <a:p>
            <a:pPr marL="0" indent="0">
              <a:buNone/>
            </a:pPr>
            <a:endParaRPr lang="es-ES" dirty="0"/>
          </a:p>
        </p:txBody>
      </p:sp>
      <p:sp>
        <p:nvSpPr>
          <p:cNvPr id="4" name="Marcador de número de diapositiva 3">
            <a:extLst>
              <a:ext uri="{FF2B5EF4-FFF2-40B4-BE49-F238E27FC236}">
                <a16:creationId xmlns:a16="http://schemas.microsoft.com/office/drawing/2014/main" id="{CEABED70-F584-4157-BEC8-120DDD86064B}"/>
              </a:ext>
            </a:extLst>
          </p:cNvPr>
          <p:cNvSpPr>
            <a:spLocks noGrp="1"/>
          </p:cNvSpPr>
          <p:nvPr>
            <p:ph type="sldNum" sz="quarter" idx="10"/>
          </p:nvPr>
        </p:nvSpPr>
        <p:spPr/>
        <p:txBody>
          <a:bodyPr/>
          <a:lstStyle/>
          <a:p>
            <a:fld id="{74C875F9-152A-4DB4-AC78-E4926CD36A2F}" type="slidenum">
              <a:rPr lang="es-CO" smtClean="0"/>
              <a:t>21</a:t>
            </a:fld>
            <a:endParaRPr lang="es-CO"/>
          </a:p>
        </p:txBody>
      </p:sp>
    </p:spTree>
    <p:extLst>
      <p:ext uri="{BB962C8B-B14F-4D97-AF65-F5344CB8AC3E}">
        <p14:creationId xmlns:p14="http://schemas.microsoft.com/office/powerpoint/2010/main" val="2664120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1AAD4-1BFA-4AC8-A5F8-DB352964F014}"/>
              </a:ext>
            </a:extLst>
          </p:cNvPr>
          <p:cNvSpPr>
            <a:spLocks noGrp="1"/>
          </p:cNvSpPr>
          <p:nvPr>
            <p:ph type="title"/>
          </p:nvPr>
        </p:nvSpPr>
        <p:spPr>
          <a:xfrm>
            <a:off x="1428751" y="1052011"/>
            <a:ext cx="10972800" cy="500062"/>
          </a:xfrm>
        </p:spPr>
        <p:txBody>
          <a:bodyPr/>
          <a:lstStyle/>
          <a:p>
            <a:r>
              <a:rPr lang="es-CO" dirty="0"/>
              <a:t>Apoyo</a:t>
            </a:r>
            <a:endParaRPr lang="es-ES" dirty="0"/>
          </a:p>
        </p:txBody>
      </p:sp>
      <p:sp>
        <p:nvSpPr>
          <p:cNvPr id="4" name="Marcador de número de diapositiva 3">
            <a:extLst>
              <a:ext uri="{FF2B5EF4-FFF2-40B4-BE49-F238E27FC236}">
                <a16:creationId xmlns:a16="http://schemas.microsoft.com/office/drawing/2014/main" id="{A6A69401-9E1F-4962-8390-76EBFAC8F4E0}"/>
              </a:ext>
            </a:extLst>
          </p:cNvPr>
          <p:cNvSpPr>
            <a:spLocks noGrp="1"/>
          </p:cNvSpPr>
          <p:nvPr>
            <p:ph type="sldNum" sz="quarter" idx="10"/>
          </p:nvPr>
        </p:nvSpPr>
        <p:spPr/>
        <p:txBody>
          <a:bodyPr/>
          <a:lstStyle/>
          <a:p>
            <a:fld id="{74C875F9-152A-4DB4-AC78-E4926CD36A2F}" type="slidenum">
              <a:rPr lang="es-CO" smtClean="0"/>
              <a:t>22</a:t>
            </a:fld>
            <a:endParaRPr lang="es-CO"/>
          </a:p>
        </p:txBody>
      </p:sp>
      <p:pic>
        <p:nvPicPr>
          <p:cNvPr id="6" name="Imagen 5">
            <a:extLst>
              <a:ext uri="{FF2B5EF4-FFF2-40B4-BE49-F238E27FC236}">
                <a16:creationId xmlns:a16="http://schemas.microsoft.com/office/drawing/2014/main" id="{F63C02D3-AD29-4768-8125-46E3CB364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845989"/>
            <a:ext cx="5280000" cy="3960000"/>
          </a:xfrm>
          <a:prstGeom prst="rect">
            <a:avLst/>
          </a:prstGeom>
        </p:spPr>
      </p:pic>
      <p:pic>
        <p:nvPicPr>
          <p:cNvPr id="8" name="Imagen 7">
            <a:extLst>
              <a:ext uri="{FF2B5EF4-FFF2-40B4-BE49-F238E27FC236}">
                <a16:creationId xmlns:a16="http://schemas.microsoft.com/office/drawing/2014/main" id="{C677AB45-8D0C-409F-A470-276EC1CA6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500" y="1865039"/>
            <a:ext cx="5280000" cy="3960000"/>
          </a:xfrm>
          <a:prstGeom prst="rect">
            <a:avLst/>
          </a:prstGeom>
        </p:spPr>
      </p:pic>
    </p:spTree>
    <p:extLst>
      <p:ext uri="{BB962C8B-B14F-4D97-AF65-F5344CB8AC3E}">
        <p14:creationId xmlns:p14="http://schemas.microsoft.com/office/powerpoint/2010/main" val="2621979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FD03831-FA5A-4F6B-ABC6-41077ADF3214}"/>
              </a:ext>
            </a:extLst>
          </p:cNvPr>
          <p:cNvSpPr>
            <a:spLocks noGrp="1"/>
          </p:cNvSpPr>
          <p:nvPr>
            <p:ph type="sldNum" sz="quarter" idx="10"/>
          </p:nvPr>
        </p:nvSpPr>
        <p:spPr/>
        <p:txBody>
          <a:bodyPr/>
          <a:lstStyle/>
          <a:p>
            <a:fld id="{74C875F9-152A-4DB4-AC78-E4926CD36A2F}" type="slidenum">
              <a:rPr lang="es-CO" smtClean="0"/>
              <a:t>23</a:t>
            </a:fld>
            <a:endParaRPr lang="es-CO"/>
          </a:p>
        </p:txBody>
      </p:sp>
      <p:pic>
        <p:nvPicPr>
          <p:cNvPr id="3" name="Imagen 2">
            <a:extLst>
              <a:ext uri="{FF2B5EF4-FFF2-40B4-BE49-F238E27FC236}">
                <a16:creationId xmlns:a16="http://schemas.microsoft.com/office/drawing/2014/main" id="{505287DE-8717-4A29-B7D8-C5E91AD188CC}"/>
              </a:ext>
            </a:extLst>
          </p:cNvPr>
          <p:cNvPicPr>
            <a:picLocks noChangeAspect="1"/>
          </p:cNvPicPr>
          <p:nvPr/>
        </p:nvPicPr>
        <p:blipFill rotWithShape="1">
          <a:blip r:embed="rId2">
            <a:extLst>
              <a:ext uri="{28A0092B-C50C-407E-A947-70E740481C1C}">
                <a14:useLocalDpi xmlns:a14="http://schemas.microsoft.com/office/drawing/2010/main" val="0"/>
              </a:ext>
            </a:extLst>
          </a:blip>
          <a:srcRect l="6098" r="4204"/>
          <a:stretch/>
        </p:blipFill>
        <p:spPr>
          <a:xfrm>
            <a:off x="3076575" y="1068798"/>
            <a:ext cx="8267700" cy="3072419"/>
          </a:xfrm>
          <a:prstGeom prst="rect">
            <a:avLst/>
          </a:prstGeom>
        </p:spPr>
      </p:pic>
      <p:pic>
        <p:nvPicPr>
          <p:cNvPr id="6" name="Imagen 5">
            <a:extLst>
              <a:ext uri="{FF2B5EF4-FFF2-40B4-BE49-F238E27FC236}">
                <a16:creationId xmlns:a16="http://schemas.microsoft.com/office/drawing/2014/main" id="{E1755603-CEC3-4ED3-9C9C-4F600F9F5446}"/>
              </a:ext>
            </a:extLst>
          </p:cNvPr>
          <p:cNvPicPr>
            <a:picLocks noChangeAspect="1"/>
          </p:cNvPicPr>
          <p:nvPr/>
        </p:nvPicPr>
        <p:blipFill>
          <a:blip r:embed="rId3"/>
          <a:stretch>
            <a:fillRect/>
          </a:stretch>
        </p:blipFill>
        <p:spPr>
          <a:xfrm>
            <a:off x="3276600" y="4141217"/>
            <a:ext cx="7867650" cy="2520562"/>
          </a:xfrm>
          <a:prstGeom prst="rect">
            <a:avLst/>
          </a:prstGeom>
        </p:spPr>
      </p:pic>
      <p:sp>
        <p:nvSpPr>
          <p:cNvPr id="7" name="CuadroTexto 6">
            <a:extLst>
              <a:ext uri="{FF2B5EF4-FFF2-40B4-BE49-F238E27FC236}">
                <a16:creationId xmlns:a16="http://schemas.microsoft.com/office/drawing/2014/main" id="{44AB1005-8C6B-497B-B635-DA73607EBB76}"/>
              </a:ext>
            </a:extLst>
          </p:cNvPr>
          <p:cNvSpPr txBox="1"/>
          <p:nvPr/>
        </p:nvSpPr>
        <p:spPr>
          <a:xfrm>
            <a:off x="1493641" y="2420341"/>
            <a:ext cx="1582934" cy="369332"/>
          </a:xfrm>
          <a:prstGeom prst="rect">
            <a:avLst/>
          </a:prstGeom>
          <a:noFill/>
        </p:spPr>
        <p:txBody>
          <a:bodyPr wrap="none" rtlCol="0">
            <a:spAutoFit/>
          </a:bodyPr>
          <a:lstStyle/>
          <a:p>
            <a:r>
              <a:rPr lang="es-CO" dirty="0"/>
              <a:t>Datos medidos</a:t>
            </a:r>
            <a:endParaRPr lang="es-ES" dirty="0"/>
          </a:p>
        </p:txBody>
      </p:sp>
      <p:sp>
        <p:nvSpPr>
          <p:cNvPr id="8" name="CuadroTexto 7">
            <a:extLst>
              <a:ext uri="{FF2B5EF4-FFF2-40B4-BE49-F238E27FC236}">
                <a16:creationId xmlns:a16="http://schemas.microsoft.com/office/drawing/2014/main" id="{F1EA31FD-5CE4-43C2-82D4-5435254E30BA}"/>
              </a:ext>
            </a:extLst>
          </p:cNvPr>
          <p:cNvSpPr txBox="1"/>
          <p:nvPr/>
        </p:nvSpPr>
        <p:spPr>
          <a:xfrm>
            <a:off x="1493641" y="5045521"/>
            <a:ext cx="1916687" cy="646331"/>
          </a:xfrm>
          <a:prstGeom prst="rect">
            <a:avLst/>
          </a:prstGeom>
          <a:noFill/>
        </p:spPr>
        <p:txBody>
          <a:bodyPr wrap="square" rtlCol="0">
            <a:spAutoFit/>
          </a:bodyPr>
          <a:lstStyle/>
          <a:p>
            <a:r>
              <a:rPr lang="es-CO" dirty="0"/>
              <a:t>Predicciones computacionales</a:t>
            </a:r>
            <a:endParaRPr lang="es-ES" dirty="0"/>
          </a:p>
        </p:txBody>
      </p:sp>
      <p:sp>
        <p:nvSpPr>
          <p:cNvPr id="10" name="Título 1">
            <a:extLst>
              <a:ext uri="{FF2B5EF4-FFF2-40B4-BE49-F238E27FC236}">
                <a16:creationId xmlns:a16="http://schemas.microsoft.com/office/drawing/2014/main" id="{3C8BF28F-FCDB-48D4-B63D-3BD4B66F245F}"/>
              </a:ext>
            </a:extLst>
          </p:cNvPr>
          <p:cNvSpPr>
            <a:spLocks noGrp="1"/>
          </p:cNvSpPr>
          <p:nvPr>
            <p:ph type="title"/>
          </p:nvPr>
        </p:nvSpPr>
        <p:spPr>
          <a:xfrm>
            <a:off x="1428751" y="1052011"/>
            <a:ext cx="10972800" cy="500062"/>
          </a:xfrm>
        </p:spPr>
        <p:txBody>
          <a:bodyPr/>
          <a:lstStyle/>
          <a:p>
            <a:r>
              <a:rPr lang="es-CO" dirty="0"/>
              <a:t>Apoyo</a:t>
            </a:r>
            <a:endParaRPr lang="es-ES" dirty="0"/>
          </a:p>
        </p:txBody>
      </p:sp>
    </p:spTree>
    <p:extLst>
      <p:ext uri="{BB962C8B-B14F-4D97-AF65-F5344CB8AC3E}">
        <p14:creationId xmlns:p14="http://schemas.microsoft.com/office/powerpoint/2010/main" val="4213284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A0DC952-F820-4AB9-93A7-BD9DB2ECD485}"/>
              </a:ext>
            </a:extLst>
          </p:cNvPr>
          <p:cNvSpPr>
            <a:spLocks noGrp="1"/>
          </p:cNvSpPr>
          <p:nvPr>
            <p:ph type="sldNum" sz="quarter" idx="10"/>
          </p:nvPr>
        </p:nvSpPr>
        <p:spPr/>
        <p:txBody>
          <a:bodyPr/>
          <a:lstStyle/>
          <a:p>
            <a:fld id="{74C875F9-152A-4DB4-AC78-E4926CD36A2F}" type="slidenum">
              <a:rPr lang="es-CO" smtClean="0"/>
              <a:t>24</a:t>
            </a:fld>
            <a:endParaRPr lang="es-CO"/>
          </a:p>
        </p:txBody>
      </p:sp>
      <p:pic>
        <p:nvPicPr>
          <p:cNvPr id="6" name="Imagen 5">
            <a:extLst>
              <a:ext uri="{FF2B5EF4-FFF2-40B4-BE49-F238E27FC236}">
                <a16:creationId xmlns:a16="http://schemas.microsoft.com/office/drawing/2014/main" id="{A3B4E738-9A16-494F-9933-F6B12CD87FB2}"/>
              </a:ext>
            </a:extLst>
          </p:cNvPr>
          <p:cNvPicPr>
            <a:picLocks noChangeAspect="1"/>
          </p:cNvPicPr>
          <p:nvPr/>
        </p:nvPicPr>
        <p:blipFill>
          <a:blip r:embed="rId2"/>
          <a:stretch>
            <a:fillRect/>
          </a:stretch>
        </p:blipFill>
        <p:spPr>
          <a:xfrm>
            <a:off x="952500" y="1890712"/>
            <a:ext cx="5221628" cy="3690938"/>
          </a:xfrm>
          <a:prstGeom prst="rect">
            <a:avLst/>
          </a:prstGeom>
        </p:spPr>
      </p:pic>
      <p:sp>
        <p:nvSpPr>
          <p:cNvPr id="9" name="CuadroTexto 8">
            <a:extLst>
              <a:ext uri="{FF2B5EF4-FFF2-40B4-BE49-F238E27FC236}">
                <a16:creationId xmlns:a16="http://schemas.microsoft.com/office/drawing/2014/main" id="{2BF3D246-532A-4146-A7CD-7DEE0FC84332}"/>
              </a:ext>
            </a:extLst>
          </p:cNvPr>
          <p:cNvSpPr txBox="1"/>
          <p:nvPr/>
        </p:nvSpPr>
        <p:spPr>
          <a:xfrm>
            <a:off x="3765884" y="673768"/>
            <a:ext cx="1159869" cy="369332"/>
          </a:xfrm>
          <a:prstGeom prst="rect">
            <a:avLst/>
          </a:prstGeom>
          <a:noFill/>
        </p:spPr>
        <p:txBody>
          <a:bodyPr wrap="none" rtlCol="0">
            <a:spAutoFit/>
          </a:bodyPr>
          <a:lstStyle/>
          <a:p>
            <a:r>
              <a:rPr lang="es-CO" dirty="0"/>
              <a:t>resultados</a:t>
            </a:r>
            <a:endParaRPr lang="es-ES" dirty="0"/>
          </a:p>
        </p:txBody>
      </p:sp>
      <p:pic>
        <p:nvPicPr>
          <p:cNvPr id="10" name="Imagen 9">
            <a:extLst>
              <a:ext uri="{FF2B5EF4-FFF2-40B4-BE49-F238E27FC236}">
                <a16:creationId xmlns:a16="http://schemas.microsoft.com/office/drawing/2014/main" id="{61FE4A48-148E-4A48-B8B5-00C083EEE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0" y="1621650"/>
            <a:ext cx="5280000" cy="3960000"/>
          </a:xfrm>
          <a:prstGeom prst="rect">
            <a:avLst/>
          </a:prstGeom>
        </p:spPr>
      </p:pic>
    </p:spTree>
    <p:extLst>
      <p:ext uri="{BB962C8B-B14F-4D97-AF65-F5344CB8AC3E}">
        <p14:creationId xmlns:p14="http://schemas.microsoft.com/office/powerpoint/2010/main" val="354691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42D02-642E-456C-84AA-74F5F757BA9B}"/>
              </a:ext>
            </a:extLst>
          </p:cNvPr>
          <p:cNvSpPr>
            <a:spLocks noGrp="1"/>
          </p:cNvSpPr>
          <p:nvPr>
            <p:ph type="title"/>
          </p:nvPr>
        </p:nvSpPr>
        <p:spPr>
          <a:xfrm>
            <a:off x="952500" y="1785938"/>
            <a:ext cx="2545080" cy="397465"/>
          </a:xfrm>
        </p:spPr>
        <p:txBody>
          <a:bodyPr/>
          <a:lstStyle/>
          <a:p>
            <a:r>
              <a:rPr lang="es-CO" sz="2000" dirty="0"/>
              <a:t>Estado del arte</a:t>
            </a:r>
            <a:endParaRPr lang="es-ES" sz="2000" dirty="0"/>
          </a:p>
        </p:txBody>
      </p:sp>
      <p:sp>
        <p:nvSpPr>
          <p:cNvPr id="3" name="Marcador de contenido 2">
            <a:extLst>
              <a:ext uri="{FF2B5EF4-FFF2-40B4-BE49-F238E27FC236}">
                <a16:creationId xmlns:a16="http://schemas.microsoft.com/office/drawing/2014/main" id="{081D61A1-5AD3-4100-ADCA-6395B7F7D28E}"/>
              </a:ext>
            </a:extLst>
          </p:cNvPr>
          <p:cNvSpPr>
            <a:spLocks noGrp="1"/>
          </p:cNvSpPr>
          <p:nvPr>
            <p:ph idx="1"/>
          </p:nvPr>
        </p:nvSpPr>
        <p:spPr>
          <a:xfrm>
            <a:off x="952500" y="2252731"/>
            <a:ext cx="6960869" cy="2212113"/>
          </a:xfrm>
        </p:spPr>
        <p:txBody>
          <a:bodyPr/>
          <a:lstStyle/>
          <a:p>
            <a:pPr algn="just"/>
            <a:r>
              <a:rPr lang="es-CO" dirty="0"/>
              <a:t>Se han desarrollado varios estudios en los que se evalúa computacionalmente el comportamiento aerodinámico de rotores de cuadricópteros.</a:t>
            </a:r>
          </a:p>
          <a:p>
            <a:pPr algn="just"/>
            <a:r>
              <a:rPr lang="es-CO" dirty="0"/>
              <a:t>El problema de evaluar experimentalmente no es nuevo.</a:t>
            </a:r>
          </a:p>
          <a:p>
            <a:pPr algn="just"/>
            <a:r>
              <a:rPr lang="es-CO" dirty="0"/>
              <a:t>Parece no existir un estándar o un protocolo para esta evaluación.</a:t>
            </a:r>
          </a:p>
        </p:txBody>
      </p:sp>
      <p:sp>
        <p:nvSpPr>
          <p:cNvPr id="4" name="Marcador de número de diapositiva 3">
            <a:extLst>
              <a:ext uri="{FF2B5EF4-FFF2-40B4-BE49-F238E27FC236}">
                <a16:creationId xmlns:a16="http://schemas.microsoft.com/office/drawing/2014/main" id="{FB3310B6-E192-433D-B52F-CD2FDE9F2BCA}"/>
              </a:ext>
            </a:extLst>
          </p:cNvPr>
          <p:cNvSpPr>
            <a:spLocks noGrp="1"/>
          </p:cNvSpPr>
          <p:nvPr>
            <p:ph type="sldNum" sz="quarter" idx="10"/>
          </p:nvPr>
        </p:nvSpPr>
        <p:spPr/>
        <p:txBody>
          <a:bodyPr/>
          <a:lstStyle/>
          <a:p>
            <a:fld id="{74C875F9-152A-4DB4-AC78-E4926CD36A2F}" type="slidenum">
              <a:rPr lang="es-CO" smtClean="0"/>
              <a:t>3</a:t>
            </a:fld>
            <a:endParaRPr lang="es-CO"/>
          </a:p>
        </p:txBody>
      </p:sp>
      <p:pic>
        <p:nvPicPr>
          <p:cNvPr id="5" name="Imagen 4">
            <a:extLst>
              <a:ext uri="{FF2B5EF4-FFF2-40B4-BE49-F238E27FC236}">
                <a16:creationId xmlns:a16="http://schemas.microsoft.com/office/drawing/2014/main" id="{B1C4F437-70D7-4AFC-AE41-62B74042F6A3}"/>
              </a:ext>
            </a:extLst>
          </p:cNvPr>
          <p:cNvPicPr>
            <a:picLocks noChangeAspect="1"/>
          </p:cNvPicPr>
          <p:nvPr/>
        </p:nvPicPr>
        <p:blipFill>
          <a:blip r:embed="rId2"/>
          <a:stretch>
            <a:fillRect/>
          </a:stretch>
        </p:blipFill>
        <p:spPr>
          <a:xfrm>
            <a:off x="8389620" y="933688"/>
            <a:ext cx="3577637" cy="1459469"/>
          </a:xfrm>
          <a:prstGeom prst="rect">
            <a:avLst/>
          </a:prstGeom>
          <a:ln>
            <a:solidFill>
              <a:schemeClr val="tx1"/>
            </a:solidFill>
          </a:ln>
        </p:spPr>
      </p:pic>
      <p:sp>
        <p:nvSpPr>
          <p:cNvPr id="6" name="CuadroTexto 5">
            <a:extLst>
              <a:ext uri="{FF2B5EF4-FFF2-40B4-BE49-F238E27FC236}">
                <a16:creationId xmlns:a16="http://schemas.microsoft.com/office/drawing/2014/main" id="{6E228A5A-9F47-4DB1-860F-1A878AFAF4C3}"/>
              </a:ext>
            </a:extLst>
          </p:cNvPr>
          <p:cNvSpPr txBox="1"/>
          <p:nvPr/>
        </p:nvSpPr>
        <p:spPr>
          <a:xfrm>
            <a:off x="8663940" y="2466171"/>
            <a:ext cx="3303317" cy="646331"/>
          </a:xfrm>
          <a:prstGeom prst="rect">
            <a:avLst/>
          </a:prstGeom>
          <a:noFill/>
        </p:spPr>
        <p:txBody>
          <a:bodyPr wrap="square" rtlCol="0">
            <a:spAutoFit/>
          </a:bodyPr>
          <a:lstStyle/>
          <a:p>
            <a:pPr algn="ctr"/>
            <a:r>
              <a:rPr lang="es-CO" i="1" dirty="0"/>
              <a:t>Imagen 3: Alternativa Urbana, Illinois [3]</a:t>
            </a:r>
            <a:endParaRPr lang="es-ES" i="1" dirty="0"/>
          </a:p>
        </p:txBody>
      </p:sp>
      <p:pic>
        <p:nvPicPr>
          <p:cNvPr id="7" name="Imagen 6">
            <a:extLst>
              <a:ext uri="{FF2B5EF4-FFF2-40B4-BE49-F238E27FC236}">
                <a16:creationId xmlns:a16="http://schemas.microsoft.com/office/drawing/2014/main" id="{C896A1A1-8F0C-4E5A-AD7F-644252254AA0}"/>
              </a:ext>
            </a:extLst>
          </p:cNvPr>
          <p:cNvPicPr>
            <a:picLocks noChangeAspect="1"/>
          </p:cNvPicPr>
          <p:nvPr/>
        </p:nvPicPr>
        <p:blipFill>
          <a:blip r:embed="rId3"/>
          <a:stretch>
            <a:fillRect/>
          </a:stretch>
        </p:blipFill>
        <p:spPr>
          <a:xfrm>
            <a:off x="1428751" y="5015914"/>
            <a:ext cx="3668780" cy="1405525"/>
          </a:xfrm>
          <a:prstGeom prst="rect">
            <a:avLst/>
          </a:prstGeom>
          <a:ln>
            <a:solidFill>
              <a:schemeClr val="tx1"/>
            </a:solidFill>
          </a:ln>
        </p:spPr>
      </p:pic>
      <p:sp>
        <p:nvSpPr>
          <p:cNvPr id="8" name="CuadroTexto 7">
            <a:extLst>
              <a:ext uri="{FF2B5EF4-FFF2-40B4-BE49-F238E27FC236}">
                <a16:creationId xmlns:a16="http://schemas.microsoft.com/office/drawing/2014/main" id="{98231AC2-4B2C-40CE-B392-77149E7694A1}"/>
              </a:ext>
            </a:extLst>
          </p:cNvPr>
          <p:cNvSpPr txBox="1"/>
          <p:nvPr/>
        </p:nvSpPr>
        <p:spPr>
          <a:xfrm>
            <a:off x="5055363" y="5118511"/>
            <a:ext cx="2602737" cy="646331"/>
          </a:xfrm>
          <a:prstGeom prst="rect">
            <a:avLst/>
          </a:prstGeom>
          <a:noFill/>
        </p:spPr>
        <p:txBody>
          <a:bodyPr wrap="square" rtlCol="0">
            <a:spAutoFit/>
          </a:bodyPr>
          <a:lstStyle/>
          <a:p>
            <a:r>
              <a:rPr lang="es-CO" i="1" dirty="0"/>
              <a:t>Imagen 5: Alternativa Stillwater Oklahoma [5]</a:t>
            </a:r>
            <a:endParaRPr lang="es-ES" i="1" dirty="0"/>
          </a:p>
        </p:txBody>
      </p:sp>
      <p:pic>
        <p:nvPicPr>
          <p:cNvPr id="9" name="Imagen 8">
            <a:extLst>
              <a:ext uri="{FF2B5EF4-FFF2-40B4-BE49-F238E27FC236}">
                <a16:creationId xmlns:a16="http://schemas.microsoft.com/office/drawing/2014/main" id="{F035127E-0129-4EBD-A49A-1C0B8119BC75}"/>
              </a:ext>
            </a:extLst>
          </p:cNvPr>
          <p:cNvPicPr>
            <a:picLocks noChangeAspect="1"/>
          </p:cNvPicPr>
          <p:nvPr/>
        </p:nvPicPr>
        <p:blipFill>
          <a:blip r:embed="rId4"/>
          <a:stretch>
            <a:fillRect/>
          </a:stretch>
        </p:blipFill>
        <p:spPr>
          <a:xfrm>
            <a:off x="8659715" y="3368080"/>
            <a:ext cx="2953165" cy="2212112"/>
          </a:xfrm>
          <a:prstGeom prst="rect">
            <a:avLst/>
          </a:prstGeom>
          <a:ln>
            <a:solidFill>
              <a:schemeClr val="tx1"/>
            </a:solidFill>
          </a:ln>
        </p:spPr>
      </p:pic>
      <p:sp>
        <p:nvSpPr>
          <p:cNvPr id="10" name="CuadroTexto 9">
            <a:extLst>
              <a:ext uri="{FF2B5EF4-FFF2-40B4-BE49-F238E27FC236}">
                <a16:creationId xmlns:a16="http://schemas.microsoft.com/office/drawing/2014/main" id="{63D57A51-D5F3-4D10-A4AF-284C87C4771D}"/>
              </a:ext>
            </a:extLst>
          </p:cNvPr>
          <p:cNvSpPr txBox="1"/>
          <p:nvPr/>
        </p:nvSpPr>
        <p:spPr>
          <a:xfrm>
            <a:off x="8183880" y="5597482"/>
            <a:ext cx="3783377" cy="369332"/>
          </a:xfrm>
          <a:prstGeom prst="rect">
            <a:avLst/>
          </a:prstGeom>
          <a:noFill/>
        </p:spPr>
        <p:txBody>
          <a:bodyPr wrap="square" rtlCol="0">
            <a:spAutoFit/>
          </a:bodyPr>
          <a:lstStyle/>
          <a:p>
            <a:pPr algn="ctr"/>
            <a:r>
              <a:rPr lang="es-CO" i="1" dirty="0"/>
              <a:t>Imagen 4: Alternativa Dayton, Ohio [4] </a:t>
            </a:r>
            <a:endParaRPr lang="es-ES" i="1" dirty="0"/>
          </a:p>
        </p:txBody>
      </p:sp>
    </p:spTree>
    <p:extLst>
      <p:ext uri="{BB962C8B-B14F-4D97-AF65-F5344CB8AC3E}">
        <p14:creationId xmlns:p14="http://schemas.microsoft.com/office/powerpoint/2010/main" val="20074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407D8-2F64-4DE1-B5FD-0866051EBDAA}"/>
              </a:ext>
            </a:extLst>
          </p:cNvPr>
          <p:cNvSpPr>
            <a:spLocks noGrp="1"/>
          </p:cNvSpPr>
          <p:nvPr>
            <p:ph type="title"/>
          </p:nvPr>
        </p:nvSpPr>
        <p:spPr/>
        <p:txBody>
          <a:bodyPr/>
          <a:lstStyle/>
          <a:p>
            <a:r>
              <a:rPr lang="es-CO" sz="2000" dirty="0"/>
              <a:t>Rotor</a:t>
            </a:r>
            <a:endParaRPr lang="es-ES" sz="2000" dirty="0"/>
          </a:p>
        </p:txBody>
      </p:sp>
      <p:sp>
        <p:nvSpPr>
          <p:cNvPr id="3" name="Marcador de contenido 2">
            <a:extLst>
              <a:ext uri="{FF2B5EF4-FFF2-40B4-BE49-F238E27FC236}">
                <a16:creationId xmlns:a16="http://schemas.microsoft.com/office/drawing/2014/main" id="{D809928A-0F83-4945-B1D4-8AF29836F046}"/>
              </a:ext>
            </a:extLst>
          </p:cNvPr>
          <p:cNvSpPr>
            <a:spLocks noGrp="1"/>
          </p:cNvSpPr>
          <p:nvPr>
            <p:ph idx="1"/>
          </p:nvPr>
        </p:nvSpPr>
        <p:spPr/>
        <p:txBody>
          <a:bodyPr/>
          <a:lstStyle/>
          <a:p>
            <a:r>
              <a:rPr lang="es-CO" dirty="0"/>
              <a:t>Utilizado en el cuadricóptero </a:t>
            </a:r>
            <a:r>
              <a:rPr lang="es-CO" dirty="0" err="1"/>
              <a:t>Araknos</a:t>
            </a:r>
            <a:r>
              <a:rPr lang="es-CO" dirty="0"/>
              <a:t> V2.</a:t>
            </a:r>
          </a:p>
          <a:p>
            <a:r>
              <a:rPr lang="es-CO" dirty="0"/>
              <a:t>Motor </a:t>
            </a:r>
            <a:r>
              <a:rPr lang="es-CO" dirty="0" err="1"/>
              <a:t>Brushless</a:t>
            </a:r>
            <a:r>
              <a:rPr lang="es-CO" dirty="0"/>
              <a:t> </a:t>
            </a:r>
            <a:r>
              <a:rPr lang="es-CO" dirty="0" err="1"/>
              <a:t>RcTimer</a:t>
            </a:r>
            <a:r>
              <a:rPr lang="es-CO" dirty="0"/>
              <a:t> 5010-530 Kv</a:t>
            </a:r>
          </a:p>
          <a:p>
            <a:endParaRPr lang="es-ES" dirty="0"/>
          </a:p>
        </p:txBody>
      </p:sp>
      <p:sp>
        <p:nvSpPr>
          <p:cNvPr id="4" name="Marcador de número de diapositiva 3">
            <a:extLst>
              <a:ext uri="{FF2B5EF4-FFF2-40B4-BE49-F238E27FC236}">
                <a16:creationId xmlns:a16="http://schemas.microsoft.com/office/drawing/2014/main" id="{6FB66616-73F7-4378-BDFC-4E88E5052D65}"/>
              </a:ext>
            </a:extLst>
          </p:cNvPr>
          <p:cNvSpPr>
            <a:spLocks noGrp="1"/>
          </p:cNvSpPr>
          <p:nvPr>
            <p:ph type="sldNum" sz="quarter" idx="10"/>
          </p:nvPr>
        </p:nvSpPr>
        <p:spPr/>
        <p:txBody>
          <a:bodyPr/>
          <a:lstStyle/>
          <a:p>
            <a:fld id="{74C875F9-152A-4DB4-AC78-E4926CD36A2F}" type="slidenum">
              <a:rPr lang="es-CO" smtClean="0"/>
              <a:t>4</a:t>
            </a:fld>
            <a:endParaRPr lang="es-CO"/>
          </a:p>
        </p:txBody>
      </p:sp>
      <p:graphicFrame>
        <p:nvGraphicFramePr>
          <p:cNvPr id="12" name="Tabla 11">
            <a:extLst>
              <a:ext uri="{FF2B5EF4-FFF2-40B4-BE49-F238E27FC236}">
                <a16:creationId xmlns:a16="http://schemas.microsoft.com/office/drawing/2014/main" id="{45AAC9A0-830B-4509-BDC4-4CF9BC3F04A4}"/>
              </a:ext>
            </a:extLst>
          </p:cNvPr>
          <p:cNvGraphicFramePr>
            <a:graphicFrameLocks noGrp="1"/>
          </p:cNvGraphicFramePr>
          <p:nvPr>
            <p:extLst>
              <p:ext uri="{D42A27DB-BD31-4B8C-83A1-F6EECF244321}">
                <p14:modId xmlns:p14="http://schemas.microsoft.com/office/powerpoint/2010/main" val="277438247"/>
              </p:ext>
            </p:extLst>
          </p:nvPr>
        </p:nvGraphicFramePr>
        <p:xfrm>
          <a:off x="1961514" y="3558382"/>
          <a:ext cx="3162298" cy="2366168"/>
        </p:xfrm>
        <a:graphic>
          <a:graphicData uri="http://schemas.openxmlformats.org/drawingml/2006/table">
            <a:tbl>
              <a:tblPr firstRow="1" firstCol="1" bandRow="1"/>
              <a:tblGrid>
                <a:gridCol w="1581149">
                  <a:extLst>
                    <a:ext uri="{9D8B030D-6E8A-4147-A177-3AD203B41FA5}">
                      <a16:colId xmlns:a16="http://schemas.microsoft.com/office/drawing/2014/main" val="2872240049"/>
                    </a:ext>
                  </a:extLst>
                </a:gridCol>
                <a:gridCol w="1581149">
                  <a:extLst>
                    <a:ext uri="{9D8B030D-6E8A-4147-A177-3AD203B41FA5}">
                      <a16:colId xmlns:a16="http://schemas.microsoft.com/office/drawing/2014/main" val="3377515542"/>
                    </a:ext>
                  </a:extLst>
                </a:gridCol>
              </a:tblGrid>
              <a:tr h="387839">
                <a:tc>
                  <a:txBody>
                    <a:bodyPr/>
                    <a:lstStyle/>
                    <a:p>
                      <a:pPr algn="ctr">
                        <a:lnSpc>
                          <a:spcPct val="107000"/>
                        </a:lnSpc>
                        <a:spcAft>
                          <a:spcPts val="0"/>
                        </a:spcAft>
                      </a:pPr>
                      <a:r>
                        <a:rPr lang="es-CO" sz="1100" b="1">
                          <a:effectLst/>
                          <a:latin typeface="Calibri" panose="020F0502020204030204" pitchFamily="34" charset="0"/>
                          <a:ea typeface="Calibri" panose="020F0502020204030204" pitchFamily="34" charset="0"/>
                          <a:cs typeface="Times New Roman" panose="02020603050405020304" pitchFamily="18" charset="0"/>
                        </a:rPr>
                        <a:t>Variable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b="1">
                          <a:effectLst/>
                          <a:latin typeface="Calibri" panose="020F0502020204030204" pitchFamily="34" charset="0"/>
                          <a:ea typeface="Calibri" panose="020F0502020204030204" pitchFamily="34" charset="0"/>
                          <a:cs typeface="Times New Roman" panose="02020603050405020304" pitchFamily="18" charset="0"/>
                        </a:rPr>
                        <a:t>Valor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065782"/>
                  </a:ext>
                </a:extLst>
              </a:tr>
              <a:tr h="387839">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Diámetro del motor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50 mm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24594"/>
                  </a:ext>
                </a:extLst>
              </a:tr>
              <a:tr h="387839">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Diámetro del eje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3.17 mm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690608"/>
                  </a:ext>
                </a:extLst>
              </a:tr>
              <a:tr h="387839">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Peso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80 gf</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8190902"/>
                  </a:ext>
                </a:extLst>
              </a:tr>
              <a:tr h="405318">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Resistencia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127 m</a:t>
                      </a:r>
                      <a:r>
                        <a:rPr lang="es-CO" sz="1100">
                          <a:effectLst/>
                          <a:latin typeface="Calibri" panose="020F0502020204030204" pitchFamily="34" charset="0"/>
                          <a:ea typeface="Calibri" panose="020F0502020204030204" pitchFamily="34" charset="0"/>
                          <a:cs typeface="Calibri" panose="020F0502020204030204" pitchFamily="34" charset="0"/>
                        </a:rPr>
                        <a:t>Ω</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312825"/>
                  </a:ext>
                </a:extLst>
              </a:tr>
              <a:tr h="409494">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Velocidad de rotación máxima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11990 RPM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1333769"/>
                  </a:ext>
                </a:extLst>
              </a:tr>
            </a:tbl>
          </a:graphicData>
        </a:graphic>
      </p:graphicFrame>
      <p:graphicFrame>
        <p:nvGraphicFramePr>
          <p:cNvPr id="14" name="Tabla 13">
            <a:extLst>
              <a:ext uri="{FF2B5EF4-FFF2-40B4-BE49-F238E27FC236}">
                <a16:creationId xmlns:a16="http://schemas.microsoft.com/office/drawing/2014/main" id="{FDA20CDC-CBDC-4BAF-A2DF-9D27A3FB83B0}"/>
              </a:ext>
            </a:extLst>
          </p:cNvPr>
          <p:cNvGraphicFramePr>
            <a:graphicFrameLocks noGrp="1"/>
          </p:cNvGraphicFramePr>
          <p:nvPr>
            <p:extLst>
              <p:ext uri="{D42A27DB-BD31-4B8C-83A1-F6EECF244321}">
                <p14:modId xmlns:p14="http://schemas.microsoft.com/office/powerpoint/2010/main" val="3672404721"/>
              </p:ext>
            </p:extLst>
          </p:nvPr>
        </p:nvGraphicFramePr>
        <p:xfrm>
          <a:off x="5600063" y="3558382"/>
          <a:ext cx="3162298" cy="2253485"/>
        </p:xfrm>
        <a:graphic>
          <a:graphicData uri="http://schemas.openxmlformats.org/drawingml/2006/table">
            <a:tbl>
              <a:tblPr firstRow="1" firstCol="1" bandRow="1"/>
              <a:tblGrid>
                <a:gridCol w="1581149">
                  <a:extLst>
                    <a:ext uri="{9D8B030D-6E8A-4147-A177-3AD203B41FA5}">
                      <a16:colId xmlns:a16="http://schemas.microsoft.com/office/drawing/2014/main" val="2692704105"/>
                    </a:ext>
                  </a:extLst>
                </a:gridCol>
                <a:gridCol w="1581149">
                  <a:extLst>
                    <a:ext uri="{9D8B030D-6E8A-4147-A177-3AD203B41FA5}">
                      <a16:colId xmlns:a16="http://schemas.microsoft.com/office/drawing/2014/main" val="3277672510"/>
                    </a:ext>
                  </a:extLst>
                </a:gridCol>
              </a:tblGrid>
              <a:tr h="374387">
                <a:tc>
                  <a:txBody>
                    <a:bodyPr/>
                    <a:lstStyle/>
                    <a:p>
                      <a:pPr algn="ctr">
                        <a:lnSpc>
                          <a:spcPct val="107000"/>
                        </a:lnSpc>
                        <a:spcAft>
                          <a:spcPts val="0"/>
                        </a:spcAft>
                      </a:pPr>
                      <a:r>
                        <a:rPr lang="es-CO" sz="1100" b="1">
                          <a:effectLst/>
                          <a:latin typeface="Calibri" panose="020F0502020204030204" pitchFamily="34" charset="0"/>
                          <a:ea typeface="Calibri" panose="020F0502020204030204" pitchFamily="34" charset="0"/>
                          <a:cs typeface="Times New Roman" panose="02020603050405020304" pitchFamily="18" charset="0"/>
                        </a:rPr>
                        <a:t>Variable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b="1">
                          <a:effectLst/>
                          <a:latin typeface="Calibri" panose="020F0502020204030204" pitchFamily="34" charset="0"/>
                          <a:ea typeface="Calibri" panose="020F0502020204030204" pitchFamily="34" charset="0"/>
                          <a:cs typeface="Times New Roman" panose="02020603050405020304" pitchFamily="18" charset="0"/>
                        </a:rPr>
                        <a:t>Valor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6464587"/>
                  </a:ext>
                </a:extLst>
              </a:tr>
              <a:tr h="565162">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Diámetro de la hélice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360 mm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068340"/>
                  </a:ext>
                </a:extLst>
              </a:tr>
              <a:tr h="374387">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Cuerda (Root)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20.77 mm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449045"/>
                  </a:ext>
                </a:extLst>
              </a:tr>
              <a:tr h="374387">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Cuerda (Tail)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4.33 mm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987339"/>
                  </a:ext>
                </a:extLst>
              </a:tr>
              <a:tr h="565162">
                <a:tc>
                  <a:txBody>
                    <a:bodyPr/>
                    <a:lstStyle/>
                    <a:p>
                      <a:pPr algn="ctr">
                        <a:lnSpc>
                          <a:spcPct val="107000"/>
                        </a:lnSpc>
                        <a:spcAft>
                          <a:spcPts val="0"/>
                        </a:spcAft>
                      </a:pPr>
                      <a:r>
                        <a:rPr lang="es-CO" sz="1100">
                          <a:effectLst/>
                          <a:latin typeface="Calibri" panose="020F0502020204030204" pitchFamily="34" charset="0"/>
                          <a:ea typeface="Calibri" panose="020F0502020204030204" pitchFamily="34" charset="0"/>
                          <a:cs typeface="Times New Roman" panose="02020603050405020304" pitchFamily="18" charset="0"/>
                        </a:rPr>
                        <a:t>Cuerda (75% embergadura)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25.31 mm</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221731"/>
                  </a:ext>
                </a:extLst>
              </a:tr>
            </a:tbl>
          </a:graphicData>
        </a:graphic>
      </p:graphicFrame>
      <p:pic>
        <p:nvPicPr>
          <p:cNvPr id="15" name="Imagen 14">
            <a:extLst>
              <a:ext uri="{FF2B5EF4-FFF2-40B4-BE49-F238E27FC236}">
                <a16:creationId xmlns:a16="http://schemas.microsoft.com/office/drawing/2014/main" id="{9E5F577E-7E29-42E5-B6DB-8C1F0D92F29A}"/>
              </a:ext>
            </a:extLst>
          </p:cNvPr>
          <p:cNvPicPr>
            <a:picLocks noChangeAspect="1"/>
          </p:cNvPicPr>
          <p:nvPr/>
        </p:nvPicPr>
        <p:blipFill>
          <a:blip r:embed="rId2"/>
          <a:stretch>
            <a:fillRect/>
          </a:stretch>
        </p:blipFill>
        <p:spPr>
          <a:xfrm>
            <a:off x="8964300" y="3558382"/>
            <a:ext cx="3009264" cy="1718478"/>
          </a:xfrm>
          <a:prstGeom prst="rect">
            <a:avLst/>
          </a:prstGeom>
        </p:spPr>
      </p:pic>
      <p:pic>
        <p:nvPicPr>
          <p:cNvPr id="17" name="Imagen 16">
            <a:extLst>
              <a:ext uri="{FF2B5EF4-FFF2-40B4-BE49-F238E27FC236}">
                <a16:creationId xmlns:a16="http://schemas.microsoft.com/office/drawing/2014/main" id="{C73010B7-F96A-41F9-A4DA-D0ACCCF3A701}"/>
              </a:ext>
            </a:extLst>
          </p:cNvPr>
          <p:cNvPicPr>
            <a:picLocks noChangeAspect="1"/>
          </p:cNvPicPr>
          <p:nvPr/>
        </p:nvPicPr>
        <p:blipFill>
          <a:blip r:embed="rId3"/>
          <a:stretch>
            <a:fillRect/>
          </a:stretch>
        </p:blipFill>
        <p:spPr>
          <a:xfrm>
            <a:off x="7985563" y="1240631"/>
            <a:ext cx="3920688" cy="1090614"/>
          </a:xfrm>
          <a:prstGeom prst="rect">
            <a:avLst/>
          </a:prstGeom>
        </p:spPr>
      </p:pic>
      <p:sp>
        <p:nvSpPr>
          <p:cNvPr id="18" name="CuadroTexto 17">
            <a:extLst>
              <a:ext uri="{FF2B5EF4-FFF2-40B4-BE49-F238E27FC236}">
                <a16:creationId xmlns:a16="http://schemas.microsoft.com/office/drawing/2014/main" id="{603E5322-8B29-45E5-9A59-B88AA61001BB}"/>
              </a:ext>
            </a:extLst>
          </p:cNvPr>
          <p:cNvSpPr txBox="1"/>
          <p:nvPr/>
        </p:nvSpPr>
        <p:spPr>
          <a:xfrm>
            <a:off x="8411386" y="2423990"/>
            <a:ext cx="3069042" cy="646331"/>
          </a:xfrm>
          <a:prstGeom prst="rect">
            <a:avLst/>
          </a:prstGeom>
          <a:noFill/>
        </p:spPr>
        <p:txBody>
          <a:bodyPr wrap="square" rtlCol="0">
            <a:spAutoFit/>
          </a:bodyPr>
          <a:lstStyle/>
          <a:p>
            <a:pPr algn="ctr"/>
            <a:r>
              <a:rPr lang="es-CO" i="1" dirty="0"/>
              <a:t>Imagen 6: </a:t>
            </a:r>
            <a:r>
              <a:rPr lang="es-CO" i="1" dirty="0" err="1"/>
              <a:t>Cuadicóptero</a:t>
            </a:r>
            <a:r>
              <a:rPr lang="es-CO" i="1" dirty="0"/>
              <a:t> </a:t>
            </a:r>
            <a:r>
              <a:rPr lang="es-CO" i="1" dirty="0" err="1"/>
              <a:t>Araknos</a:t>
            </a:r>
            <a:r>
              <a:rPr lang="es-CO" i="1" dirty="0"/>
              <a:t> V2.[1]</a:t>
            </a:r>
            <a:endParaRPr lang="es-ES" i="1" dirty="0"/>
          </a:p>
        </p:txBody>
      </p:sp>
      <p:sp>
        <p:nvSpPr>
          <p:cNvPr id="19" name="CuadroTexto 18">
            <a:extLst>
              <a:ext uri="{FF2B5EF4-FFF2-40B4-BE49-F238E27FC236}">
                <a16:creationId xmlns:a16="http://schemas.microsoft.com/office/drawing/2014/main" id="{F5D31163-B7F4-4914-AC27-0C1F259702B7}"/>
              </a:ext>
            </a:extLst>
          </p:cNvPr>
          <p:cNvSpPr txBox="1"/>
          <p:nvPr/>
        </p:nvSpPr>
        <p:spPr>
          <a:xfrm>
            <a:off x="8934411" y="5353318"/>
            <a:ext cx="3069042" cy="646331"/>
          </a:xfrm>
          <a:prstGeom prst="rect">
            <a:avLst/>
          </a:prstGeom>
          <a:noFill/>
        </p:spPr>
        <p:txBody>
          <a:bodyPr wrap="square" rtlCol="0">
            <a:spAutoFit/>
          </a:bodyPr>
          <a:lstStyle/>
          <a:p>
            <a:pPr algn="ctr"/>
            <a:r>
              <a:rPr lang="es-CO" i="1" dirty="0"/>
              <a:t>Imagen 7: Modelo 3D de hélice de rotor a evaluar [2]</a:t>
            </a:r>
            <a:endParaRPr lang="es-ES" i="1" dirty="0"/>
          </a:p>
        </p:txBody>
      </p:sp>
    </p:spTree>
    <p:extLst>
      <p:ext uri="{BB962C8B-B14F-4D97-AF65-F5344CB8AC3E}">
        <p14:creationId xmlns:p14="http://schemas.microsoft.com/office/powerpoint/2010/main" val="134353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4016B-4B1B-44A4-B1BB-2F0C058EFD74}"/>
              </a:ext>
            </a:extLst>
          </p:cNvPr>
          <p:cNvSpPr>
            <a:spLocks noGrp="1"/>
          </p:cNvSpPr>
          <p:nvPr>
            <p:ph type="title"/>
          </p:nvPr>
        </p:nvSpPr>
        <p:spPr/>
        <p:txBody>
          <a:bodyPr/>
          <a:lstStyle/>
          <a:p>
            <a:r>
              <a:rPr lang="es-CO" sz="2000" dirty="0"/>
              <a:t>Soporte (Proyecto especial -201710)</a:t>
            </a:r>
            <a:endParaRPr lang="es-ES" sz="2000" dirty="0"/>
          </a:p>
        </p:txBody>
      </p:sp>
      <p:sp>
        <p:nvSpPr>
          <p:cNvPr id="3" name="Marcador de contenido 2">
            <a:extLst>
              <a:ext uri="{FF2B5EF4-FFF2-40B4-BE49-F238E27FC236}">
                <a16:creationId xmlns:a16="http://schemas.microsoft.com/office/drawing/2014/main" id="{0107C5B8-4677-4721-99DB-A7605631E477}"/>
              </a:ext>
            </a:extLst>
          </p:cNvPr>
          <p:cNvSpPr>
            <a:spLocks noGrp="1"/>
          </p:cNvSpPr>
          <p:nvPr>
            <p:ph idx="1"/>
          </p:nvPr>
        </p:nvSpPr>
        <p:spPr>
          <a:xfrm>
            <a:off x="1428751" y="2500314"/>
            <a:ext cx="4739635" cy="4143375"/>
          </a:xfrm>
        </p:spPr>
        <p:txBody>
          <a:bodyPr/>
          <a:lstStyle/>
          <a:p>
            <a:r>
              <a:rPr lang="es-CO" dirty="0"/>
              <a:t>Trípode desarrollado en la Universidad de Los Andes</a:t>
            </a:r>
          </a:p>
          <a:p>
            <a:r>
              <a:rPr lang="es-CO" dirty="0"/>
              <a:t>Altura mínima con respecto al suelo del rotor de 1.5m</a:t>
            </a:r>
          </a:p>
          <a:p>
            <a:r>
              <a:rPr lang="es-CO" dirty="0"/>
              <a:t>Capacidad para cambiar el ángulo de ataque del viento incidente.</a:t>
            </a:r>
          </a:p>
          <a:p>
            <a:r>
              <a:rPr lang="es-CO" dirty="0"/>
              <a:t>Facilidad para desensamble y transporte.</a:t>
            </a:r>
            <a:endParaRPr lang="es-ES" dirty="0"/>
          </a:p>
        </p:txBody>
      </p:sp>
      <p:sp>
        <p:nvSpPr>
          <p:cNvPr id="4" name="Marcador de número de diapositiva 3">
            <a:extLst>
              <a:ext uri="{FF2B5EF4-FFF2-40B4-BE49-F238E27FC236}">
                <a16:creationId xmlns:a16="http://schemas.microsoft.com/office/drawing/2014/main" id="{4CDA2678-DAD2-4388-8F67-801344FD7549}"/>
              </a:ext>
            </a:extLst>
          </p:cNvPr>
          <p:cNvSpPr>
            <a:spLocks noGrp="1"/>
          </p:cNvSpPr>
          <p:nvPr>
            <p:ph type="sldNum" sz="quarter" idx="10"/>
          </p:nvPr>
        </p:nvSpPr>
        <p:spPr/>
        <p:txBody>
          <a:bodyPr/>
          <a:lstStyle/>
          <a:p>
            <a:fld id="{74C875F9-152A-4DB4-AC78-E4926CD36A2F}" type="slidenum">
              <a:rPr lang="es-CO" smtClean="0"/>
              <a:t>5</a:t>
            </a:fld>
            <a:endParaRPr lang="es-CO"/>
          </a:p>
        </p:txBody>
      </p:sp>
      <p:pic>
        <p:nvPicPr>
          <p:cNvPr id="5" name="Imagen 4">
            <a:extLst>
              <a:ext uri="{FF2B5EF4-FFF2-40B4-BE49-F238E27FC236}">
                <a16:creationId xmlns:a16="http://schemas.microsoft.com/office/drawing/2014/main" id="{5811A22B-D74B-403A-9D5F-0CAD0608C872}"/>
              </a:ext>
            </a:extLst>
          </p:cNvPr>
          <p:cNvPicPr/>
          <p:nvPr/>
        </p:nvPicPr>
        <p:blipFill rotWithShape="1">
          <a:blip r:embed="rId2"/>
          <a:srcRect t="2098" r="50703" b="1"/>
          <a:stretch/>
        </p:blipFill>
        <p:spPr>
          <a:xfrm>
            <a:off x="6915151" y="1018700"/>
            <a:ext cx="2956561" cy="2963227"/>
          </a:xfrm>
          <a:prstGeom prst="rect">
            <a:avLst/>
          </a:prstGeom>
        </p:spPr>
      </p:pic>
      <p:pic>
        <p:nvPicPr>
          <p:cNvPr id="6" name="Imagen 5">
            <a:extLst>
              <a:ext uri="{FF2B5EF4-FFF2-40B4-BE49-F238E27FC236}">
                <a16:creationId xmlns:a16="http://schemas.microsoft.com/office/drawing/2014/main" id="{2FF04DDA-20F8-457A-9485-269034CF0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5151" y="4186239"/>
            <a:ext cx="2956560" cy="2457450"/>
          </a:xfrm>
          <a:prstGeom prst="rect">
            <a:avLst/>
          </a:prstGeom>
          <a:noFill/>
        </p:spPr>
      </p:pic>
      <p:sp>
        <p:nvSpPr>
          <p:cNvPr id="8" name="CuadroTexto 7">
            <a:extLst>
              <a:ext uri="{FF2B5EF4-FFF2-40B4-BE49-F238E27FC236}">
                <a16:creationId xmlns:a16="http://schemas.microsoft.com/office/drawing/2014/main" id="{1BFE5B60-F819-42CD-9AE5-0048D64FDA41}"/>
              </a:ext>
            </a:extLst>
          </p:cNvPr>
          <p:cNvSpPr txBox="1"/>
          <p:nvPr/>
        </p:nvSpPr>
        <p:spPr>
          <a:xfrm>
            <a:off x="9871711" y="2038648"/>
            <a:ext cx="2266951" cy="646331"/>
          </a:xfrm>
          <a:prstGeom prst="rect">
            <a:avLst/>
          </a:prstGeom>
          <a:noFill/>
        </p:spPr>
        <p:txBody>
          <a:bodyPr wrap="square" rtlCol="0">
            <a:spAutoFit/>
          </a:bodyPr>
          <a:lstStyle/>
          <a:p>
            <a:pPr algn="ctr"/>
            <a:r>
              <a:rPr lang="es-CO" i="1" dirty="0"/>
              <a:t>Imagen 8: Despiece del soporte utilizado</a:t>
            </a:r>
            <a:endParaRPr lang="es-ES" i="1" dirty="0"/>
          </a:p>
        </p:txBody>
      </p:sp>
      <p:sp>
        <p:nvSpPr>
          <p:cNvPr id="9" name="CuadroTexto 8">
            <a:extLst>
              <a:ext uri="{FF2B5EF4-FFF2-40B4-BE49-F238E27FC236}">
                <a16:creationId xmlns:a16="http://schemas.microsoft.com/office/drawing/2014/main" id="{6F2C8FC4-B64C-40D3-A142-26CE80F739FB}"/>
              </a:ext>
            </a:extLst>
          </p:cNvPr>
          <p:cNvSpPr txBox="1"/>
          <p:nvPr/>
        </p:nvSpPr>
        <p:spPr>
          <a:xfrm>
            <a:off x="9986010" y="5091798"/>
            <a:ext cx="2266951" cy="923330"/>
          </a:xfrm>
          <a:prstGeom prst="rect">
            <a:avLst/>
          </a:prstGeom>
          <a:noFill/>
        </p:spPr>
        <p:txBody>
          <a:bodyPr wrap="square" rtlCol="0">
            <a:spAutoFit/>
          </a:bodyPr>
          <a:lstStyle/>
          <a:p>
            <a:pPr algn="ctr"/>
            <a:r>
              <a:rPr lang="es-CO" i="1" dirty="0"/>
              <a:t>Imagen 9: Mecanismo para cambiar ángulo de ataque</a:t>
            </a:r>
            <a:endParaRPr lang="es-ES" i="1" dirty="0"/>
          </a:p>
        </p:txBody>
      </p:sp>
    </p:spTree>
    <p:extLst>
      <p:ext uri="{BB962C8B-B14F-4D97-AF65-F5344CB8AC3E}">
        <p14:creationId xmlns:p14="http://schemas.microsoft.com/office/powerpoint/2010/main" val="59161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C30F9-3E67-42E2-8E24-8FF5C061C2AF}"/>
              </a:ext>
            </a:extLst>
          </p:cNvPr>
          <p:cNvSpPr>
            <a:spLocks noGrp="1"/>
          </p:cNvSpPr>
          <p:nvPr>
            <p:ph type="title"/>
          </p:nvPr>
        </p:nvSpPr>
        <p:spPr/>
        <p:txBody>
          <a:bodyPr/>
          <a:lstStyle/>
          <a:p>
            <a:r>
              <a:rPr lang="es-CO" dirty="0"/>
              <a:t>Teoría de </a:t>
            </a:r>
            <a:r>
              <a:rPr lang="es-CO" dirty="0" err="1"/>
              <a:t>Momentum</a:t>
            </a:r>
            <a:r>
              <a:rPr lang="es-CO" dirty="0"/>
              <a:t> en </a:t>
            </a:r>
            <a:r>
              <a:rPr lang="es-CO" dirty="0" err="1"/>
              <a:t>Hover</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754169A-A83F-463B-A91C-B7373FE46473}"/>
                  </a:ext>
                </a:extLst>
              </p:cNvPr>
              <p:cNvSpPr>
                <a:spLocks noGrp="1"/>
              </p:cNvSpPr>
              <p:nvPr>
                <p:ph idx="1"/>
              </p:nvPr>
            </p:nvSpPr>
            <p:spPr>
              <a:xfrm>
                <a:off x="1428750" y="2500314"/>
                <a:ext cx="6183629" cy="4143375"/>
              </a:xfrm>
            </p:spPr>
            <p:txBody>
              <a:bodyPr numCol="2"/>
              <a:lstStyle/>
              <a:p>
                <a14:m>
                  <m:oMath xmlns:m="http://schemas.openxmlformats.org/officeDocument/2006/math">
                    <m:r>
                      <a:rPr lang="es-CO" sz="2400" b="0" i="1" smtClean="0">
                        <a:latin typeface="Cambria Math" panose="02040503050406030204" pitchFamily="18" charset="0"/>
                      </a:rPr>
                      <m:t>𝑃</m:t>
                    </m:r>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𝑇</m:t>
                        </m:r>
                      </m:e>
                      <m:sub>
                        <m:r>
                          <a:rPr lang="es-CO" sz="2400" b="0" i="1" smtClean="0">
                            <a:latin typeface="Cambria Math" panose="02040503050406030204" pitchFamily="18" charset="0"/>
                          </a:rPr>
                          <m:t>𝑜</m:t>
                        </m:r>
                      </m:sub>
                    </m:sSub>
                    <m:r>
                      <a:rPr lang="es-CO" sz="2400" b="0" i="1" smtClean="0">
                        <a:latin typeface="Cambria Math" panose="02040503050406030204" pitchFamily="18" charset="0"/>
                      </a:rPr>
                      <m:t>𝜔</m:t>
                    </m:r>
                  </m:oMath>
                </a14:m>
                <a:endParaRPr lang="es-CO" sz="2400" b="0" dirty="0"/>
              </a:p>
              <a:p>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m:t>
                        </m:r>
                      </m:e>
                      <m:sub>
                        <m:r>
                          <a:rPr lang="es-CO" sz="2400" b="0" i="1" smtClean="0">
                            <a:latin typeface="Cambria Math" panose="02040503050406030204" pitchFamily="18" charset="0"/>
                          </a:rPr>
                          <m:t>𝑖𝑑𝑒𝑎𝑙</m:t>
                        </m:r>
                      </m:sub>
                    </m:sSub>
                    <m:r>
                      <a:rPr lang="es-CO" sz="2400" b="0" i="1" smtClean="0">
                        <a:latin typeface="Cambria Math" panose="02040503050406030204" pitchFamily="18" charset="0"/>
                      </a:rPr>
                      <m:t>=</m:t>
                    </m:r>
                    <m:f>
                      <m:fPr>
                        <m:ctrlPr>
                          <a:rPr lang="es-ES" sz="2400" i="1">
                            <a:latin typeface="Cambria Math" panose="02040503050406030204" pitchFamily="18" charset="0"/>
                          </a:rPr>
                        </m:ctrlPr>
                      </m:fPr>
                      <m:num>
                        <m:sSup>
                          <m:sSupPr>
                            <m:ctrlPr>
                              <a:rPr lang="es-ES" sz="2400" i="1">
                                <a:latin typeface="Cambria Math" panose="02040503050406030204" pitchFamily="18" charset="0"/>
                              </a:rPr>
                            </m:ctrlPr>
                          </m:sSupPr>
                          <m:e>
                            <m:r>
                              <a:rPr lang="es-CO" sz="2400" i="1">
                                <a:latin typeface="Cambria Math" panose="02040503050406030204" pitchFamily="18" charset="0"/>
                              </a:rPr>
                              <m:t>𝑇</m:t>
                            </m:r>
                          </m:e>
                          <m:sup>
                            <m:f>
                              <m:fPr>
                                <m:type m:val="lin"/>
                                <m:ctrlPr>
                                  <a:rPr lang="es-ES" sz="2400" i="1" smtClean="0">
                                    <a:latin typeface="Cambria Math" panose="02040503050406030204" pitchFamily="18" charset="0"/>
                                  </a:rPr>
                                </m:ctrlPr>
                              </m:fPr>
                              <m:num>
                                <m:r>
                                  <a:rPr lang="es-CO" sz="2400" i="1">
                                    <a:latin typeface="Cambria Math" panose="02040503050406030204" pitchFamily="18" charset="0"/>
                                  </a:rPr>
                                  <m:t>3</m:t>
                                </m:r>
                              </m:num>
                              <m:den>
                                <m:r>
                                  <a:rPr lang="es-CO" sz="2400" i="1">
                                    <a:latin typeface="Cambria Math" panose="02040503050406030204" pitchFamily="18" charset="0"/>
                                  </a:rPr>
                                  <m:t>2</m:t>
                                </m:r>
                              </m:den>
                            </m:f>
                          </m:sup>
                        </m:sSup>
                      </m:num>
                      <m:den>
                        <m:rad>
                          <m:radPr>
                            <m:degHide m:val="on"/>
                            <m:ctrlPr>
                              <a:rPr lang="es-ES" sz="2400" i="1">
                                <a:latin typeface="Cambria Math" panose="02040503050406030204" pitchFamily="18" charset="0"/>
                              </a:rPr>
                            </m:ctrlPr>
                          </m:radPr>
                          <m:deg/>
                          <m:e>
                            <m:r>
                              <a:rPr lang="es-CO" sz="2400" i="1">
                                <a:latin typeface="Cambria Math" panose="02040503050406030204" pitchFamily="18" charset="0"/>
                              </a:rPr>
                              <m:t>2</m:t>
                            </m:r>
                            <m:r>
                              <a:rPr lang="es-CO" sz="2400" i="1">
                                <a:latin typeface="Cambria Math" panose="02040503050406030204" pitchFamily="18" charset="0"/>
                              </a:rPr>
                              <m:t>𝜌</m:t>
                            </m:r>
                            <m:r>
                              <a:rPr lang="es-CO" sz="2400" i="1">
                                <a:latin typeface="Cambria Math" panose="02040503050406030204" pitchFamily="18" charset="0"/>
                              </a:rPr>
                              <m:t>𝐴</m:t>
                            </m:r>
                          </m:e>
                        </m:rad>
                      </m:den>
                    </m:f>
                  </m:oMath>
                </a14:m>
                <a:endParaRPr lang="es-ES" sz="2400" dirty="0"/>
              </a:p>
              <a:p>
                <a14:m>
                  <m:oMath xmlns:m="http://schemas.openxmlformats.org/officeDocument/2006/math">
                    <m:r>
                      <a:rPr lang="es-CO" sz="2400" b="0" i="1" smtClean="0">
                        <a:latin typeface="Cambria Math" panose="02040503050406030204" pitchFamily="18" charset="0"/>
                      </a:rPr>
                      <m:t>𝑀</m:t>
                    </m:r>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m:t>
                            </m:r>
                          </m:e>
                          <m:sub>
                            <m:r>
                              <a:rPr lang="es-CO" sz="2400" b="0" i="1" smtClean="0">
                                <a:latin typeface="Cambria Math" panose="02040503050406030204" pitchFamily="18" charset="0"/>
                              </a:rPr>
                              <m:t>𝑖𝑑𝑒𝑎𝑙</m:t>
                            </m:r>
                          </m:sub>
                        </m:sSub>
                      </m:num>
                      <m:den>
                        <m:r>
                          <a:rPr lang="es-CO" sz="2400" b="0" i="1" smtClean="0">
                            <a:latin typeface="Cambria Math" panose="02040503050406030204" pitchFamily="18" charset="0"/>
                          </a:rPr>
                          <m:t>𝑃</m:t>
                        </m:r>
                      </m:den>
                    </m:f>
                  </m:oMath>
                </a14:m>
                <a:endParaRPr lang="es-CO" sz="2400" b="0" dirty="0"/>
              </a:p>
              <a:p>
                <a14:m>
                  <m:oMath xmlns:m="http://schemas.openxmlformats.org/officeDocument/2006/math">
                    <m:sSub>
                      <m:sSubPr>
                        <m:ctrlPr>
                          <a:rPr lang="es-ES" sz="2400" i="1">
                            <a:latin typeface="Cambria Math" panose="02040503050406030204" pitchFamily="18" charset="0"/>
                          </a:rPr>
                        </m:ctrlPr>
                      </m:sSubPr>
                      <m:e>
                        <m:r>
                          <a:rPr lang="es-CO" sz="2400" i="1">
                            <a:latin typeface="Cambria Math" panose="02040503050406030204" pitchFamily="18" charset="0"/>
                          </a:rPr>
                          <m:t>𝐶</m:t>
                        </m:r>
                      </m:e>
                      <m:sub>
                        <m:r>
                          <a:rPr lang="es-CO" sz="2400" i="1">
                            <a:latin typeface="Cambria Math" panose="02040503050406030204" pitchFamily="18" charset="0"/>
                          </a:rPr>
                          <m:t>𝑇</m:t>
                        </m:r>
                      </m:sub>
                    </m:sSub>
                    <m:r>
                      <a:rPr lang="es-CO" sz="2400" i="1">
                        <a:latin typeface="Cambria Math" panose="02040503050406030204" pitchFamily="18" charset="0"/>
                      </a:rPr>
                      <m:t>=</m:t>
                    </m:r>
                    <m:f>
                      <m:fPr>
                        <m:ctrlPr>
                          <a:rPr lang="es-ES" sz="2400" i="1">
                            <a:latin typeface="Cambria Math" panose="02040503050406030204" pitchFamily="18" charset="0"/>
                          </a:rPr>
                        </m:ctrlPr>
                      </m:fPr>
                      <m:num>
                        <m:r>
                          <a:rPr lang="es-CO" sz="2400" i="1">
                            <a:latin typeface="Cambria Math" panose="02040503050406030204" pitchFamily="18" charset="0"/>
                          </a:rPr>
                          <m:t>𝑇</m:t>
                        </m:r>
                      </m:num>
                      <m:den>
                        <m:r>
                          <a:rPr lang="es-CO" sz="2400" i="1">
                            <a:latin typeface="Cambria Math" panose="02040503050406030204" pitchFamily="18" charset="0"/>
                          </a:rPr>
                          <m:t>𝜌</m:t>
                        </m:r>
                        <m:r>
                          <a:rPr lang="es-CO" sz="2400" i="1">
                            <a:latin typeface="Cambria Math" panose="02040503050406030204" pitchFamily="18" charset="0"/>
                          </a:rPr>
                          <m:t>𝐴</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CO" sz="2400" i="1">
                                    <a:latin typeface="Cambria Math" panose="02040503050406030204" pitchFamily="18" charset="0"/>
                                  </a:rPr>
                                  <m:t>𝜔</m:t>
                                </m:r>
                                <m:r>
                                  <a:rPr lang="es-CO" sz="2400" i="1">
                                    <a:latin typeface="Cambria Math" panose="02040503050406030204" pitchFamily="18" charset="0"/>
                                  </a:rPr>
                                  <m:t>𝑅</m:t>
                                </m:r>
                              </m:e>
                            </m:d>
                          </m:e>
                          <m:sup>
                            <m:r>
                              <a:rPr lang="es-CO" sz="2400" i="1">
                                <a:latin typeface="Cambria Math" panose="02040503050406030204" pitchFamily="18" charset="0"/>
                              </a:rPr>
                              <m:t>2</m:t>
                            </m:r>
                          </m:sup>
                        </m:sSup>
                      </m:den>
                    </m:f>
                  </m:oMath>
                </a14:m>
                <a:endParaRPr lang="es-ES" sz="2400" dirty="0"/>
              </a:p>
              <a:p>
                <a14:m>
                  <m:oMath xmlns:m="http://schemas.openxmlformats.org/officeDocument/2006/math">
                    <m:sSub>
                      <m:sSubPr>
                        <m:ctrlPr>
                          <a:rPr lang="es-ES" sz="2400" i="1">
                            <a:latin typeface="Cambria Math" panose="02040503050406030204" pitchFamily="18" charset="0"/>
                          </a:rPr>
                        </m:ctrlPr>
                      </m:sSubPr>
                      <m:e>
                        <m:r>
                          <a:rPr lang="es-CO" sz="2400" i="1">
                            <a:latin typeface="Cambria Math" panose="02040503050406030204" pitchFamily="18" charset="0"/>
                          </a:rPr>
                          <m:t>𝐶</m:t>
                        </m:r>
                      </m:e>
                      <m:sub>
                        <m:r>
                          <a:rPr lang="es-CO" sz="2400" i="1">
                            <a:latin typeface="Cambria Math" panose="02040503050406030204" pitchFamily="18" charset="0"/>
                          </a:rPr>
                          <m:t>𝑃</m:t>
                        </m:r>
                      </m:sub>
                    </m:sSub>
                    <m:r>
                      <a:rPr lang="es-CO" sz="2400" i="1">
                        <a:latin typeface="Cambria Math" panose="02040503050406030204" pitchFamily="18" charset="0"/>
                      </a:rPr>
                      <m:t>=</m:t>
                    </m:r>
                    <m:f>
                      <m:fPr>
                        <m:ctrlPr>
                          <a:rPr lang="es-ES" sz="2400" i="1">
                            <a:latin typeface="Cambria Math" panose="02040503050406030204" pitchFamily="18" charset="0"/>
                          </a:rPr>
                        </m:ctrlPr>
                      </m:fPr>
                      <m:num>
                        <m:r>
                          <a:rPr lang="es-CO" sz="2400" i="1">
                            <a:latin typeface="Cambria Math" panose="02040503050406030204" pitchFamily="18" charset="0"/>
                          </a:rPr>
                          <m:t>𝑃</m:t>
                        </m:r>
                      </m:num>
                      <m:den>
                        <m:r>
                          <a:rPr lang="es-CO" sz="2400" i="1">
                            <a:latin typeface="Cambria Math" panose="02040503050406030204" pitchFamily="18" charset="0"/>
                          </a:rPr>
                          <m:t>𝜌</m:t>
                        </m:r>
                        <m:r>
                          <a:rPr lang="es-CO" sz="2400" i="1">
                            <a:latin typeface="Cambria Math" panose="02040503050406030204" pitchFamily="18" charset="0"/>
                          </a:rPr>
                          <m:t>𝐴</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CO" sz="2400" i="1">
                                    <a:latin typeface="Cambria Math" panose="02040503050406030204" pitchFamily="18" charset="0"/>
                                  </a:rPr>
                                  <m:t>𝜔</m:t>
                                </m:r>
                                <m:r>
                                  <a:rPr lang="es-CO" sz="2400" i="1">
                                    <a:latin typeface="Cambria Math" panose="02040503050406030204" pitchFamily="18" charset="0"/>
                                  </a:rPr>
                                  <m:t>𝑅</m:t>
                                </m:r>
                              </m:e>
                            </m:d>
                          </m:e>
                          <m:sup>
                            <m:r>
                              <a:rPr lang="es-CO" sz="2400" i="1">
                                <a:latin typeface="Cambria Math" panose="02040503050406030204" pitchFamily="18" charset="0"/>
                              </a:rPr>
                              <m:t>3</m:t>
                            </m:r>
                          </m:sup>
                        </m:sSup>
                      </m:den>
                    </m:f>
                  </m:oMath>
                </a14:m>
                <a:endParaRPr lang="es-CO" sz="2200" dirty="0"/>
              </a:p>
              <a:p>
                <a:pPr marL="0" indent="0">
                  <a:buNone/>
                </a:pPr>
                <a:endParaRPr lang="es-CO" sz="2400" dirty="0"/>
              </a:p>
              <a:p>
                <a:endParaRPr lang="es-CO" sz="2400" i="1" dirty="0">
                  <a:latin typeface="Cambria Math" panose="02040503050406030204" pitchFamily="18" charset="0"/>
                </a:endParaRPr>
              </a:p>
              <a:p>
                <a:endParaRPr lang="es-CO" sz="2400" i="1" dirty="0">
                  <a:latin typeface="Cambria Math" panose="02040503050406030204" pitchFamily="18" charset="0"/>
                </a:endParaRPr>
              </a:p>
              <a:p>
                <a:endParaRPr lang="es-ES" dirty="0"/>
              </a:p>
            </p:txBody>
          </p:sp>
        </mc:Choice>
        <mc:Fallback xmlns="">
          <p:sp>
            <p:nvSpPr>
              <p:cNvPr id="3" name="Marcador de contenido 2">
                <a:extLst>
                  <a:ext uri="{FF2B5EF4-FFF2-40B4-BE49-F238E27FC236}">
                    <a16:creationId xmlns:a16="http://schemas.microsoft.com/office/drawing/2014/main" id="{4754169A-A83F-463B-A91C-B7373FE46473}"/>
                  </a:ext>
                </a:extLst>
              </p:cNvPr>
              <p:cNvSpPr>
                <a:spLocks noGrp="1" noRot="1" noChangeAspect="1" noMove="1" noResize="1" noEditPoints="1" noAdjustHandles="1" noChangeArrowheads="1" noChangeShapeType="1" noTextEdit="1"/>
              </p:cNvSpPr>
              <p:nvPr>
                <p:ph idx="1"/>
              </p:nvPr>
            </p:nvSpPr>
            <p:spPr>
              <a:xfrm>
                <a:off x="1428750" y="2500314"/>
                <a:ext cx="6183629" cy="4143375"/>
              </a:xfrm>
              <a:blipFill>
                <a:blip r:embed="rId2"/>
                <a:stretch>
                  <a:fillRect l="-1281" t="-441"/>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E68BD054-3DAA-4E19-8BC9-5B3A8B739463}"/>
              </a:ext>
            </a:extLst>
          </p:cNvPr>
          <p:cNvSpPr>
            <a:spLocks noGrp="1"/>
          </p:cNvSpPr>
          <p:nvPr>
            <p:ph type="sldNum" sz="quarter" idx="10"/>
          </p:nvPr>
        </p:nvSpPr>
        <p:spPr/>
        <p:txBody>
          <a:bodyPr/>
          <a:lstStyle/>
          <a:p>
            <a:fld id="{74C875F9-152A-4DB4-AC78-E4926CD36A2F}" type="slidenum">
              <a:rPr lang="es-CO" smtClean="0"/>
              <a:t>6</a:t>
            </a:fld>
            <a:endParaRPr lang="es-CO"/>
          </a:p>
        </p:txBody>
      </p:sp>
      <p:pic>
        <p:nvPicPr>
          <p:cNvPr id="5" name="Imagen 4">
            <a:extLst>
              <a:ext uri="{FF2B5EF4-FFF2-40B4-BE49-F238E27FC236}">
                <a16:creationId xmlns:a16="http://schemas.microsoft.com/office/drawing/2014/main" id="{F7F9530E-276E-4665-8749-619F4A02189F}"/>
              </a:ext>
            </a:extLst>
          </p:cNvPr>
          <p:cNvPicPr/>
          <p:nvPr/>
        </p:nvPicPr>
        <p:blipFill>
          <a:blip r:embed="rId3"/>
          <a:stretch>
            <a:fillRect/>
          </a:stretch>
        </p:blipFill>
        <p:spPr>
          <a:xfrm>
            <a:off x="7399084" y="1785938"/>
            <a:ext cx="4648198" cy="3150234"/>
          </a:xfrm>
          <a:prstGeom prst="rect">
            <a:avLst/>
          </a:prstGeom>
          <a:ln>
            <a:solidFill>
              <a:schemeClr val="tx1"/>
            </a:solidFill>
          </a:ln>
        </p:spPr>
      </p:pic>
      <p:sp>
        <p:nvSpPr>
          <p:cNvPr id="7" name="CuadroTexto 6">
            <a:extLst>
              <a:ext uri="{FF2B5EF4-FFF2-40B4-BE49-F238E27FC236}">
                <a16:creationId xmlns:a16="http://schemas.microsoft.com/office/drawing/2014/main" id="{CBCC3B51-BF25-4416-9ACB-248287DF790C}"/>
              </a:ext>
            </a:extLst>
          </p:cNvPr>
          <p:cNvSpPr txBox="1"/>
          <p:nvPr/>
        </p:nvSpPr>
        <p:spPr>
          <a:xfrm>
            <a:off x="8589707" y="5143599"/>
            <a:ext cx="2266951" cy="923330"/>
          </a:xfrm>
          <a:prstGeom prst="rect">
            <a:avLst/>
          </a:prstGeom>
          <a:noFill/>
        </p:spPr>
        <p:txBody>
          <a:bodyPr wrap="square" rtlCol="0">
            <a:spAutoFit/>
          </a:bodyPr>
          <a:lstStyle/>
          <a:p>
            <a:pPr algn="ctr"/>
            <a:r>
              <a:rPr lang="es-CO" i="1" dirty="0"/>
              <a:t>Imagen 10: Teoría de </a:t>
            </a:r>
            <a:r>
              <a:rPr lang="es-CO" i="1" dirty="0" err="1"/>
              <a:t>Momentum</a:t>
            </a:r>
            <a:r>
              <a:rPr lang="es-CO" i="1" dirty="0"/>
              <a:t> en </a:t>
            </a:r>
            <a:r>
              <a:rPr lang="es-CO" i="1" dirty="0" err="1"/>
              <a:t>Hover</a:t>
            </a:r>
            <a:r>
              <a:rPr lang="es-CO" i="1" dirty="0"/>
              <a:t>[6]</a:t>
            </a:r>
            <a:endParaRPr lang="es-ES" i="1" dirty="0"/>
          </a:p>
        </p:txBody>
      </p:sp>
    </p:spTree>
    <p:extLst>
      <p:ext uri="{BB962C8B-B14F-4D97-AF65-F5344CB8AC3E}">
        <p14:creationId xmlns:p14="http://schemas.microsoft.com/office/powerpoint/2010/main" val="67953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875A9-B801-4FE6-A052-58D14FD414C3}"/>
              </a:ext>
            </a:extLst>
          </p:cNvPr>
          <p:cNvSpPr>
            <a:spLocks noGrp="1"/>
          </p:cNvSpPr>
          <p:nvPr>
            <p:ph type="title"/>
          </p:nvPr>
        </p:nvSpPr>
        <p:spPr/>
        <p:txBody>
          <a:bodyPr/>
          <a:lstStyle/>
          <a:p>
            <a:r>
              <a:rPr lang="es-CO" dirty="0"/>
              <a:t>Objetivos</a:t>
            </a:r>
            <a:endParaRPr lang="es-ES" dirty="0"/>
          </a:p>
        </p:txBody>
      </p:sp>
      <p:sp>
        <p:nvSpPr>
          <p:cNvPr id="3" name="Marcador de contenido 2">
            <a:extLst>
              <a:ext uri="{FF2B5EF4-FFF2-40B4-BE49-F238E27FC236}">
                <a16:creationId xmlns:a16="http://schemas.microsoft.com/office/drawing/2014/main" id="{FCCE5C50-5D92-4639-93DF-DF65A7E0894A}"/>
              </a:ext>
            </a:extLst>
          </p:cNvPr>
          <p:cNvSpPr>
            <a:spLocks noGrp="1"/>
          </p:cNvSpPr>
          <p:nvPr>
            <p:ph idx="1"/>
          </p:nvPr>
        </p:nvSpPr>
        <p:spPr>
          <a:xfrm>
            <a:off x="1428751" y="2500314"/>
            <a:ext cx="10477500" cy="3820973"/>
          </a:xfrm>
        </p:spPr>
        <p:txBody>
          <a:bodyPr/>
          <a:lstStyle/>
          <a:p>
            <a:r>
              <a:rPr lang="es-CO" b="1" dirty="0"/>
              <a:t>General:</a:t>
            </a:r>
          </a:p>
          <a:p>
            <a:pPr lvl="1"/>
            <a:r>
              <a:rPr lang="es-CO" dirty="0"/>
              <a:t>Proponer e implementar un protocolo de medición con el fin de evaluar el comportamiento aerodinámico del rotor de un cuadricóptero </a:t>
            </a:r>
          </a:p>
          <a:p>
            <a:r>
              <a:rPr lang="es-CO" b="1" dirty="0"/>
              <a:t>Específicos:</a:t>
            </a:r>
          </a:p>
          <a:p>
            <a:pPr lvl="1"/>
            <a:r>
              <a:rPr lang="es-CO" dirty="0"/>
              <a:t>Adaptar y poner a punto un sistema comercial de medición de torque y empuje de rotores de cuadricópteros.</a:t>
            </a:r>
            <a:endParaRPr lang="es-ES" dirty="0"/>
          </a:p>
          <a:p>
            <a:pPr lvl="1"/>
            <a:r>
              <a:rPr lang="es-CO" dirty="0"/>
              <a:t>Proponer un protocolo de pruebas para evaluar las características aerodinámicas de conjuntos motor-hélice típicamente utilizados en cuadricópteros para vuelo en </a:t>
            </a:r>
            <a:r>
              <a:rPr lang="es-CO" dirty="0" err="1"/>
              <a:t>hover</a:t>
            </a:r>
            <a:r>
              <a:rPr lang="es-CO" dirty="0"/>
              <a:t>.</a:t>
            </a:r>
          </a:p>
          <a:p>
            <a:pPr lvl="1"/>
            <a:r>
              <a:rPr lang="es-CO" dirty="0"/>
              <a:t>Implementar el protocolo propuesto en el rotor de un cuadricóptero comercial y concluir acerca de los resultados</a:t>
            </a:r>
            <a:endParaRPr lang="es-ES" dirty="0"/>
          </a:p>
        </p:txBody>
      </p:sp>
      <p:sp>
        <p:nvSpPr>
          <p:cNvPr id="4" name="Marcador de número de diapositiva 3">
            <a:extLst>
              <a:ext uri="{FF2B5EF4-FFF2-40B4-BE49-F238E27FC236}">
                <a16:creationId xmlns:a16="http://schemas.microsoft.com/office/drawing/2014/main" id="{3C0D7E2E-8754-4249-8224-6F5FD3E69476}"/>
              </a:ext>
            </a:extLst>
          </p:cNvPr>
          <p:cNvSpPr>
            <a:spLocks noGrp="1"/>
          </p:cNvSpPr>
          <p:nvPr>
            <p:ph type="sldNum" sz="quarter" idx="10"/>
          </p:nvPr>
        </p:nvSpPr>
        <p:spPr/>
        <p:txBody>
          <a:bodyPr/>
          <a:lstStyle/>
          <a:p>
            <a:fld id="{74C875F9-152A-4DB4-AC78-E4926CD36A2F}" type="slidenum">
              <a:rPr lang="es-CO" smtClean="0"/>
              <a:t>7</a:t>
            </a:fld>
            <a:endParaRPr lang="es-CO"/>
          </a:p>
        </p:txBody>
      </p:sp>
    </p:spTree>
    <p:extLst>
      <p:ext uri="{BB962C8B-B14F-4D97-AF65-F5344CB8AC3E}">
        <p14:creationId xmlns:p14="http://schemas.microsoft.com/office/powerpoint/2010/main" val="408781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A8EB0-7031-4664-9EC7-23BBC115ED37}"/>
              </a:ext>
            </a:extLst>
          </p:cNvPr>
          <p:cNvSpPr>
            <a:spLocks noGrp="1"/>
          </p:cNvSpPr>
          <p:nvPr>
            <p:ph type="title"/>
          </p:nvPr>
        </p:nvSpPr>
        <p:spPr>
          <a:xfrm>
            <a:off x="1219200" y="1423988"/>
            <a:ext cx="10972800" cy="500062"/>
          </a:xfrm>
        </p:spPr>
        <p:txBody>
          <a:bodyPr/>
          <a:lstStyle/>
          <a:p>
            <a:r>
              <a:rPr lang="es-CO" dirty="0"/>
              <a:t>Instrumentación</a:t>
            </a:r>
            <a:endParaRPr lang="es-ES" dirty="0"/>
          </a:p>
        </p:txBody>
      </p:sp>
      <p:sp>
        <p:nvSpPr>
          <p:cNvPr id="4" name="Marcador de número de diapositiva 3">
            <a:extLst>
              <a:ext uri="{FF2B5EF4-FFF2-40B4-BE49-F238E27FC236}">
                <a16:creationId xmlns:a16="http://schemas.microsoft.com/office/drawing/2014/main" id="{4E52F4E7-4EA4-4056-B86A-28421A2A1B20}"/>
              </a:ext>
            </a:extLst>
          </p:cNvPr>
          <p:cNvSpPr>
            <a:spLocks noGrp="1"/>
          </p:cNvSpPr>
          <p:nvPr>
            <p:ph type="sldNum" sz="quarter" idx="10"/>
          </p:nvPr>
        </p:nvSpPr>
        <p:spPr/>
        <p:txBody>
          <a:bodyPr/>
          <a:lstStyle/>
          <a:p>
            <a:fld id="{74C875F9-152A-4DB4-AC78-E4926CD36A2F}" type="slidenum">
              <a:rPr lang="es-CO" smtClean="0"/>
              <a:t>8</a:t>
            </a:fld>
            <a:endParaRPr lang="es-CO"/>
          </a:p>
        </p:txBody>
      </p:sp>
      <p:graphicFrame>
        <p:nvGraphicFramePr>
          <p:cNvPr id="5" name="Tabla 4">
            <a:extLst>
              <a:ext uri="{FF2B5EF4-FFF2-40B4-BE49-F238E27FC236}">
                <a16:creationId xmlns:a16="http://schemas.microsoft.com/office/drawing/2014/main" id="{9882C17F-EAEA-4452-A603-C6D4ED6B581E}"/>
              </a:ext>
            </a:extLst>
          </p:cNvPr>
          <p:cNvGraphicFramePr>
            <a:graphicFrameLocks noGrp="1"/>
          </p:cNvGraphicFramePr>
          <p:nvPr>
            <p:extLst>
              <p:ext uri="{D42A27DB-BD31-4B8C-83A1-F6EECF244321}">
                <p14:modId xmlns:p14="http://schemas.microsoft.com/office/powerpoint/2010/main" val="3163065136"/>
              </p:ext>
            </p:extLst>
          </p:nvPr>
        </p:nvGraphicFramePr>
        <p:xfrm>
          <a:off x="2302192" y="2521582"/>
          <a:ext cx="7587616" cy="3270059"/>
        </p:xfrm>
        <a:graphic>
          <a:graphicData uri="http://schemas.openxmlformats.org/drawingml/2006/table">
            <a:tbl>
              <a:tblPr firstRow="1" firstCol="1" bandRow="1"/>
              <a:tblGrid>
                <a:gridCol w="2325150">
                  <a:extLst>
                    <a:ext uri="{9D8B030D-6E8A-4147-A177-3AD203B41FA5}">
                      <a16:colId xmlns:a16="http://schemas.microsoft.com/office/drawing/2014/main" val="2716172030"/>
                    </a:ext>
                  </a:extLst>
                </a:gridCol>
                <a:gridCol w="2631233">
                  <a:extLst>
                    <a:ext uri="{9D8B030D-6E8A-4147-A177-3AD203B41FA5}">
                      <a16:colId xmlns:a16="http://schemas.microsoft.com/office/drawing/2014/main" val="1846251970"/>
                    </a:ext>
                  </a:extLst>
                </a:gridCol>
                <a:gridCol w="2631233">
                  <a:extLst>
                    <a:ext uri="{9D8B030D-6E8A-4147-A177-3AD203B41FA5}">
                      <a16:colId xmlns:a16="http://schemas.microsoft.com/office/drawing/2014/main" val="2508097790"/>
                    </a:ext>
                  </a:extLst>
                </a:gridCol>
              </a:tblGrid>
              <a:tr h="240358">
                <a:tc>
                  <a:txBody>
                    <a:bodyPr/>
                    <a:lstStyle/>
                    <a:p>
                      <a:pPr marL="457200" algn="ctr">
                        <a:lnSpc>
                          <a:spcPct val="107000"/>
                        </a:lnSpc>
                        <a:spcAft>
                          <a:spcPts val="0"/>
                        </a:spcAft>
                      </a:pPr>
                      <a:r>
                        <a:rPr lang="es-CO" sz="1100" b="1">
                          <a:effectLst/>
                          <a:latin typeface="Times New Roman" panose="02020603050405020304" pitchFamily="18" charset="0"/>
                          <a:ea typeface="Calibri" panose="020F0502020204030204" pitchFamily="34" charset="0"/>
                          <a:cs typeface="Times New Roman" panose="02020603050405020304" pitchFamily="18" charset="0"/>
                        </a:rPr>
                        <a:t>Objetivo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b="1">
                          <a:effectLst/>
                          <a:latin typeface="Times New Roman" panose="02020603050405020304" pitchFamily="18" charset="0"/>
                          <a:ea typeface="Calibri" panose="020F0502020204030204" pitchFamily="34" charset="0"/>
                          <a:cs typeface="Times New Roman" panose="02020603050405020304" pitchFamily="18" charset="0"/>
                        </a:rPr>
                        <a:t>Instrumento</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b="1">
                          <a:effectLst/>
                          <a:latin typeface="Times New Roman" panose="02020603050405020304" pitchFamily="18" charset="0"/>
                          <a:ea typeface="Calibri" panose="020F0502020204030204" pitchFamily="34" charset="0"/>
                          <a:cs typeface="Times New Roman" panose="02020603050405020304" pitchFamily="18" charset="0"/>
                        </a:rPr>
                        <a:t>Instrumento recomendado</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700422"/>
                  </a:ext>
                </a:extLst>
              </a:tr>
              <a:tr h="326935">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Alimentación</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Fuente de Voltaje de 20A</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Fuente </a:t>
                      </a:r>
                      <a:r>
                        <a:rPr lang="es-CO" sz="1100" dirty="0" err="1">
                          <a:effectLst/>
                          <a:latin typeface="Times New Roman" panose="02020603050405020304" pitchFamily="18" charset="0"/>
                          <a:ea typeface="Calibri" panose="020F0502020204030204" pitchFamily="34" charset="0"/>
                          <a:cs typeface="Times New Roman" panose="02020603050405020304" pitchFamily="18" charset="0"/>
                        </a:rPr>
                        <a:t>Keithley</a:t>
                      </a: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 2260B-80-27 de 720W</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765814"/>
                  </a:ext>
                </a:extLst>
              </a:tr>
              <a:tr h="430427">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Control del motor </a:t>
                      </a:r>
                      <a:r>
                        <a:rPr lang="es-CO" sz="1100" dirty="0" err="1">
                          <a:effectLst/>
                          <a:latin typeface="Times New Roman" panose="02020603050405020304" pitchFamily="18" charset="0"/>
                          <a:ea typeface="Calibri" panose="020F0502020204030204" pitchFamily="34" charset="0"/>
                          <a:cs typeface="Times New Roman" panose="02020603050405020304" pitchFamily="18" charset="0"/>
                        </a:rPr>
                        <a:t>brushless</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Control de Servomotores o de ancho de pulso de señales PWM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Controlador </a:t>
                      </a:r>
                      <a:r>
                        <a:rPr lang="es-CO" sz="1100" dirty="0" err="1">
                          <a:effectLst/>
                          <a:latin typeface="Times New Roman" panose="02020603050405020304" pitchFamily="18" charset="0"/>
                          <a:ea typeface="Calibri" panose="020F0502020204030204" pitchFamily="34" charset="0"/>
                          <a:cs typeface="Times New Roman" panose="02020603050405020304" pitchFamily="18" charset="0"/>
                        </a:rPr>
                        <a:t>Pololu</a:t>
                      </a: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 Micro Maestro 6</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593951"/>
                  </a:ext>
                </a:extLst>
              </a:tr>
              <a:tr h="430427">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Medición de fuerzas</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Dinamómetro con rango 0-20N, sensibilidad de 0.1N</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Dinamómetro RC </a:t>
                      </a:r>
                      <a:r>
                        <a:rPr lang="es-CO" sz="1100" dirty="0" err="1">
                          <a:effectLst/>
                          <a:latin typeface="Times New Roman" panose="02020603050405020304" pitchFamily="18" charset="0"/>
                          <a:ea typeface="Calibri" panose="020F0502020204030204" pitchFamily="34" charset="0"/>
                          <a:cs typeface="Times New Roman" panose="02020603050405020304" pitchFamily="18" charset="0"/>
                        </a:rPr>
                        <a:t>Benchmark</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4857922"/>
                  </a:ext>
                </a:extLst>
              </a:tr>
              <a:tr h="496091">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Medición de velocidad angular (óptica)</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Sensor óptico - Tarjeta de adquisición de datos de voltaje</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Sensor óptico </a:t>
                      </a:r>
                      <a:r>
                        <a:rPr lang="es-CO" sz="1100" dirty="0" err="1">
                          <a:effectLst/>
                          <a:latin typeface="Times New Roman" panose="02020603050405020304" pitchFamily="18" charset="0"/>
                          <a:ea typeface="Calibri" panose="020F0502020204030204" pitchFamily="34" charset="0"/>
                          <a:cs typeface="Times New Roman" panose="02020603050405020304" pitchFamily="18" charset="0"/>
                        </a:rPr>
                        <a:t>omron</a:t>
                      </a: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 - Tarjeta de adquisición NI 9205 acoplada a software </a:t>
                      </a:r>
                      <a:r>
                        <a:rPr lang="es-CO" sz="1100" dirty="0" err="1">
                          <a:effectLst/>
                          <a:latin typeface="Times New Roman" panose="02020603050405020304" pitchFamily="18" charset="0"/>
                          <a:ea typeface="Calibri" panose="020F0502020204030204" pitchFamily="34" charset="0"/>
                          <a:cs typeface="Times New Roman" panose="02020603050405020304" pitchFamily="18" charset="0"/>
                        </a:rPr>
                        <a:t>LabView</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293781"/>
                  </a:ext>
                </a:extLst>
              </a:tr>
              <a:tr h="343168">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Medición presión atmosférica</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Barómetro</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Barómetro de columna inclinada Dwyer 1917631</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2855440"/>
                  </a:ext>
                </a:extLst>
              </a:tr>
              <a:tr h="255909">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Medición humedad relativa</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Higrómetro</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Anemómetro EXTECH 45158</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483038"/>
                  </a:ext>
                </a:extLst>
              </a:tr>
              <a:tr h="326935">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Medición de temperatura ambiente</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Calibri" panose="020F0502020204030204" pitchFamily="34" charset="0"/>
                          <a:cs typeface="Times New Roman" panose="02020603050405020304" pitchFamily="18" charset="0"/>
                        </a:rPr>
                        <a:t>Termómetro</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618896"/>
                  </a:ext>
                </a:extLst>
              </a:tr>
              <a:tr h="343168">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Medición de velocidad</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Anemómetro o Tubo Pitot acoplado a manómetro</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Pitot </a:t>
                      </a:r>
                      <a:r>
                        <a:rPr lang="es-CO" sz="1100" dirty="0" err="1">
                          <a:effectLst/>
                          <a:latin typeface="Times New Roman" panose="02020603050405020304" pitchFamily="18" charset="0"/>
                          <a:ea typeface="Calibri" panose="020F0502020204030204" pitchFamily="34" charset="0"/>
                          <a:cs typeface="Times New Roman" panose="02020603050405020304" pitchFamily="18" charset="0"/>
                        </a:rPr>
                        <a:t>Dwyer</a:t>
                      </a:r>
                      <a:r>
                        <a:rPr lang="es-CO" sz="1100" dirty="0">
                          <a:effectLst/>
                          <a:latin typeface="Times New Roman" panose="02020603050405020304" pitchFamily="18" charset="0"/>
                          <a:ea typeface="Calibri" panose="020F0502020204030204" pitchFamily="34" charset="0"/>
                          <a:cs typeface="Times New Roman" panose="02020603050405020304" pitchFamily="18" charset="0"/>
                        </a:rPr>
                        <a:t> A10N CAT6024</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502375"/>
                  </a:ext>
                </a:extLst>
              </a:tr>
            </a:tbl>
          </a:graphicData>
        </a:graphic>
      </p:graphicFrame>
      <p:sp>
        <p:nvSpPr>
          <p:cNvPr id="9" name="Título 1">
            <a:extLst>
              <a:ext uri="{FF2B5EF4-FFF2-40B4-BE49-F238E27FC236}">
                <a16:creationId xmlns:a16="http://schemas.microsoft.com/office/drawing/2014/main" id="{63FF5552-F599-409C-89AF-6DAF6CCA9F29}"/>
              </a:ext>
            </a:extLst>
          </p:cNvPr>
          <p:cNvSpPr txBox="1">
            <a:spLocks/>
          </p:cNvSpPr>
          <p:nvPr/>
        </p:nvSpPr>
        <p:spPr bwMode="auto">
          <a:xfrm>
            <a:off x="1352550" y="1972785"/>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sz="2000" dirty="0"/>
              <a:t>Resumen</a:t>
            </a:r>
            <a:endParaRPr lang="es-ES" sz="2000" dirty="0"/>
          </a:p>
        </p:txBody>
      </p:sp>
      <p:sp>
        <p:nvSpPr>
          <p:cNvPr id="10" name="Título 1">
            <a:extLst>
              <a:ext uri="{FF2B5EF4-FFF2-40B4-BE49-F238E27FC236}">
                <a16:creationId xmlns:a16="http://schemas.microsoft.com/office/drawing/2014/main" id="{1B033ABC-CED7-44C4-94DE-7499D616877A}"/>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398101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B76B2-A4CE-45B3-BED8-1DA247033315}"/>
              </a:ext>
            </a:extLst>
          </p:cNvPr>
          <p:cNvSpPr>
            <a:spLocks noGrp="1"/>
          </p:cNvSpPr>
          <p:nvPr>
            <p:ph type="title"/>
          </p:nvPr>
        </p:nvSpPr>
        <p:spPr/>
        <p:txBody>
          <a:bodyPr/>
          <a:lstStyle/>
          <a:p>
            <a:r>
              <a:rPr lang="es-CO" sz="2000" dirty="0"/>
              <a:t>Alimentación</a:t>
            </a:r>
            <a:endParaRPr lang="es-ES" sz="2000" dirty="0"/>
          </a:p>
        </p:txBody>
      </p:sp>
      <p:sp>
        <p:nvSpPr>
          <p:cNvPr id="3" name="Marcador de contenido 2">
            <a:extLst>
              <a:ext uri="{FF2B5EF4-FFF2-40B4-BE49-F238E27FC236}">
                <a16:creationId xmlns:a16="http://schemas.microsoft.com/office/drawing/2014/main" id="{AB5AF94E-B93A-41D4-8961-FCCA5F53EFDC}"/>
              </a:ext>
            </a:extLst>
          </p:cNvPr>
          <p:cNvSpPr>
            <a:spLocks noGrp="1"/>
          </p:cNvSpPr>
          <p:nvPr>
            <p:ph idx="1"/>
          </p:nvPr>
        </p:nvSpPr>
        <p:spPr>
          <a:xfrm>
            <a:off x="1428751" y="2500314"/>
            <a:ext cx="5448299" cy="4143375"/>
          </a:xfrm>
        </p:spPr>
        <p:txBody>
          <a:bodyPr/>
          <a:lstStyle/>
          <a:p>
            <a:r>
              <a:rPr lang="es-CO" dirty="0"/>
              <a:t>Fuente DC programable</a:t>
            </a:r>
          </a:p>
          <a:p>
            <a:r>
              <a:rPr lang="es-CO" dirty="0"/>
              <a:t>Capacidad máxima de 720W</a:t>
            </a:r>
          </a:p>
          <a:p>
            <a:r>
              <a:rPr lang="es-CO" dirty="0"/>
              <a:t>Capacidad de controlar y mantener estable Voltaje, con corriente variable</a:t>
            </a:r>
          </a:p>
          <a:p>
            <a:r>
              <a:rPr lang="es-CO" dirty="0"/>
              <a:t>En este caso, 15V de tensión constante</a:t>
            </a:r>
          </a:p>
          <a:p>
            <a:r>
              <a:rPr lang="es-CO" dirty="0"/>
              <a:t>Corriente máxima alcanzada de 12 A</a:t>
            </a:r>
          </a:p>
          <a:p>
            <a:r>
              <a:rPr lang="es-CO" dirty="0"/>
              <a:t>Corriente máxima de seguridad de 15 A</a:t>
            </a:r>
            <a:endParaRPr lang="es-ES" dirty="0"/>
          </a:p>
        </p:txBody>
      </p:sp>
      <p:sp>
        <p:nvSpPr>
          <p:cNvPr id="4" name="Marcador de número de diapositiva 3">
            <a:extLst>
              <a:ext uri="{FF2B5EF4-FFF2-40B4-BE49-F238E27FC236}">
                <a16:creationId xmlns:a16="http://schemas.microsoft.com/office/drawing/2014/main" id="{FF7443B2-343D-4C10-8356-AFFF489837BF}"/>
              </a:ext>
            </a:extLst>
          </p:cNvPr>
          <p:cNvSpPr>
            <a:spLocks noGrp="1"/>
          </p:cNvSpPr>
          <p:nvPr>
            <p:ph type="sldNum" sz="quarter" idx="10"/>
          </p:nvPr>
        </p:nvSpPr>
        <p:spPr/>
        <p:txBody>
          <a:bodyPr/>
          <a:lstStyle/>
          <a:p>
            <a:fld id="{74C875F9-152A-4DB4-AC78-E4926CD36A2F}" type="slidenum">
              <a:rPr lang="es-CO" smtClean="0"/>
              <a:t>9</a:t>
            </a:fld>
            <a:endParaRPr lang="es-CO"/>
          </a:p>
        </p:txBody>
      </p:sp>
      <p:pic>
        <p:nvPicPr>
          <p:cNvPr id="3076" name="Picture 4" descr="https://www.tek.com/sites/default/files/media/image/2260B-ComboShot_SBG_5in_0.jpg">
            <a:extLst>
              <a:ext uri="{FF2B5EF4-FFF2-40B4-BE49-F238E27FC236}">
                <a16:creationId xmlns:a16="http://schemas.microsoft.com/office/drawing/2014/main" id="{ADA3C9D1-34FB-4D4B-ADCD-11902B947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2035969"/>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B8E4ADA-FE0E-49A7-9D03-EFE148FC5B5B}"/>
              </a:ext>
            </a:extLst>
          </p:cNvPr>
          <p:cNvSpPr txBox="1"/>
          <p:nvPr/>
        </p:nvSpPr>
        <p:spPr>
          <a:xfrm>
            <a:off x="8782049" y="4934545"/>
            <a:ext cx="2266951" cy="646331"/>
          </a:xfrm>
          <a:prstGeom prst="rect">
            <a:avLst/>
          </a:prstGeom>
          <a:noFill/>
        </p:spPr>
        <p:txBody>
          <a:bodyPr wrap="square" rtlCol="0">
            <a:spAutoFit/>
          </a:bodyPr>
          <a:lstStyle/>
          <a:p>
            <a:pPr algn="ctr"/>
            <a:r>
              <a:rPr lang="es-CO" i="1" dirty="0"/>
              <a:t>Imagen 11: Sistema de alimentación [7]</a:t>
            </a:r>
            <a:endParaRPr lang="es-ES" i="1" dirty="0"/>
          </a:p>
        </p:txBody>
      </p:sp>
      <p:sp>
        <p:nvSpPr>
          <p:cNvPr id="10" name="Título 1">
            <a:extLst>
              <a:ext uri="{FF2B5EF4-FFF2-40B4-BE49-F238E27FC236}">
                <a16:creationId xmlns:a16="http://schemas.microsoft.com/office/drawing/2014/main" id="{05B83651-730D-4185-B66F-1AC8F1EC1F88}"/>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2633123934"/>
      </p:ext>
    </p:extLst>
  </p:cSld>
  <p:clrMapOvr>
    <a:masterClrMapping/>
  </p:clrMapOvr>
</p:sld>
</file>

<file path=ppt/theme/theme1.xml><?xml version="1.0" encoding="utf-8"?>
<a:theme xmlns:a="http://schemas.openxmlformats.org/drawingml/2006/main" name="Unian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andes" id="{26F55E8F-B253-4AB2-B776-A46F5B624A43}" vid="{32F3EDAA-7901-4B28-8631-35E58205D64D}"/>
    </a:ext>
  </a:extLst>
</a:theme>
</file>

<file path=ppt/theme/theme2.xml><?xml version="1.0" encoding="utf-8"?>
<a:theme xmlns:a="http://schemas.openxmlformats.org/drawingml/2006/main" name="2_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1" id="{708EBD6F-C7C3-41AB-906E-B18DF2D778FE}" vid="{BAD185E6-F427-4C15-96F5-D1F4BAAC5AD5}"/>
    </a:ext>
  </a:extLst>
</a:theme>
</file>

<file path=docProps/app.xml><?xml version="1.0" encoding="utf-8"?>
<Properties xmlns="http://schemas.openxmlformats.org/officeDocument/2006/extended-properties" xmlns:vt="http://schemas.openxmlformats.org/officeDocument/2006/docPropsVTypes">
  <Template>Uniandes</Template>
  <TotalTime>12348</TotalTime>
  <Words>1391</Words>
  <Application>Microsoft Office PowerPoint</Application>
  <PresentationFormat>Panorámica</PresentationFormat>
  <Paragraphs>226</Paragraphs>
  <Slides>24</Slides>
  <Notes>0</Notes>
  <HiddenSlides>0</HiddenSlides>
  <MMClips>0</MMClips>
  <ScaleCrop>false</ScaleCrop>
  <HeadingPairs>
    <vt:vector size="4" baseType="variant">
      <vt:variant>
        <vt:lpstr>Tema</vt:lpstr>
      </vt:variant>
      <vt:variant>
        <vt:i4>2</vt:i4>
      </vt:variant>
      <vt:variant>
        <vt:lpstr>Títulos de diapositiva</vt:lpstr>
      </vt:variant>
      <vt:variant>
        <vt:i4>24</vt:i4>
      </vt:variant>
    </vt:vector>
  </HeadingPairs>
  <TitlesOfParts>
    <vt:vector size="26" baseType="lpstr">
      <vt:lpstr>Uniandes</vt:lpstr>
      <vt:lpstr>2_Tema1</vt:lpstr>
      <vt:lpstr>Caracterización aerodinámica de rotor de cuadricóptero</vt:lpstr>
      <vt:lpstr>Introducción</vt:lpstr>
      <vt:lpstr>Estado del arte</vt:lpstr>
      <vt:lpstr>Rotor</vt:lpstr>
      <vt:lpstr>Soporte (Proyecto especial -201710)</vt:lpstr>
      <vt:lpstr>Teoría de Momentum en Hover</vt:lpstr>
      <vt:lpstr>Objetivos</vt:lpstr>
      <vt:lpstr>Instrumentación</vt:lpstr>
      <vt:lpstr>Alimentación</vt:lpstr>
      <vt:lpstr>Control del motor</vt:lpstr>
      <vt:lpstr>Medición de fuerzas</vt:lpstr>
      <vt:lpstr>Medición de velocidad angular (óptica)</vt:lpstr>
      <vt:lpstr>Protocolo</vt:lpstr>
      <vt:lpstr>Aplicación protocolo</vt:lpstr>
      <vt:lpstr>Resultados</vt:lpstr>
      <vt:lpstr>Resultados</vt:lpstr>
      <vt:lpstr>Resultados</vt:lpstr>
      <vt:lpstr>Resultados</vt:lpstr>
      <vt:lpstr>Discusión y observaciones</vt:lpstr>
      <vt:lpstr>Conclusiones</vt:lpstr>
      <vt:lpstr>Referencias</vt:lpstr>
      <vt:lpstr>Apoyo</vt:lpstr>
      <vt:lpstr>Apoyo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 implementación de protocolo de pruebas</dc:title>
  <dc:creator>Juan Sebastian Villegas Santos</dc:creator>
  <cp:lastModifiedBy>Juan Sebastian Villegas Santos</cp:lastModifiedBy>
  <cp:revision>28</cp:revision>
  <dcterms:created xsi:type="dcterms:W3CDTF">2018-06-15T01:59:15Z</dcterms:created>
  <dcterms:modified xsi:type="dcterms:W3CDTF">2018-06-25T18:13:45Z</dcterms:modified>
</cp:coreProperties>
</file>