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539F-6E00-4788-A0FD-6D7042A8670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0F2-DE09-47A0-B5A6-CED6E51346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2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539F-6E00-4788-A0FD-6D7042A8670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0F2-DE09-47A0-B5A6-CED6E51346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539F-6E00-4788-A0FD-6D7042A8670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0F2-DE09-47A0-B5A6-CED6E51346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5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539F-6E00-4788-A0FD-6D7042A8670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0F2-DE09-47A0-B5A6-CED6E51346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2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539F-6E00-4788-A0FD-6D7042A8670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0F2-DE09-47A0-B5A6-CED6E51346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539F-6E00-4788-A0FD-6D7042A8670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0F2-DE09-47A0-B5A6-CED6E51346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539F-6E00-4788-A0FD-6D7042A8670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0F2-DE09-47A0-B5A6-CED6E51346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3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539F-6E00-4788-A0FD-6D7042A8670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0F2-DE09-47A0-B5A6-CED6E51346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539F-6E00-4788-A0FD-6D7042A8670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0F2-DE09-47A0-B5A6-CED6E51346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1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539F-6E00-4788-A0FD-6D7042A8670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0F2-DE09-47A0-B5A6-CED6E51346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7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539F-6E00-4788-A0FD-6D7042A8670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0F2-DE09-47A0-B5A6-CED6E51346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539F-6E00-4788-A0FD-6D7042A8670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B0F2-DE09-47A0-B5A6-CED6E51346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090057" y="1358538"/>
            <a:ext cx="8059783" cy="5081451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ipse 3"/>
          <p:cNvSpPr/>
          <p:nvPr/>
        </p:nvSpPr>
        <p:spPr>
          <a:xfrm>
            <a:off x="2286000" y="1358538"/>
            <a:ext cx="7707087" cy="4467496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44"/>
          <p:cNvSpPr/>
          <p:nvPr/>
        </p:nvSpPr>
        <p:spPr>
          <a:xfrm>
            <a:off x="5721531" y="3278777"/>
            <a:ext cx="901337" cy="6727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ector recto 46"/>
          <p:cNvCxnSpPr>
            <a:stCxn id="45" idx="0"/>
            <a:endCxn id="4" idx="0"/>
          </p:cNvCxnSpPr>
          <p:nvPr/>
        </p:nvCxnSpPr>
        <p:spPr>
          <a:xfrm flipH="1" flipV="1">
            <a:off x="6139544" y="1358538"/>
            <a:ext cx="32656" cy="1920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stCxn id="45" idx="6"/>
          </p:cNvCxnSpPr>
          <p:nvPr/>
        </p:nvCxnSpPr>
        <p:spPr>
          <a:xfrm flipV="1">
            <a:off x="6622868" y="3592286"/>
            <a:ext cx="3370219" cy="228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45" idx="2"/>
            <a:endCxn id="4" idx="2"/>
          </p:cNvCxnSpPr>
          <p:nvPr/>
        </p:nvCxnSpPr>
        <p:spPr>
          <a:xfrm flipH="1" flipV="1">
            <a:off x="2286000" y="3592286"/>
            <a:ext cx="3435531" cy="228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45" idx="4"/>
            <a:endCxn id="4" idx="4"/>
          </p:cNvCxnSpPr>
          <p:nvPr/>
        </p:nvCxnSpPr>
        <p:spPr>
          <a:xfrm flipH="1">
            <a:off x="6139544" y="3951514"/>
            <a:ext cx="32656" cy="187452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ángulo isósceles 62"/>
          <p:cNvSpPr/>
          <p:nvPr/>
        </p:nvSpPr>
        <p:spPr>
          <a:xfrm>
            <a:off x="4247060" y="1329146"/>
            <a:ext cx="1796142" cy="1926772"/>
          </a:xfrm>
          <a:prstGeom prst="triangle">
            <a:avLst>
              <a:gd name="adj" fmla="val 51028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riángulo isósceles 66"/>
          <p:cNvSpPr/>
          <p:nvPr/>
        </p:nvSpPr>
        <p:spPr>
          <a:xfrm>
            <a:off x="6239145" y="1286281"/>
            <a:ext cx="1823905" cy="2026377"/>
          </a:xfrm>
          <a:prstGeom prst="triangle">
            <a:avLst>
              <a:gd name="adj" fmla="val 4641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ángulo 68"/>
          <p:cNvSpPr/>
          <p:nvPr/>
        </p:nvSpPr>
        <p:spPr>
          <a:xfrm>
            <a:off x="2916284" y="2754630"/>
            <a:ext cx="1012372" cy="62865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riángulo isósceles 69"/>
          <p:cNvSpPr/>
          <p:nvPr/>
        </p:nvSpPr>
        <p:spPr>
          <a:xfrm>
            <a:off x="3853542" y="950325"/>
            <a:ext cx="2537465" cy="2625633"/>
          </a:xfrm>
          <a:prstGeom prst="triangle">
            <a:avLst>
              <a:gd name="adj" fmla="val 51028"/>
            </a:avLst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iángulo isósceles 72"/>
          <p:cNvSpPr/>
          <p:nvPr/>
        </p:nvSpPr>
        <p:spPr>
          <a:xfrm>
            <a:off x="3318781" y="2962004"/>
            <a:ext cx="2537465" cy="2625633"/>
          </a:xfrm>
          <a:prstGeom prst="triangle">
            <a:avLst>
              <a:gd name="adj" fmla="val 51028"/>
            </a:avLst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iángulo isósceles 73"/>
          <p:cNvSpPr/>
          <p:nvPr/>
        </p:nvSpPr>
        <p:spPr>
          <a:xfrm>
            <a:off x="3689442" y="3338375"/>
            <a:ext cx="1796142" cy="1926772"/>
          </a:xfrm>
          <a:prstGeom prst="triangle">
            <a:avLst>
              <a:gd name="adj" fmla="val 510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ángulo 74"/>
          <p:cNvSpPr/>
          <p:nvPr/>
        </p:nvSpPr>
        <p:spPr>
          <a:xfrm>
            <a:off x="4922245" y="4970417"/>
            <a:ext cx="1012372" cy="6286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riángulo isósceles 83"/>
          <p:cNvSpPr/>
          <p:nvPr/>
        </p:nvSpPr>
        <p:spPr>
          <a:xfrm>
            <a:off x="5890533" y="873578"/>
            <a:ext cx="2395398" cy="2772591"/>
          </a:xfrm>
          <a:prstGeom prst="triangle">
            <a:avLst>
              <a:gd name="adj" fmla="val 51984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riángulo isósceles 84"/>
          <p:cNvSpPr/>
          <p:nvPr/>
        </p:nvSpPr>
        <p:spPr>
          <a:xfrm>
            <a:off x="6285687" y="2915465"/>
            <a:ext cx="2395398" cy="2772591"/>
          </a:xfrm>
          <a:prstGeom prst="triangle">
            <a:avLst>
              <a:gd name="adj" fmla="val 51984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riángulo isósceles 85"/>
          <p:cNvSpPr/>
          <p:nvPr/>
        </p:nvSpPr>
        <p:spPr>
          <a:xfrm>
            <a:off x="6622868" y="3322453"/>
            <a:ext cx="1823905" cy="2026377"/>
          </a:xfrm>
          <a:prstGeom prst="triangle">
            <a:avLst>
              <a:gd name="adj" fmla="val 4641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ángulo 86"/>
          <p:cNvSpPr/>
          <p:nvPr/>
        </p:nvSpPr>
        <p:spPr>
          <a:xfrm>
            <a:off x="8063867" y="2764022"/>
            <a:ext cx="1012372" cy="628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ángulo 87"/>
          <p:cNvSpPr/>
          <p:nvPr/>
        </p:nvSpPr>
        <p:spPr>
          <a:xfrm>
            <a:off x="6366522" y="4970417"/>
            <a:ext cx="1012372" cy="6286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717074" y="666207"/>
            <a:ext cx="6322422" cy="5760720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899954" y="809897"/>
            <a:ext cx="5969726" cy="5473338"/>
          </a:xfrm>
          <a:prstGeom prst="ellipse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5323113" y="3043645"/>
            <a:ext cx="1110343" cy="100584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 recto 7"/>
          <p:cNvCxnSpPr>
            <a:stCxn id="6" idx="0"/>
          </p:cNvCxnSpPr>
          <p:nvPr/>
        </p:nvCxnSpPr>
        <p:spPr>
          <a:xfrm flipH="1" flipV="1">
            <a:off x="5878284" y="927463"/>
            <a:ext cx="1" cy="21161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stCxn id="6" idx="4"/>
            <a:endCxn id="5" idx="4"/>
          </p:cNvCxnSpPr>
          <p:nvPr/>
        </p:nvCxnSpPr>
        <p:spPr>
          <a:xfrm>
            <a:off x="5878285" y="4049486"/>
            <a:ext cx="6532" cy="223374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6" idx="6"/>
            <a:endCxn id="5" idx="6"/>
          </p:cNvCxnSpPr>
          <p:nvPr/>
        </p:nvCxnSpPr>
        <p:spPr>
          <a:xfrm>
            <a:off x="6433456" y="3546566"/>
            <a:ext cx="243622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6" idx="2"/>
            <a:endCxn id="5" idx="2"/>
          </p:cNvCxnSpPr>
          <p:nvPr/>
        </p:nvCxnSpPr>
        <p:spPr>
          <a:xfrm flipH="1">
            <a:off x="2899954" y="3546566"/>
            <a:ext cx="242315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/>
          <p:cNvSpPr/>
          <p:nvPr/>
        </p:nvSpPr>
        <p:spPr>
          <a:xfrm>
            <a:off x="4193177" y="1187095"/>
            <a:ext cx="1358535" cy="1445071"/>
          </a:xfrm>
          <a:prstGeom prst="triangle">
            <a:avLst>
              <a:gd name="adj" fmla="val 50139"/>
            </a:avLst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ángulo isósceles 15"/>
          <p:cNvSpPr/>
          <p:nvPr/>
        </p:nvSpPr>
        <p:spPr>
          <a:xfrm>
            <a:off x="4459330" y="1456508"/>
            <a:ext cx="826227" cy="1058091"/>
          </a:xfrm>
          <a:prstGeom prst="triangle">
            <a:avLst>
              <a:gd name="adj" fmla="val 51028"/>
            </a:avLst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3180805" y="2800349"/>
            <a:ext cx="1012372" cy="62865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6106883" y="1392017"/>
            <a:ext cx="1012372" cy="6286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ángulo isósceles 19"/>
          <p:cNvSpPr/>
          <p:nvPr/>
        </p:nvSpPr>
        <p:spPr>
          <a:xfrm>
            <a:off x="6923318" y="1850034"/>
            <a:ext cx="1358535" cy="1445071"/>
          </a:xfrm>
          <a:prstGeom prst="triangle">
            <a:avLst>
              <a:gd name="adj" fmla="val 50139"/>
            </a:avLst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ángulo isósceles 20"/>
          <p:cNvSpPr/>
          <p:nvPr/>
        </p:nvSpPr>
        <p:spPr>
          <a:xfrm>
            <a:off x="7189471" y="2103120"/>
            <a:ext cx="826227" cy="1058091"/>
          </a:xfrm>
          <a:prstGeom prst="triangle">
            <a:avLst>
              <a:gd name="adj" fmla="val 510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3200402" y="3735161"/>
            <a:ext cx="1012372" cy="6286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ángulo isósceles 22"/>
          <p:cNvSpPr/>
          <p:nvPr/>
        </p:nvSpPr>
        <p:spPr>
          <a:xfrm rot="10800000">
            <a:off x="4242164" y="4532000"/>
            <a:ext cx="1358535" cy="1445071"/>
          </a:xfrm>
          <a:prstGeom prst="triangle">
            <a:avLst>
              <a:gd name="adj" fmla="val 5013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ángulo isósceles 23"/>
          <p:cNvSpPr/>
          <p:nvPr/>
        </p:nvSpPr>
        <p:spPr>
          <a:xfrm rot="10800000">
            <a:off x="4508317" y="4663438"/>
            <a:ext cx="826227" cy="1058091"/>
          </a:xfrm>
          <a:prstGeom prst="triangle">
            <a:avLst>
              <a:gd name="adj" fmla="val 5102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6080758" y="5103495"/>
            <a:ext cx="1012372" cy="628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ángulo isósceles 25"/>
          <p:cNvSpPr/>
          <p:nvPr/>
        </p:nvSpPr>
        <p:spPr>
          <a:xfrm rot="10800000">
            <a:off x="6929848" y="3829869"/>
            <a:ext cx="1358535" cy="1445071"/>
          </a:xfrm>
          <a:prstGeom prst="triangle">
            <a:avLst>
              <a:gd name="adj" fmla="val 501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/>
          <p:cNvSpPr/>
          <p:nvPr/>
        </p:nvSpPr>
        <p:spPr>
          <a:xfrm rot="10800000">
            <a:off x="7196001" y="3916407"/>
            <a:ext cx="826227" cy="1058091"/>
          </a:xfrm>
          <a:prstGeom prst="triangle">
            <a:avLst>
              <a:gd name="adj" fmla="val 51028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7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8</cp:revision>
  <dcterms:created xsi:type="dcterms:W3CDTF">2019-08-04T16:11:11Z</dcterms:created>
  <dcterms:modified xsi:type="dcterms:W3CDTF">2019-08-07T02:36:49Z</dcterms:modified>
</cp:coreProperties>
</file>