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D097-94B0-41E1-B75D-061EC45F29D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70BD-CDD0-4A19-ACB5-8F68DFC392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5249" y="916635"/>
            <a:ext cx="3291840" cy="47672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elogramo 4"/>
          <p:cNvSpPr/>
          <p:nvPr/>
        </p:nvSpPr>
        <p:spPr>
          <a:xfrm rot="5113000">
            <a:off x="410310" y="2549044"/>
            <a:ext cx="1862329" cy="1502388"/>
          </a:xfrm>
          <a:prstGeom prst="parallelogram">
            <a:avLst>
              <a:gd name="adj" fmla="val 4845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95000"/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jjj</a:t>
            </a:r>
            <a:endParaRPr lang="en-US" dirty="0"/>
          </a:p>
        </p:txBody>
      </p:sp>
      <p:sp>
        <p:nvSpPr>
          <p:cNvPr id="6" name="Paralelogramo 5"/>
          <p:cNvSpPr/>
          <p:nvPr/>
        </p:nvSpPr>
        <p:spPr>
          <a:xfrm rot="15633663">
            <a:off x="1948565" y="2640789"/>
            <a:ext cx="1999288" cy="1614909"/>
          </a:xfrm>
          <a:prstGeom prst="parallelogram">
            <a:avLst>
              <a:gd name="adj" fmla="val 4845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95000"/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elogramo 6"/>
          <p:cNvSpPr/>
          <p:nvPr/>
        </p:nvSpPr>
        <p:spPr>
          <a:xfrm rot="5113000">
            <a:off x="1104543" y="2178629"/>
            <a:ext cx="569850" cy="949186"/>
          </a:xfrm>
          <a:prstGeom prst="parallelogram">
            <a:avLst>
              <a:gd name="adj" fmla="val 7582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elogramo 7"/>
          <p:cNvSpPr/>
          <p:nvPr/>
        </p:nvSpPr>
        <p:spPr>
          <a:xfrm rot="5113000">
            <a:off x="740088" y="3399039"/>
            <a:ext cx="569850" cy="949186"/>
          </a:xfrm>
          <a:prstGeom prst="parallelogram">
            <a:avLst>
              <a:gd name="adj" fmla="val 7582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elogramo 8"/>
          <p:cNvSpPr/>
          <p:nvPr/>
        </p:nvSpPr>
        <p:spPr>
          <a:xfrm rot="15643984">
            <a:off x="2498638" y="3631106"/>
            <a:ext cx="569850" cy="949186"/>
          </a:xfrm>
          <a:prstGeom prst="parallelogram">
            <a:avLst>
              <a:gd name="adj" fmla="val 75821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2">
                <a:lumMod val="50000"/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115802" y="3007390"/>
            <a:ext cx="1743892" cy="647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>
                <a:latin typeface="Arial Rounded MT Bold" panose="020F0704030504030204" pitchFamily="34" charset="0"/>
              </a:rPr>
              <a:t>jj</a:t>
            </a:r>
            <a:r>
              <a:rPr lang="es-MX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jpeg’s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731640" y="962355"/>
            <a:ext cx="2616909" cy="4675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2019-08-05T02:51:40Z</dcterms:created>
  <dcterms:modified xsi:type="dcterms:W3CDTF">2019-08-05T03:02:26Z</dcterms:modified>
</cp:coreProperties>
</file>