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8EE2-A2D6-46A1-AEBF-E14ABBDEF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Investment in UAE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4212B-8274-4D44-8B5E-E67DB5F3D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77316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12E5-7B9A-40CD-A1CA-DEA3BCDD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DBC3-A999-4BBB-B41C-12134FE0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1.Undoubtedly, Ajman is the best place to invest , as its well populated &amp; people go out there often. </a:t>
            </a:r>
          </a:p>
          <a:p>
            <a:pPr marL="0" indent="0">
              <a:buNone/>
            </a:pPr>
            <a:r>
              <a:rPr lang="en-US" dirty="0"/>
              <a:t>2.Food business is the best in Ajman. </a:t>
            </a:r>
          </a:p>
          <a:p>
            <a:pPr marL="0" indent="0">
              <a:buNone/>
            </a:pPr>
            <a:r>
              <a:rPr lang="en-US" dirty="0"/>
              <a:t>3.Sharjah &amp; </a:t>
            </a:r>
            <a:r>
              <a:rPr lang="en-US" dirty="0" err="1"/>
              <a:t>Ummul</a:t>
            </a:r>
            <a:r>
              <a:rPr lang="en-US" dirty="0"/>
              <a:t> </a:t>
            </a:r>
            <a:r>
              <a:rPr lang="en-US" dirty="0" err="1"/>
              <a:t>Qaima</a:t>
            </a:r>
            <a:r>
              <a:rPr lang="en-US" dirty="0"/>
              <a:t> are relax spots. Sharjah with sea side &amp; other city with resorts. Those types of investments may be good here </a:t>
            </a:r>
          </a:p>
          <a:p>
            <a:pPr marL="0" indent="0">
              <a:buNone/>
            </a:pPr>
            <a:r>
              <a:rPr lang="en-US" dirty="0"/>
              <a:t>4. Entire cities are </a:t>
            </a:r>
            <a:r>
              <a:rPr lang="en-US" dirty="0" err="1"/>
              <a:t>nott</a:t>
            </a:r>
            <a:r>
              <a:rPr lang="en-US" dirty="0"/>
              <a:t> too good for opening pubs/bars. Seems the culture is different from western countries. </a:t>
            </a:r>
          </a:p>
        </p:txBody>
      </p:sp>
    </p:spTree>
    <p:extLst>
      <p:ext uri="{BB962C8B-B14F-4D97-AF65-F5344CB8AC3E}">
        <p14:creationId xmlns:p14="http://schemas.microsoft.com/office/powerpoint/2010/main" val="34778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39F6-A5E8-4655-99FE-67DF76AF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F58F-D788-4D83-9FAB-8B3C06F0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data from </a:t>
            </a:r>
            <a:r>
              <a:rPr lang="en-US" dirty="0" err="1"/>
              <a:t>wikipedia</a:t>
            </a:r>
            <a:r>
              <a:rPr lang="en-US" dirty="0"/>
              <a:t> and Python, and processing and </a:t>
            </a:r>
            <a:r>
              <a:rPr lang="en-US" dirty="0" err="1"/>
              <a:t>analysing</a:t>
            </a:r>
            <a:r>
              <a:rPr lang="en-US" dirty="0"/>
              <a:t> them using Python functions &amp; clustering methods, we could find , Ajman is the best option to invest in Dubai &amp; that too for food business. Also, it looks an investor friendly country with a beautiful geographical attractions. Hopefully, these findings may help someone to invest few of </a:t>
            </a:r>
            <a:r>
              <a:rPr lang="en-US" dirty="0" err="1"/>
              <a:t>thie</a:t>
            </a:r>
            <a:r>
              <a:rPr lang="en-US" dirty="0"/>
              <a:t> millions in Dubai in future !! :) </a:t>
            </a:r>
          </a:p>
        </p:txBody>
      </p:sp>
    </p:spTree>
    <p:extLst>
      <p:ext uri="{BB962C8B-B14F-4D97-AF65-F5344CB8AC3E}">
        <p14:creationId xmlns:p14="http://schemas.microsoft.com/office/powerpoint/2010/main" val="35968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C9F-109F-4137-8610-9F96E18E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United Arab Emirates- a distant paradise from the western countries and Americas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5891-2713-405D-A5D3-4A65E399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Dubai is not only a distinctive and intriguing destination, but also a dynamic business center and a tourist paradise </a:t>
            </a:r>
          </a:p>
          <a:p>
            <a:endParaRPr lang="en-US" dirty="0"/>
          </a:p>
          <a:p>
            <a:r>
              <a:rPr lang="en-US" dirty="0"/>
              <a:t> more attractions, good food, shopping and quality accommodation.</a:t>
            </a:r>
          </a:p>
          <a:p>
            <a:endParaRPr lang="en-US" dirty="0"/>
          </a:p>
          <a:p>
            <a:r>
              <a:rPr lang="en-US" dirty="0"/>
              <a:t> The Glitzy city, Dubai is a land of monuments </a:t>
            </a:r>
          </a:p>
          <a:p>
            <a:pPr marL="0" indent="0">
              <a:buNone/>
            </a:pPr>
            <a:r>
              <a:rPr lang="en-US" dirty="0"/>
              <a:t>							BUT…..?</a:t>
            </a:r>
          </a:p>
        </p:txBody>
      </p:sp>
    </p:spTree>
    <p:extLst>
      <p:ext uri="{BB962C8B-B14F-4D97-AF65-F5344CB8AC3E}">
        <p14:creationId xmlns:p14="http://schemas.microsoft.com/office/powerpoint/2010/main" val="132209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1878-0348-4C65-B688-4B2C313A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Questions to Answer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96B0-0505-4DBC-81F5-8607B681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What are different cities in United Arab Emirates &amp; what are the population </a:t>
            </a:r>
          </a:p>
          <a:p>
            <a:r>
              <a:rPr lang="en-US" dirty="0"/>
              <a:t> What are all the business areas those are popular there ? </a:t>
            </a:r>
          </a:p>
          <a:p>
            <a:r>
              <a:rPr lang="en-US" dirty="0"/>
              <a:t> Is the country too strict about business? No pubs, winery shops?</a:t>
            </a:r>
          </a:p>
          <a:p>
            <a:r>
              <a:rPr lang="en-US" dirty="0"/>
              <a:t> In different areas , which can be a good investment option? </a:t>
            </a:r>
          </a:p>
          <a:p>
            <a:r>
              <a:rPr lang="en-US" dirty="0"/>
              <a:t> How much populated the cities there?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7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FA5A-DB27-4C84-B561-D48ADBEA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Audience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D2C5-8F6D-439E-91A8-4BD479BF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who want to invest in UAE, but not aware of the place. </a:t>
            </a:r>
          </a:p>
        </p:txBody>
      </p:sp>
    </p:spTree>
    <p:extLst>
      <p:ext uri="{BB962C8B-B14F-4D97-AF65-F5344CB8AC3E}">
        <p14:creationId xmlns:p14="http://schemas.microsoft.com/office/powerpoint/2010/main" val="394245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3C2D-4CCA-4B35-BC19-167D62E9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to Use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733F-6263-4B2C-B5CD-287890B9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Wikipedia Link: </a:t>
            </a:r>
            <a:r>
              <a:rPr lang="en-US" dirty="0"/>
              <a:t>https://en.wikipedia.org/wiki/List_of_cities_in_the_United_Arab_Emirates </a:t>
            </a:r>
          </a:p>
          <a:p>
            <a:r>
              <a:rPr lang="en-US" dirty="0" err="1"/>
              <a:t>Foresquare</a:t>
            </a:r>
            <a:r>
              <a:rPr lang="en-US" dirty="0"/>
              <a:t> API  , for Venue details</a:t>
            </a:r>
          </a:p>
        </p:txBody>
      </p:sp>
    </p:spTree>
    <p:extLst>
      <p:ext uri="{BB962C8B-B14F-4D97-AF65-F5344CB8AC3E}">
        <p14:creationId xmlns:p14="http://schemas.microsoft.com/office/powerpoint/2010/main" val="22402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66F7-02E2-41FC-BA89-8D9B6C93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and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4900-9843-48D1-9349-F950FA3B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Cleanbse</a:t>
            </a:r>
            <a:r>
              <a:rPr lang="en-US" dirty="0"/>
              <a:t> the data , by removing unwanted columns &amp; Rename those with special characters</a:t>
            </a:r>
          </a:p>
          <a:p>
            <a:r>
              <a:rPr lang="en-US" dirty="0"/>
              <a:t>Then we use K mean clustering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89BC2-4762-4BCA-BD14-AB356367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12" y="3523647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2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5B28-2354-4803-AEF7-04033DE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DC01-BBD9-4B6E-BD23-DD1A1D90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Clustered data plot in map: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C6BD6-5B5A-4DE3-949C-62F63979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3202344"/>
            <a:ext cx="7800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B3E-31C6-43AF-8122-8DDF3D05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the biggest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017F-DB90-4ED5-B786-7916E032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749140" cy="4374205"/>
          </a:xfrm>
        </p:spPr>
        <p:txBody>
          <a:bodyPr/>
          <a:lstStyle/>
          <a:p>
            <a:r>
              <a:rPr lang="en-US" dirty="0"/>
              <a:t>Well, its </a:t>
            </a:r>
            <a:r>
              <a:rPr lang="en-US" dirty="0" err="1"/>
              <a:t>AJMAN,Rhuwais,Dhaid</a:t>
            </a:r>
            <a:r>
              <a:rPr lang="en-US" dirty="0"/>
              <a:t> and the best </a:t>
            </a:r>
            <a:r>
              <a:rPr lang="en-US" dirty="0" err="1"/>
              <a:t>visted</a:t>
            </a:r>
            <a:r>
              <a:rPr lang="en-US" dirty="0"/>
              <a:t> shops are all food 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ED596-03E1-41E8-97D3-195DE1A3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08" y="3111762"/>
            <a:ext cx="5770685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7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FDBB-E878-4FC1-A68A-C0568C97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of Less scope for invest?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0E8A-6DA6-4495-8724-465F4BF9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of Pubs/Bars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FF129-A965-4BBB-953C-2E1A23D8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1" y="2659990"/>
            <a:ext cx="3191178" cy="34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122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393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Investment in UAE</vt:lpstr>
      <vt:lpstr>  United Arab Emirates- a distant paradise from the western countries and Americas </vt:lpstr>
      <vt:lpstr>  Questions to Answer </vt:lpstr>
      <vt:lpstr>Target Audience </vt:lpstr>
      <vt:lpstr>Data to Use </vt:lpstr>
      <vt:lpstr>Data Cleansing and Clustering</vt:lpstr>
      <vt:lpstr>Visualisation</vt:lpstr>
      <vt:lpstr>Whats the biggest cluster</vt:lpstr>
      <vt:lpstr>Whats of Less scope for invest?</vt:lpstr>
      <vt:lpstr>Results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 UAE</dc:title>
  <dc:creator>akali</dc:creator>
  <cp:lastModifiedBy>akali</cp:lastModifiedBy>
  <cp:revision>3</cp:revision>
  <dcterms:created xsi:type="dcterms:W3CDTF">2020-10-25T00:01:32Z</dcterms:created>
  <dcterms:modified xsi:type="dcterms:W3CDTF">2020-10-25T00:26:36Z</dcterms:modified>
</cp:coreProperties>
</file>