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7" r:id="rId4"/>
    <p:sldId id="267" r:id="rId5"/>
    <p:sldId id="271" r:id="rId6"/>
    <p:sldId id="272" r:id="rId7"/>
    <p:sldId id="273" r:id="rId8"/>
    <p:sldId id="275" r:id="rId9"/>
    <p:sldId id="269" r:id="rId10"/>
    <p:sldId id="257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37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6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35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2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0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400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1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92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16/11/2023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Gestión de Almuerzos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/>
              <a:t>Juan José Álvarez Beltrán</a:t>
            </a:r>
          </a:p>
        </p:txBody>
      </p:sp>
      <p:pic>
        <p:nvPicPr>
          <p:cNvPr id="1026" name="Picture 2" descr="Containerization with a Spring Boot Docker Application – Split">
            <a:extLst>
              <a:ext uri="{FF2B5EF4-FFF2-40B4-BE49-F238E27FC236}">
                <a16:creationId xmlns:a16="http://schemas.microsoft.com/office/drawing/2014/main" id="{E69873AE-2416-5584-43B4-394FC3944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6" r="23220" b="-8"/>
          <a:stretch/>
        </p:blipFill>
        <p:spPr bwMode="auto">
          <a:xfrm>
            <a:off x="2743615" y="1367500"/>
            <a:ext cx="2202551" cy="2202551"/>
          </a:xfrm>
          <a:prstGeom prst="ellipse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3" y="1334229"/>
            <a:ext cx="3833906" cy="4952492"/>
          </a:xfrm>
        </p:spPr>
        <p:txBody>
          <a:bodyPr rtlCol="0"/>
          <a:lstStyle/>
          <a:p>
            <a:pPr rtl="0"/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dirty="0"/>
              <a:t>Fin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Sprint 1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3492" y="2895600"/>
            <a:ext cx="3561058" cy="2855913"/>
          </a:xfrm>
        </p:spPr>
        <p:txBody>
          <a:bodyPr rtlCol="0"/>
          <a:lstStyle/>
          <a:p>
            <a:pPr algn="l" rtl="0"/>
            <a:r>
              <a:rPr lang="es-ES" noProof="1"/>
              <a:t> “</a:t>
            </a:r>
            <a:r>
              <a:rPr lang="es-MX" noProof="1"/>
              <a:t>Un usuario del restaurante no sabe si aún hay almuerzos, termina perdiendo el viaje si ya no hay ”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  <a:solidFill>
            <a:srgbClr val="00B050"/>
          </a:solidFill>
        </p:spPr>
        <p:txBody>
          <a:bodyPr rtlCol="0"/>
          <a:lstStyle/>
          <a:p>
            <a:pPr rtl="0"/>
            <a:r>
              <a:rPr lang="es-ES" noProof="1"/>
              <a:t>Corregir los aspectos a mejorar en el sprint 1</a:t>
            </a:r>
          </a:p>
          <a:p>
            <a:pPr rtl="0"/>
            <a:r>
              <a:rPr lang="es-ES" noProof="1"/>
              <a:t>-Base de datos</a:t>
            </a:r>
          </a:p>
          <a:p>
            <a:pPr rtl="0"/>
            <a:r>
              <a:rPr lang="es-ES" noProof="1"/>
              <a:t>-Despliegue azure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1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 rtlCol="0"/>
          <a:lstStyle/>
          <a:p>
            <a:r>
              <a:rPr lang="es-ES" noProof="1"/>
              <a:t>Actualizar la lógica y hacer uso de los repositorios para hacer validación de disponibilidad platos</a:t>
            </a:r>
          </a:p>
          <a:p>
            <a:pPr rtl="0"/>
            <a:endParaRPr lang="es-ES" noProof="1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noProof="1"/>
              <a:t>2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  <a:solidFill>
            <a:srgbClr val="00B050"/>
          </a:solidFill>
        </p:spPr>
        <p:txBody>
          <a:bodyPr rtlCol="0"/>
          <a:lstStyle/>
          <a:p>
            <a:pPr rtl="0"/>
            <a:r>
              <a:rPr lang="es-ES" noProof="1"/>
              <a:t>Poblar la base de datos para dejar registros como los pedidos / tickets y menús.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noProof="1"/>
              <a:t>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3DF3E-FB52-E618-6029-CE3F473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aceptación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244DA-727F-327A-B66F-ADC74602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460" y="207591"/>
            <a:ext cx="1905224" cy="3338008"/>
          </a:xfrm>
        </p:spPr>
        <p:txBody>
          <a:bodyPr/>
          <a:lstStyle/>
          <a:p>
            <a:r>
              <a:rPr lang="es-MX" dirty="0"/>
              <a:t>Los menús deben estar registrados en la base de datos con los campos: id , plato , precio , caducidad y cantidad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8A1B99-9CEA-86B2-3683-451FD87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8702BB-2A3E-3A5D-6836-94F2850DE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6189" y="207591"/>
            <a:ext cx="1904342" cy="3338008"/>
          </a:xfrm>
        </p:spPr>
        <p:txBody>
          <a:bodyPr/>
          <a:lstStyle/>
          <a:p>
            <a:r>
              <a:rPr lang="es-MX" dirty="0"/>
              <a:t>Los platos que no tengan unidades no pueden ser pedidos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AB966A-3D79-4C32-2283-3A99FE07F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2067" y="3584605"/>
            <a:ext cx="1904342" cy="3065804"/>
          </a:xfrm>
        </p:spPr>
        <p:txBody>
          <a:bodyPr/>
          <a:lstStyle/>
          <a:p>
            <a:r>
              <a:rPr lang="es-MX" dirty="0"/>
              <a:t>Los platos que sean satisfactoriamente pedidos se restarán en la base de datos.</a:t>
            </a:r>
          </a:p>
          <a:p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7910F68-D554-B898-C025-A2860A9D6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4067" y="324384"/>
            <a:ext cx="828000" cy="82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BD6823A-871F-97CC-64F8-C50E2C638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84360" y="426934"/>
            <a:ext cx="828000" cy="82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BAB6F1F-39AE-B13D-C0C1-C81E218B7D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54047" y="3764942"/>
            <a:ext cx="828000" cy="828000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BDCD3F0-6CB4-5E5A-14C1-7DC23D6A4D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/>
              <a:t>Se establecen estos criterios de aceptación para nuestro primer sprint según el MVP</a:t>
            </a:r>
            <a:endParaRPr lang="es-CO" dirty="0"/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81EE2575-0B20-9683-3D19-5E525E0CA97C}"/>
              </a:ext>
            </a:extLst>
          </p:cNvPr>
          <p:cNvSpPr txBox="1">
            <a:spLocks/>
          </p:cNvSpPr>
          <p:nvPr/>
        </p:nvSpPr>
        <p:spPr>
          <a:xfrm>
            <a:off x="8134914" y="3584605"/>
            <a:ext cx="1904342" cy="3065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Los tickets poseen un código autogenerado que debe registrarse en la base de datos.</a:t>
            </a:r>
            <a:endParaRPr lang="es-CO" dirty="0"/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7E6C645D-7D9B-45FB-6441-F69C1C8D9CF3}"/>
              </a:ext>
            </a:extLst>
          </p:cNvPr>
          <p:cNvSpPr txBox="1">
            <a:spLocks/>
          </p:cNvSpPr>
          <p:nvPr/>
        </p:nvSpPr>
        <p:spPr>
          <a:xfrm>
            <a:off x="8673085" y="3764942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314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9678"/>
            <a:ext cx="4883285" cy="2221622"/>
          </a:xfrm>
        </p:spPr>
        <p:txBody>
          <a:bodyPr rtlCol="0">
            <a:normAutofit/>
          </a:bodyPr>
          <a:lstStyle/>
          <a:p>
            <a:pPr rtl="0"/>
            <a:r>
              <a:rPr lang="es-ES" sz="4800" noProof="1"/>
              <a:t>Implementación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/>
          </a:bodyPr>
          <a:lstStyle/>
          <a:p>
            <a:pPr algn="l" rtl="0"/>
            <a:r>
              <a:rPr lang="es-ES" noProof="1"/>
              <a:t>Se hizo uso de la plataforma azure para hacer el despliegue y git-Actions con ayuda del video de apoyo del canal de teams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4</a:t>
            </a:fld>
            <a:endParaRPr lang="es-ES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8C6980-95F1-8C96-5D6C-957DF6C8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72" y="2002183"/>
            <a:ext cx="6745858" cy="23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Controlador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5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ES" noProof="1"/>
              <a:t>Se actualiza el controlador la pagina de menú conjunto al html para :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Consultar a la base de datos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Inserta valores en la base de datos tabla: ticket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C9EBA0-7AA1-B009-4151-416F0FC6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05" y="423517"/>
            <a:ext cx="730669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Modelo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6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ES" noProof="1"/>
              <a:t>Se crea el model de ticket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Se corrige a manera general la generación de id´s de forma automática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7A263-6EAE-D00A-CE21-784712DC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67" y="999839"/>
            <a:ext cx="604921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Repositorio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7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Se crea un repositorio para ticket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s-ES" noProof="1"/>
              <a:t>Se actualiza el repositorio de menú para poder consultar los menús de la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DDC58C-84AB-9689-E54B-50696CB23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 b="42967"/>
          <a:stretch/>
        </p:blipFill>
        <p:spPr>
          <a:xfrm>
            <a:off x="4967880" y="1247528"/>
            <a:ext cx="6816131" cy="16480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29149A-1046-D7A3-6EF9-2CFE89A0F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791" y="3733651"/>
            <a:ext cx="677322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9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>
            <a:normAutofit/>
          </a:bodyPr>
          <a:lstStyle/>
          <a:p>
            <a:pPr rtl="0"/>
            <a:r>
              <a:rPr lang="es-ES" noProof="1"/>
              <a:t>Servicio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1" dirty="0" smtClean="0"/>
              <a:pPr rtl="0">
                <a:spcAft>
                  <a:spcPts val="600"/>
                </a:spcAft>
              </a:pPr>
              <a:t>8</a:t>
            </a:fld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es-ES" noProof="1"/>
              <a:t>Se crea el servicio para la generación de tickets donde recibe una variable nombrePlato que es el que asignará a su columna de plato</a:t>
            </a:r>
          </a:p>
          <a:p>
            <a:pPr algn="l" rtl="0"/>
            <a:endParaRPr lang="es-ES" noProof="1"/>
          </a:p>
          <a:p>
            <a:pPr algn="l" rtl="0"/>
            <a:r>
              <a:rPr lang="es-ES" noProof="1"/>
              <a:t>Se modifica la población de la tabla menú quitando la columna id ya que se autogenera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3F68E5-18D1-3DEA-F940-288FFDD6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70" y="103576"/>
            <a:ext cx="5470899" cy="37782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0AA143-A92F-A485-F26F-25637014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831" y="632742"/>
            <a:ext cx="1619476" cy="23434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6B54E49-E3C9-3BFC-4977-C5B056041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615" y="4410948"/>
            <a:ext cx="7158384" cy="21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7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Atributos de 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1" y="2895600"/>
            <a:ext cx="4238790" cy="2855913"/>
          </a:xfrm>
        </p:spPr>
        <p:txBody>
          <a:bodyPr rtlCol="0">
            <a:normAutofit/>
          </a:bodyPr>
          <a:lstStyle/>
          <a:p>
            <a:pPr algn="l" rtl="0"/>
            <a:r>
              <a:rPr lang="es-MX" noProof="1"/>
              <a:t>Son aquellos atributos o características, que en su combinación, determinan y garantizan el cumplimiento de los requerimientos de negocios de un software</a:t>
            </a:r>
            <a:r>
              <a:rPr lang="es-ES" noProof="1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998" y="213192"/>
            <a:ext cx="1944000" cy="326849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Adecuación funcional: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Corrección funcional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Pertinencia funcional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83998" y="213192"/>
            <a:ext cx="1944000" cy="3268494"/>
          </a:xfrm>
          <a:solidFill>
            <a:schemeClr val="accent1">
              <a:lumMod val="75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Usabilidad: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Accesibilidad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Operabilidad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endParaRPr lang="es-ES" noProof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17030" y="213192"/>
            <a:ext cx="1944000" cy="3268494"/>
          </a:xfrm>
          <a:solidFill>
            <a:schemeClr val="accent1">
              <a:lumMod val="40000"/>
              <a:lumOff val="60000"/>
            </a:schemeClr>
          </a:solidFill>
        </p:spPr>
        <p:txBody>
          <a:bodyPr lIns="72000" rIns="72000" rtlCol="0">
            <a:normAutofit/>
          </a:bodyPr>
          <a:lstStyle/>
          <a:p>
            <a:pPr rtl="0"/>
            <a:r>
              <a:rPr lang="es-ES" noProof="1"/>
              <a:t>Eficiencia de desempeño: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Comportamiento temporal</a:t>
            </a:r>
          </a:p>
          <a:p>
            <a:pPr marL="285750" indent="-285750" rtl="0">
              <a:buFont typeface="Wingdings" panose="05000000000000000000" pitchFamily="2" charset="2"/>
              <a:buChar char="ü"/>
            </a:pPr>
            <a:r>
              <a:rPr lang="es-ES" noProof="1"/>
              <a:t>Utilización de recursos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1" dirty="0" smtClean="0"/>
              <a:t>9</a:t>
            </a:fld>
            <a:endParaRPr lang="es-ES" noProof="1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8B7A4599-33F9-F722-F6B6-E1C9A5B64567}"/>
              </a:ext>
            </a:extLst>
          </p:cNvPr>
          <p:cNvSpPr txBox="1">
            <a:spLocks/>
          </p:cNvSpPr>
          <p:nvPr/>
        </p:nvSpPr>
        <p:spPr>
          <a:xfrm>
            <a:off x="7383998" y="3589505"/>
            <a:ext cx="1944000" cy="3180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72000" tIns="1332000" rIns="72000" bIns="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700" noProof="1"/>
              <a:t>Mantenibilidad: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noProof="1"/>
              <a:t>Reusabilidad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noProof="1"/>
              <a:t>Capacidad de ser probado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700" noProof="1"/>
              <a:t>Capacidad de ser modificado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129</TotalTime>
  <Words>382</Words>
  <Application>Microsoft Office PowerPoint</Application>
  <PresentationFormat>Panorámica</PresentationFormat>
  <Paragraphs>69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Wingdings</vt:lpstr>
      <vt:lpstr>Titulares</vt:lpstr>
      <vt:lpstr>Gestión de Almuerzos</vt:lpstr>
      <vt:lpstr>Sprint 1</vt:lpstr>
      <vt:lpstr>Criterios de aceptación</vt:lpstr>
      <vt:lpstr>Implementación</vt:lpstr>
      <vt:lpstr>Controlador</vt:lpstr>
      <vt:lpstr>Modelo</vt:lpstr>
      <vt:lpstr>Repositorio</vt:lpstr>
      <vt:lpstr>Servicio</vt:lpstr>
      <vt:lpstr>Atributos de calidad</vt:lpstr>
      <vt:lpstr>     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Almuerzos</dc:title>
  <dc:creator>JUAN JOSE ALVAREZ BELTRAN</dc:creator>
  <cp:lastModifiedBy>JUAN JOSE ALVAREZ BELTRAN</cp:lastModifiedBy>
  <cp:revision>3</cp:revision>
  <dcterms:created xsi:type="dcterms:W3CDTF">2023-11-09T17:04:06Z</dcterms:created>
  <dcterms:modified xsi:type="dcterms:W3CDTF">2023-11-16T19:27:52Z</dcterms:modified>
</cp:coreProperties>
</file>