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rIns="0" tIns="0" bIns="0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personal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gerente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Gestión del local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superusuario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 rot="21596400">
            <a:off x="1573560" y="1872000"/>
            <a:ext cx="7496280" cy="467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721880" y="1496880"/>
            <a:ext cx="7134120" cy="570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45720" y="1152000"/>
            <a:ext cx="9956160" cy="575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Presentación del proyecto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Sistema dirigido a restaurantes, agilizando y modernizando el servicio prestado por los mismos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digitales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ES" sz="1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Servicio de gestión para el restaurante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Varios idiomas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Llamar a metre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 el estado de los platos (en espera, preparándose, entregado)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personal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Requisitos gestión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  <a:endParaRPr b="0" lang="es-E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Superusuario encargado de administrar cuentas</a:t>
            </a:r>
            <a:endParaRPr b="0" lang="es-E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Caso de uso cliente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1029240" y="1807920"/>
            <a:ext cx="8042400" cy="438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b="0" lang="es-ES" sz="26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2019-05-26T16:16:05Z</dcterms:created>
  <dc:creator/>
  <dc:description/>
  <dc:language>es-ES</dc:language>
  <cp:lastModifiedBy/>
  <dcterms:modified xsi:type="dcterms:W3CDTF">2019-05-27T12:21:37Z</dcterms:modified>
  <cp:revision>5</cp:revision>
  <dc:subject/>
  <dc:title>Alizarin</dc:title>
</cp:coreProperties>
</file>