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78" r:id="rId9"/>
    <p:sldId id="258" r:id="rId10"/>
    <p:sldId id="27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pc="-1" dirty="0" smtClean="0">
                <a:solidFill>
                  <a:srgbClr val="FFFFFF"/>
                </a:solidFill>
                <a:latin typeface="Source Sans Pro Black"/>
              </a:rPr>
              <a:t>Prototipo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Interfaz - Cliente</a:t>
            </a:r>
            <a:endParaRPr lang="es-ES" sz="3200" spc="-1" dirty="0"/>
          </a:p>
        </p:txBody>
      </p:sp>
      <p:sp>
        <p:nvSpPr>
          <p:cNvPr id="309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Estado del pedido: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10" name="Imagen 309"/>
          <p:cNvPicPr/>
          <p:nvPr/>
        </p:nvPicPr>
        <p:blipFill>
          <a:blip r:embed="rId2"/>
          <a:stretch/>
        </p:blipFill>
        <p:spPr>
          <a:xfrm>
            <a:off x="1940400" y="2520000"/>
            <a:ext cx="6338520" cy="395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Uso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12" name="Imagen 311"/>
          <p:cNvPicPr/>
          <p:nvPr/>
        </p:nvPicPr>
        <p:blipFill>
          <a:blip r:embed="rId2"/>
          <a:stretch/>
        </p:blipFill>
        <p:spPr>
          <a:xfrm>
            <a:off x="360000" y="2102040"/>
            <a:ext cx="9178920" cy="443448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11ED711-0A1D-47AD-BD22-A5210C9D0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06"/>
            <a:ext cx="9919408" cy="4438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ersonal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Interfaz del personal: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15" name="Imagen 314"/>
          <p:cNvPicPr/>
          <p:nvPr/>
        </p:nvPicPr>
        <p:blipFill>
          <a:blip r:embed="rId2"/>
          <a:stretch/>
        </p:blipFill>
        <p:spPr>
          <a:xfrm>
            <a:off x="1728000" y="2432160"/>
            <a:ext cx="633492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Uso - Gerente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17" name="Imagen 316"/>
          <p:cNvPicPr/>
          <p:nvPr/>
        </p:nvPicPr>
        <p:blipFill>
          <a:blip r:embed="rId2"/>
          <a:stretch/>
        </p:blipFill>
        <p:spPr>
          <a:xfrm>
            <a:off x="1872000" y="1512000"/>
            <a:ext cx="6377760" cy="518292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6D7BC1B-F6D0-47B4-AC7D-C6B391281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0" y="1512000"/>
            <a:ext cx="8785539" cy="5253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Prototipo 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Interfaz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Inicio: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20" name="Imagen 319"/>
          <p:cNvPicPr/>
          <p:nvPr/>
        </p:nvPicPr>
        <p:blipFill>
          <a:blip r:embed="rId2"/>
          <a:stretch/>
        </p:blipFill>
        <p:spPr>
          <a:xfrm>
            <a:off x="1872000" y="2174040"/>
            <a:ext cx="6550920" cy="408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Prototipo Interfaz - Gestión</a:t>
            </a:r>
            <a:endParaRPr lang="es-ES" sz="3200" spc="-1" dirty="0"/>
          </a:p>
        </p:txBody>
      </p:sp>
      <p:sp>
        <p:nvSpPr>
          <p:cNvPr id="322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Principal:</a:t>
            </a:r>
            <a:endParaRPr lang="es-ES" sz="26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4" name="Imagen 323"/>
          <p:cNvPicPr/>
          <p:nvPr/>
        </p:nvPicPr>
        <p:blipFill>
          <a:blip r:embed="rId2"/>
          <a:stretch/>
        </p:blipFill>
        <p:spPr>
          <a:xfrm>
            <a:off x="1800000" y="2312640"/>
            <a:ext cx="7127280" cy="4454640"/>
          </a:xfrm>
          <a:prstGeom prst="rect">
            <a:avLst/>
          </a:prstGeom>
          <a:ln>
            <a:noFill/>
          </a:ln>
        </p:spPr>
      </p:pic>
      <p:sp>
        <p:nvSpPr>
          <p:cNvPr id="325" name="CustomShape 4"/>
          <p:cNvSpPr/>
          <p:nvPr/>
        </p:nvSpPr>
        <p:spPr>
          <a:xfrm>
            <a:off x="5240520" y="4630680"/>
            <a:ext cx="4478760" cy="12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Prototipo Interfaz - Gestión</a:t>
            </a:r>
            <a:endParaRPr lang="es-ES" sz="3200" spc="-1" dirty="0"/>
          </a:p>
        </p:txBody>
      </p:sp>
      <p:sp>
        <p:nvSpPr>
          <p:cNvPr id="327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Gestión del </a:t>
            </a:r>
            <a:r>
              <a:rPr lang="es-ES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local:</a:t>
            </a:r>
            <a:endParaRPr lang="es-ES" sz="2600" b="0" strike="noStrike" spc="-1" dirty="0">
              <a:latin typeface="Arial"/>
            </a:endParaRPr>
          </a:p>
        </p:txBody>
      </p:sp>
      <p:pic>
        <p:nvPicPr>
          <p:cNvPr id="328" name="Imagen 327"/>
          <p:cNvPicPr/>
          <p:nvPr/>
        </p:nvPicPr>
        <p:blipFill>
          <a:blip r:embed="rId2"/>
          <a:stretch/>
        </p:blipFill>
        <p:spPr>
          <a:xfrm>
            <a:off x="1800000" y="2448000"/>
            <a:ext cx="7034400" cy="439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Uso -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 smtClean="0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30" name="Imagen 329"/>
          <p:cNvPicPr/>
          <p:nvPr/>
        </p:nvPicPr>
        <p:blipFill>
          <a:blip r:embed="rId2"/>
          <a:stretch/>
        </p:blipFill>
        <p:spPr>
          <a:xfrm>
            <a:off x="518040" y="1980000"/>
            <a:ext cx="8862840" cy="467892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40F2EF-4747-4284-98D4-74F99783B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7" y="1867301"/>
            <a:ext cx="9358920" cy="4791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Interfaz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lang="es-ES" sz="3200" b="1" strike="noStrike" spc="-1" dirty="0" err="1" smtClean="0">
                <a:solidFill>
                  <a:srgbClr val="FFFFFF"/>
                </a:solidFill>
                <a:latin typeface="Source Sans Pro Black"/>
                <a:ea typeface="DejaVu Sans"/>
              </a:rPr>
              <a:t>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32" name="Imagen 331"/>
          <p:cNvPicPr/>
          <p:nvPr/>
        </p:nvPicPr>
        <p:blipFill>
          <a:blip r:embed="rId2"/>
          <a:stretch/>
        </p:blipFill>
        <p:spPr>
          <a:xfrm rot="21596400">
            <a:off x="1531952" y="1775748"/>
            <a:ext cx="7496280" cy="467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Secuencia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/>
        </p:blipFill>
        <p:spPr>
          <a:xfrm>
            <a:off x="847023" y="1432174"/>
            <a:ext cx="8914419" cy="542101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¿En que consiste el 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Sistema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?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Es una aplicación </a:t>
            </a:r>
            <a:r>
              <a:rPr lang="es-ES" sz="1600" b="1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que, a través de una pantalla situada en cada una de las mesas, permite solicitar los pedidos sin la necesidad de un camarero, los cuales solo se dedicarían a llevar las comandas a la mesa indicada.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El sistema también permite guardar información como un registro de clientes, lo que tardan en comer o los pedidos más frecuentes con el fin de obtener estadísticas que sirvan para adaptar el restaurante al entorno y mejorar la calidad. </a:t>
            </a:r>
            <a:endParaRPr lang="es-E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También proporciona interfaces de usuario para los empleados, lo que facilita sus tareas al tener disponible en todo momento el estado de las mesas o alteraciones realizadas en los platos por los clientes.</a:t>
            </a:r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7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080626" cy="7580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Cumplir con la ley de información alimentaria.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La aplicación debe tener la opción de elegir entre varios idiomas.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600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 smtClean="0">
                <a:latin typeface="Arial"/>
              </a:rPr>
              <a:t> La implementación del sistema ha de realizarse en Java.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700" b="1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 smtClean="0">
                <a:latin typeface="Arial"/>
              </a:rPr>
              <a:t> Cada restaurante tendrá servidores conectados con el sistema de administración.</a:t>
            </a:r>
            <a:endParaRPr lang="es-ES" sz="2700" b="1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0000" y="2191756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 Elección 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 pagar en cualquier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momento.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 Diferentes 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alternativas prefijadas en cada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plato.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 Pago 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en efectivo o en tarjeta de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crédito.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 Llamar 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a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metre.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 Ver 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el estado de los platos (en espera, preparándose, entregado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).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 Puede 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eliminar pedidos siempre y cuando estén en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espera.</a:t>
            </a: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 Se 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podrá imprimir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factura.</a:t>
            </a:r>
            <a:endParaRPr lang="es-E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22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Funcionales – Personal</a:t>
            </a: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plato.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mesa.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pidió.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vez.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comandas.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Funcionales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clientes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registro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En sala: Camareros y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metres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</a:t>
            </a:r>
            <a:r>
              <a:rPr lang="es-ES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limpiar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Superusuario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Uso - </a:t>
            </a:r>
            <a:r>
              <a:rPr lang="es-ES" sz="3200" b="1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liente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01" name="Imagen 300"/>
          <p:cNvPicPr/>
          <p:nvPr/>
        </p:nvPicPr>
        <p:blipFill>
          <a:blip r:embed="rId2"/>
          <a:stretch/>
        </p:blipFill>
        <p:spPr>
          <a:xfrm>
            <a:off x="1029240" y="1807920"/>
            <a:ext cx="8042400" cy="4383720"/>
          </a:xfrm>
          <a:prstGeom prst="rect">
            <a:avLst/>
          </a:prstGeom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BDD349-F2BE-4B1E-B4D6-8671F7811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5" y="1517575"/>
            <a:ext cx="8677983" cy="5256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Inicial: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600" b="0" strike="noStrike" spc="-1">
              <a:latin typeface="Arial"/>
            </a:endParaRPr>
          </a:p>
        </p:txBody>
      </p:sp>
      <p:pic>
        <p:nvPicPr>
          <p:cNvPr id="304" name="Imagen 303"/>
          <p:cNvPicPr/>
          <p:nvPr/>
        </p:nvPicPr>
        <p:blipFill>
          <a:blip r:embed="rId2"/>
          <a:stretch/>
        </p:blipFill>
        <p:spPr>
          <a:xfrm>
            <a:off x="1728000" y="2485080"/>
            <a:ext cx="6622920" cy="413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pc="-1" dirty="0" smtClean="0">
                <a:solidFill>
                  <a:srgbClr val="FFFFFF"/>
                </a:solidFill>
                <a:latin typeface="Source Sans Pro Black"/>
              </a:rPr>
              <a:t>Prototipo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Interfaz - Cliente</a:t>
            </a:r>
            <a:endParaRPr lang="es-ES" sz="3200" spc="-1" dirty="0"/>
          </a:p>
        </p:txBody>
      </p:sp>
      <p:sp>
        <p:nvSpPr>
          <p:cNvPr id="306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Carta: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07" name="Imagen 306"/>
          <p:cNvPicPr/>
          <p:nvPr/>
        </p:nvPicPr>
        <p:blipFill>
          <a:blip r:embed="rId2"/>
          <a:stretch/>
        </p:blipFill>
        <p:spPr>
          <a:xfrm>
            <a:off x="1800000" y="2304000"/>
            <a:ext cx="6550920" cy="408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410</Words>
  <Application>Microsoft Office PowerPoint</Application>
  <PresentationFormat>Personalizado</PresentationFormat>
  <Paragraphs>66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21</vt:i4>
      </vt:variant>
    </vt:vector>
  </HeadingPairs>
  <TitlesOfParts>
    <vt:vector size="35" baseType="lpstr">
      <vt:lpstr>Arial</vt:lpstr>
      <vt:lpstr>DejaVu Sans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Usuario de Windows</cp:lastModifiedBy>
  <cp:revision>12</cp:revision>
  <dcterms:created xsi:type="dcterms:W3CDTF">2019-05-26T16:16:05Z</dcterms:created>
  <dcterms:modified xsi:type="dcterms:W3CDTF">2019-05-27T18:35:48Z</dcterms:modified>
  <dc:language>es-ES</dc:language>
</cp:coreProperties>
</file>