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media/image3.png" ContentType="image/png"/>
  <Override PartName="/ppt/media/image1.jpeg" ContentType="image/jpeg"/>
  <Override PartName="/ppt/media/image2.png" ContentType="image/png"/>
  <Override PartName="/ppt/media/image4.png" ContentType="image/png"/>
  <Override PartName="/ppt/media/image5.jpeg" ContentType="image/jpeg"/>
  <Override PartName="/ppt/media/image6.png" ContentType="image/png"/>
  <Override PartName="/ppt/media/image9.png" ContentType="image/png"/>
  <Override PartName="/ppt/media/image7.jpeg" ContentType="image/jpeg"/>
  <Override PartName="/ppt/media/image8.png" ContentType="image/png"/>
  <Override PartName="/ppt/media/image10.png" ContentType="image/png"/>
  <Override PartName="/ppt/media/image11.jpeg" ContentType="image/jpeg"/>
  <Override PartName="/ppt/media/image12.png" ContentType="image/png"/>
  <Override PartName="/ppt/media/image13.jpeg" ContentType="image/jpeg"/>
  <Override PartName="/ppt/media/image14.jpeg" ContentType="image/jpe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40000" y="5996160"/>
            <a:ext cx="91800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40000" y="599616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243760" y="599616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643920" y="468000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747480" y="468000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540000" y="599616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643920" y="599616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747480" y="599616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s-E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33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s-E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40000" y="599616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s-E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243760" y="599616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40000" y="5996160"/>
            <a:ext cx="91800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40000" y="5996160"/>
            <a:ext cx="91800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40000" y="599616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243760" y="599616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643920" y="468000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747480" y="468000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40000" y="599616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643920" y="599616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747480" y="599616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s-E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360000" y="333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s-E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40000" y="599616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243760" y="599616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40000" y="5996160"/>
            <a:ext cx="91800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40000" y="5996160"/>
            <a:ext cx="91800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540000" y="599616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243760" y="599616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643920" y="468000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747480" y="468000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540000" y="599616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643920" y="599616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747480" y="599616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33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s-E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0000" y="599616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243760" y="599616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40000" y="5996160"/>
            <a:ext cx="91800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s-ES" sz="3200" spc="-1" strike="noStrike">
                <a:solidFill>
                  <a:srgbClr val="ffffff"/>
                </a:solidFill>
                <a:latin typeface="Source Sans Pro Black"/>
              </a:rPr>
              <a:t>Pulse para editar el formato del texto de título</a:t>
            </a:r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</a:rPr>
              <a:t>Pulse para editar el formato de esquema del texto</a:t>
            </a:r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s-ES" sz="2200" spc="-1" strike="noStrike">
                <a:solidFill>
                  <a:srgbClr val="1c1c1c"/>
                </a:solidFill>
                <a:latin typeface="Source Sans Pro Light"/>
              </a:rPr>
              <a:t>Segundo nivel del esquema</a:t>
            </a:r>
            <a:endParaRPr b="0" lang="es-E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s-ES" sz="1800" spc="-1" strike="noStrike">
                <a:solidFill>
                  <a:srgbClr val="1c1c1c"/>
                </a:solidFill>
                <a:latin typeface="Source Sans Pro Light"/>
              </a:rPr>
              <a:t>Tercer nivel del esquema</a:t>
            </a:r>
            <a:endParaRPr b="0" lang="es-E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s-ES" sz="1600" spc="-1" strike="noStrike">
                <a:solidFill>
                  <a:srgbClr val="1c1c1c"/>
                </a:solidFill>
                <a:latin typeface="Source Sans Pro Light"/>
              </a:rPr>
              <a:t>Cuarto nivel del esquema</a:t>
            </a:r>
            <a:endParaRPr b="0" lang="es-E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s-ES" sz="1600" spc="-1" strike="noStrike">
                <a:solidFill>
                  <a:srgbClr val="1c1c1c"/>
                </a:solidFill>
                <a:latin typeface="Source Sans Pro Light"/>
              </a:rPr>
              <a:t>Quinto nivel del esquema</a:t>
            </a:r>
            <a:endParaRPr b="0" lang="es-E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s-ES" sz="1600" spc="-1" strike="noStrike">
                <a:solidFill>
                  <a:srgbClr val="1c1c1c"/>
                </a:solidFill>
                <a:latin typeface="Source Sans Pro Light"/>
              </a:rPr>
              <a:t>Sexto nivel del esquema</a:t>
            </a:r>
            <a:endParaRPr b="0" lang="es-E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s-ES" sz="1600" spc="-1" strike="noStrike">
                <a:solidFill>
                  <a:srgbClr val="1c1c1c"/>
                </a:solidFill>
                <a:latin typeface="Source Sans Pro Light"/>
              </a:rPr>
              <a:t>Séptimo nivel del esquema</a:t>
            </a:r>
            <a:endParaRPr b="0" lang="es-E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r>
              <a:rPr b="1" lang="es-ES" sz="1800" spc="-1" strike="noStrike">
                <a:solidFill>
                  <a:srgbClr val="ffffff"/>
                </a:solidFill>
                <a:latin typeface="Source Sans Pro Black"/>
              </a:rPr>
              <a:t>&lt;fecha/hora&gt;</a:t>
            </a:r>
            <a:endParaRPr b="1" lang="es-E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s-ES" sz="1800" spc="-1" strike="noStrike">
                <a:solidFill>
                  <a:srgbClr val="ffffff"/>
                </a:solidFill>
                <a:latin typeface="Source Sans Pro Black"/>
              </a:rPr>
              <a:t>&lt;pie de página&gt;</a:t>
            </a:r>
            <a:endParaRPr b="1" lang="es-E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27A9D54E-5AE3-4BFB-B13A-46347BB47E7D}" type="slidenum">
              <a:rPr b="1" lang="es-ES" sz="1800" spc="-1" strike="noStrike">
                <a:solidFill>
                  <a:srgbClr val="ffffff"/>
                </a:solidFill>
                <a:latin typeface="Source Sans Pro Black"/>
              </a:rPr>
              <a:t>&lt;número&gt;</a:t>
            </a:fld>
            <a:endParaRPr b="1" lang="es-E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s-ES" sz="3200" spc="-1" strike="noStrike">
                <a:solidFill>
                  <a:srgbClr val="ffffff"/>
                </a:solidFill>
                <a:latin typeface="Source Sans Pro Black"/>
              </a:rPr>
              <a:t>Pulse para editar el formato del texto de título</a:t>
            </a:r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>
              <a:spcAft>
                <a:spcPts val="1142"/>
              </a:spcAft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</a:rPr>
              <a:t>Pulse para editar el formato de esquema del texto</a:t>
            </a:r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s-ES" sz="2200" spc="-1" strike="noStrike">
                <a:solidFill>
                  <a:srgbClr val="1c1c1c"/>
                </a:solidFill>
                <a:latin typeface="Source Sans Pro Light"/>
              </a:rPr>
              <a:t>Segundo nivel del esquema</a:t>
            </a:r>
            <a:endParaRPr b="0" lang="es-E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s-ES" sz="1800" spc="-1" strike="noStrike">
                <a:solidFill>
                  <a:srgbClr val="1c1c1c"/>
                </a:solidFill>
                <a:latin typeface="Source Sans Pro Light"/>
              </a:rPr>
              <a:t>Tercer nivel del esquema</a:t>
            </a:r>
            <a:endParaRPr b="0" lang="es-E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s-ES" sz="1600" spc="-1" strike="noStrike">
                <a:solidFill>
                  <a:srgbClr val="1c1c1c"/>
                </a:solidFill>
                <a:latin typeface="Source Sans Pro Light"/>
              </a:rPr>
              <a:t>Cuarto nivel del esquema</a:t>
            </a:r>
            <a:endParaRPr b="0" lang="es-E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s-ES" sz="1600" spc="-1" strike="noStrike">
                <a:solidFill>
                  <a:srgbClr val="1c1c1c"/>
                </a:solidFill>
                <a:latin typeface="Source Sans Pro Light"/>
              </a:rPr>
              <a:t>Quinto nivel del esquema</a:t>
            </a:r>
            <a:endParaRPr b="0" lang="es-E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s-ES" sz="1600" spc="-1" strike="noStrike">
                <a:solidFill>
                  <a:srgbClr val="1c1c1c"/>
                </a:solidFill>
                <a:latin typeface="Source Sans Pro Light"/>
              </a:rPr>
              <a:t>Sexto nivel del esquema</a:t>
            </a:r>
            <a:endParaRPr b="0" lang="es-E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s-ES" sz="1600" spc="-1" strike="noStrike">
                <a:solidFill>
                  <a:srgbClr val="1c1c1c"/>
                </a:solidFill>
                <a:latin typeface="Source Sans Pro Light"/>
              </a:rPr>
              <a:t>Séptimo nivel del esquema</a:t>
            </a:r>
            <a:endParaRPr b="0" lang="es-E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s-ES" sz="1800" spc="-1" strike="noStrike">
                <a:solidFill>
                  <a:srgbClr val="e74c3c"/>
                </a:solidFill>
                <a:latin typeface="Source Sans Pro Black"/>
              </a:rPr>
              <a:t>&lt;fecha/hora&gt;</a:t>
            </a:r>
            <a:endParaRPr b="1" lang="es-E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s-ES" sz="1800" spc="-1" strike="noStrike">
                <a:solidFill>
                  <a:srgbClr val="e74c3c"/>
                </a:solidFill>
                <a:latin typeface="Source Sans Pro Black"/>
              </a:rPr>
              <a:t>&lt;pie de página&gt;</a:t>
            </a:r>
            <a:endParaRPr b="1" lang="es-E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ABF7E82-28F3-4B0A-910D-3421E9EB4372}" type="slidenum">
              <a:rPr b="1" lang="es-ES" sz="1800" spc="-1" strike="noStrike">
                <a:solidFill>
                  <a:srgbClr val="e74c3c"/>
                </a:solidFill>
                <a:latin typeface="Source Sans Pro Black"/>
              </a:rPr>
              <a:t>&lt;número&gt;</a:t>
            </a:fld>
            <a:endParaRPr b="1" lang="es-E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s-ES" sz="3200" spc="-1" strike="noStrike">
                <a:solidFill>
                  <a:srgbClr val="ffffff"/>
                </a:solidFill>
                <a:latin typeface="Source Sans Pro Black"/>
              </a:rPr>
              <a:t>Pulse para editar el formato del texto de título</a:t>
            </a:r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>
              <a:spcAft>
                <a:spcPts val="1142"/>
              </a:spcAft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</a:rPr>
              <a:t>Pulse para editar el formato de esquema del texto</a:t>
            </a:r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s-ES" sz="2200" spc="-1" strike="noStrike">
                <a:solidFill>
                  <a:srgbClr val="1c1c1c"/>
                </a:solidFill>
                <a:latin typeface="Source Sans Pro Light"/>
              </a:rPr>
              <a:t>Segundo nivel del esquema</a:t>
            </a:r>
            <a:endParaRPr b="0" lang="es-E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s-ES" sz="1800" spc="-1" strike="noStrike">
                <a:solidFill>
                  <a:srgbClr val="1c1c1c"/>
                </a:solidFill>
                <a:latin typeface="Source Sans Pro Light"/>
              </a:rPr>
              <a:t>Tercer nivel del esquema</a:t>
            </a:r>
            <a:endParaRPr b="0" lang="es-E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s-ES" sz="1600" spc="-1" strike="noStrike">
                <a:solidFill>
                  <a:srgbClr val="1c1c1c"/>
                </a:solidFill>
                <a:latin typeface="Source Sans Pro Light"/>
              </a:rPr>
              <a:t>Cuarto nivel del esquema</a:t>
            </a:r>
            <a:endParaRPr b="0" lang="es-E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s-ES" sz="1600" spc="-1" strike="noStrike">
                <a:solidFill>
                  <a:srgbClr val="1c1c1c"/>
                </a:solidFill>
                <a:latin typeface="Source Sans Pro Light"/>
              </a:rPr>
              <a:t>Quinto nivel del esquema</a:t>
            </a:r>
            <a:endParaRPr b="0" lang="es-E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s-ES" sz="1600" spc="-1" strike="noStrike">
                <a:solidFill>
                  <a:srgbClr val="1c1c1c"/>
                </a:solidFill>
                <a:latin typeface="Source Sans Pro Light"/>
              </a:rPr>
              <a:t>Sexto nivel del esquema</a:t>
            </a:r>
            <a:endParaRPr b="0" lang="es-E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s-ES" sz="1600" spc="-1" strike="noStrike">
                <a:solidFill>
                  <a:srgbClr val="1c1c1c"/>
                </a:solidFill>
                <a:latin typeface="Source Sans Pro Light"/>
              </a:rPr>
              <a:t>Séptimo nivel del esquema</a:t>
            </a:r>
            <a:endParaRPr b="0" lang="es-E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s-ES" sz="1800" spc="-1" strike="noStrike">
                <a:solidFill>
                  <a:srgbClr val="e74c3c"/>
                </a:solidFill>
                <a:latin typeface="Source Sans Pro Black"/>
              </a:rPr>
              <a:t>&lt;fecha/hora&gt;</a:t>
            </a:r>
            <a:endParaRPr b="1" lang="es-E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s-ES" sz="1800" spc="-1" strike="noStrike">
                <a:solidFill>
                  <a:srgbClr val="e74c3c"/>
                </a:solidFill>
                <a:latin typeface="Source Sans Pro Black"/>
              </a:rPr>
              <a:t>&lt;pie de página&gt;</a:t>
            </a:r>
            <a:endParaRPr b="1" lang="es-E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322BF4D8-A600-4C11-A3C0-C87D3642410A}" type="slidenum">
              <a:rPr b="1" lang="es-ES" sz="1800" spc="-1" strike="noStrike">
                <a:solidFill>
                  <a:srgbClr val="e74c3c"/>
                </a:solidFill>
                <a:latin typeface="Source Sans Pro Black"/>
              </a:rPr>
              <a:t>&lt;número&gt;</a:t>
            </a:fld>
            <a:endParaRPr b="1" lang="es-E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0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0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0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0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s-ES" sz="3200" spc="-1" strike="noStrike">
                <a:solidFill>
                  <a:srgbClr val="ffffff"/>
                </a:solidFill>
                <a:latin typeface="Source Sans Pro Black"/>
              </a:rPr>
              <a:t>GRUPO DE DESARROLLO ADD</a:t>
            </a:r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es-E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s-ES" sz="3200" spc="-1" strike="noStrike">
                <a:solidFill>
                  <a:srgbClr val="ffffff"/>
                </a:solidFill>
                <a:latin typeface="Source Sans Pro Black"/>
              </a:rPr>
              <a:t>Caso de uso personal</a:t>
            </a:r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360000" y="2102040"/>
            <a:ext cx="9180000" cy="4435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s-ES" sz="3200" spc="-1" strike="noStrike">
                <a:solidFill>
                  <a:srgbClr val="ffffff"/>
                </a:solidFill>
                <a:latin typeface="Source Sans Pro Black"/>
              </a:rPr>
              <a:t>Prototipo interfaz personal</a:t>
            </a:r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360000" y="1980000"/>
            <a:ext cx="9180000" cy="223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</a:rPr>
              <a:t>Interfaz del personal:</a:t>
            </a:r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1728000" y="2432160"/>
            <a:ext cx="6336000" cy="397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s-ES" sz="3200" spc="-1" strike="noStrike">
                <a:solidFill>
                  <a:srgbClr val="ffffff"/>
                </a:solidFill>
                <a:latin typeface="Source Sans Pro Black"/>
              </a:rPr>
              <a:t>Caso de uso gerente</a:t>
            </a:r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1872000" y="1512000"/>
            <a:ext cx="6378840" cy="518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s-ES" sz="3200" spc="-1" strike="noStrike">
                <a:solidFill>
                  <a:srgbClr val="ffffff"/>
                </a:solidFill>
                <a:latin typeface="Source Sans Pro Black"/>
              </a:rPr>
              <a:t>Prototipo interfaz gestión</a:t>
            </a:r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360000" y="1980000"/>
            <a:ext cx="9180000" cy="223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</a:rPr>
              <a:t>Inicio:</a:t>
            </a:r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1872000" y="2174040"/>
            <a:ext cx="6552000" cy="4089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s-ES" sz="3200" spc="-1" strike="noStrike">
                <a:solidFill>
                  <a:srgbClr val="ffffff"/>
                </a:solidFill>
                <a:latin typeface="Source Sans Pro Black"/>
              </a:rPr>
              <a:t>Prototipo interfaz gestión</a:t>
            </a:r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60000" y="1980000"/>
            <a:ext cx="9180000" cy="223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</a:rPr>
              <a:t>Principal:</a:t>
            </a:r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1800000" y="2448000"/>
            <a:ext cx="6398280" cy="3994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s-ES" sz="3200" spc="-1" strike="noStrike">
                <a:solidFill>
                  <a:srgbClr val="ffffff"/>
                </a:solidFill>
                <a:latin typeface="Source Sans Pro Black"/>
              </a:rPr>
              <a:t>Prototipo interfaz gestion</a:t>
            </a:r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360000" y="1980000"/>
            <a:ext cx="9180000" cy="223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</a:rPr>
              <a:t>Gestión del local</a:t>
            </a:r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1800000" y="2448000"/>
            <a:ext cx="7035480" cy="439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s-ES" sz="3200" spc="-1" strike="noStrike">
                <a:solidFill>
                  <a:srgbClr val="ffffff"/>
                </a:solidFill>
                <a:latin typeface="Source Sans Pro Black"/>
              </a:rPr>
              <a:t>Caso de uso superusuario</a:t>
            </a:r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518040" y="1980000"/>
            <a:ext cx="8863920" cy="46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s-ES" sz="3200" spc="-1" strike="noStrike">
                <a:solidFill>
                  <a:srgbClr val="ffffff"/>
                </a:solidFill>
                <a:latin typeface="Source Sans Pro Black"/>
              </a:rPr>
              <a:t>Interfaz superusuario</a:t>
            </a:r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 rot="21596400">
            <a:off x="1574640" y="1872000"/>
            <a:ext cx="7497360" cy="46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s-ES" sz="3200" spc="-1" strike="noStrike">
                <a:solidFill>
                  <a:srgbClr val="ffffff"/>
                </a:solidFill>
                <a:latin typeface="Source Sans Pro Black"/>
              </a:rPr>
              <a:t>Ejemplo de Diagrama de secuencia</a:t>
            </a:r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1368000" y="1512000"/>
            <a:ext cx="7344000" cy="5242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72000" y="504000"/>
            <a:ext cx="9936000" cy="64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s-ES" sz="3200" spc="-1" strike="noStrike">
                <a:solidFill>
                  <a:srgbClr val="ffffff"/>
                </a:solidFill>
                <a:latin typeface="Source Sans Pro Black"/>
              </a:rPr>
              <a:t>Presentación del proyecto</a:t>
            </a:r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360000" y="1728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1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s-ES" sz="1600" spc="-1" strike="noStrike">
                <a:solidFill>
                  <a:srgbClr val="1c1c1c"/>
                </a:solidFill>
                <a:latin typeface="Source Sans Pro Semibold"/>
              </a:rPr>
              <a:t>Sistema dirigido a restaurantes, agilizando y modernizando el servicio prestado por los mismos</a:t>
            </a:r>
            <a:endParaRPr b="1" lang="es-ES" sz="1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s-ES" sz="1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1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s-ES" sz="1600" spc="-1" strike="noStrike">
                <a:solidFill>
                  <a:srgbClr val="1c1c1c"/>
                </a:solidFill>
                <a:latin typeface="Source Sans Pro Semibold"/>
              </a:rPr>
              <a:t>Comandas digitales</a:t>
            </a:r>
            <a:endParaRPr b="1" lang="es-ES" sz="1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s-ES" sz="1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1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s-ES" sz="1600" spc="-1" strike="noStrike">
                <a:solidFill>
                  <a:srgbClr val="1c1c1c"/>
                </a:solidFill>
                <a:latin typeface="Source Sans Pro Semibold"/>
              </a:rPr>
              <a:t>Servicio de gestión para el restaurante</a:t>
            </a:r>
            <a:endParaRPr b="1" lang="es-ES" sz="1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s-ES" sz="1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s-ES" sz="3200" spc="-1" strike="noStrike">
                <a:solidFill>
                  <a:srgbClr val="ffffff"/>
                </a:solidFill>
                <a:latin typeface="Source Sans Pro Black"/>
              </a:rPr>
              <a:t>GRUPO DE DESARROLLO ADD</a:t>
            </a:r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s-ES" sz="2200" spc="-1" strike="noStrike">
                <a:solidFill>
                  <a:srgbClr val="1c1c1c"/>
                </a:solidFill>
                <a:latin typeface="Source Sans Pro Light"/>
              </a:rPr>
              <a:t>Gracias por asistir a nuestra presentación.</a:t>
            </a:r>
            <a:endParaRPr b="0" lang="es-E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s-ES" sz="3200" spc="-1" strike="noStrike">
                <a:solidFill>
                  <a:srgbClr val="ffffff"/>
                </a:solidFill>
                <a:latin typeface="Source Sans Pro Black"/>
              </a:rPr>
              <a:t>Requisitos cliente</a:t>
            </a:r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</a:rPr>
              <a:t>Elección de pagar en cualquier momento</a:t>
            </a:r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</a:rPr>
              <a:t>Varios idiomas</a:t>
            </a:r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</a:rPr>
              <a:t>Diferentes alternativas prefijadas en cada plato</a:t>
            </a:r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</a:rPr>
              <a:t>Pago en efectivo o en tarjeta de crédito</a:t>
            </a:r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</a:rPr>
              <a:t>Llamar a metre</a:t>
            </a:r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</a:rPr>
              <a:t>Ver el estado de los platos (en espera, preparándose, entregado)</a:t>
            </a:r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</a:rPr>
              <a:t>Puede eliminar pedidos siempre y cuando estén en espera</a:t>
            </a:r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</a:rPr>
              <a:t>Se podrá imprimir factura</a:t>
            </a:r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s-ES" sz="3200" spc="-1" strike="noStrike">
                <a:solidFill>
                  <a:srgbClr val="ffffff"/>
                </a:solidFill>
                <a:latin typeface="Source Sans Pro Black"/>
              </a:rPr>
              <a:t>Requisitos personal</a:t>
            </a:r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</a:rPr>
              <a:t>Información completa de cada plato</a:t>
            </a:r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</a:rPr>
              <a:t>Comandas agrupadas por mesa</a:t>
            </a:r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</a:rPr>
              <a:t>Debe ordenarse cada plato según cuando se pidió</a:t>
            </a:r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</a:rPr>
              <a:t>Los platos de una misma mesa deben llegar a la vez</a:t>
            </a:r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</a:rPr>
              <a:t>Los metres pueden modificar o eliminar comandas</a:t>
            </a:r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s-ES" sz="3200" spc="-1" strike="noStrike">
                <a:solidFill>
                  <a:srgbClr val="ffffff"/>
                </a:solidFill>
                <a:latin typeface="Source Sans Pro Black"/>
              </a:rPr>
              <a:t>Requisitos gestión</a:t>
            </a:r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</a:rPr>
              <a:t>Registro de clientes</a:t>
            </a:r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</a:rPr>
              <a:t>Ofrecer estadísticas a raíz de ese registro</a:t>
            </a:r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</a:rPr>
              <a:t>En sala: Camareros y metres</a:t>
            </a:r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</a:rPr>
              <a:t>Tres estados de mesa: disponible, ocupada y por limpiar</a:t>
            </a:r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</a:rPr>
              <a:t>Superusuario encargado de administrar cuentas</a:t>
            </a:r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s-ES" sz="3200" spc="-1" strike="noStrike">
                <a:solidFill>
                  <a:srgbClr val="ffffff"/>
                </a:solidFill>
                <a:latin typeface="Source Sans Pro Black"/>
              </a:rPr>
              <a:t>Caso de uso cliente</a:t>
            </a:r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960840" y="1800000"/>
            <a:ext cx="7978320" cy="46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s-ES" sz="3200" spc="-1" strike="noStrike">
                <a:solidFill>
                  <a:srgbClr val="ffffff"/>
                </a:solidFill>
                <a:latin typeface="Source Sans Pro Black"/>
              </a:rPr>
              <a:t>Prototipado interfaz cliente</a:t>
            </a:r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360000" y="1980000"/>
            <a:ext cx="9180000" cy="223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</a:rPr>
              <a:t>Inicial:</a:t>
            </a:r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1728000" y="2485080"/>
            <a:ext cx="6624000" cy="413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s-ES" sz="3200" spc="-1" strike="noStrike">
                <a:solidFill>
                  <a:srgbClr val="ffffff"/>
                </a:solidFill>
                <a:latin typeface="Source Sans Pro Black"/>
              </a:rPr>
              <a:t>Prototipado interfaz cliente</a:t>
            </a:r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360000" y="1980000"/>
            <a:ext cx="9180000" cy="223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</a:rPr>
              <a:t>Carta:</a:t>
            </a:r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1800000" y="2304000"/>
            <a:ext cx="6552000" cy="409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s-ES" sz="3200" spc="-1" strike="noStrike">
                <a:solidFill>
                  <a:srgbClr val="ffffff"/>
                </a:solidFill>
                <a:latin typeface="Source Sans Pro Black"/>
              </a:rPr>
              <a:t>Prototipado interfaz cliente</a:t>
            </a:r>
            <a:endParaRPr b="1" lang="es-E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360000" y="1980000"/>
            <a:ext cx="9180000" cy="223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</a:rPr>
              <a:t>Estado del pedido:</a:t>
            </a:r>
            <a:endParaRPr b="1" lang="es-E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1940400" y="2520000"/>
            <a:ext cx="6339600" cy="396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LibreOffice/6.2.0.3$Windows_X86_64 LibreOffice_project/98c6a8a1c6c7b144ce3cc729e34964b47ce25d62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2019-05-26T16:16:05Z</dcterms:created>
  <dc:creator/>
  <dc:description/>
  <dc:language>es-ES</dc:language>
  <cp:lastModifiedBy/>
  <dcterms:modified xsi:type="dcterms:W3CDTF">2019-05-26T18:11:11Z</dcterms:modified>
  <cp:revision>2</cp:revision>
  <dc:subject/>
  <dc:title>Alizarin</dc:title>
</cp:coreProperties>
</file>