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3" r:id="rId6"/>
    <p:sldMasterId id="2147483726" r:id="rId7"/>
  </p:sldMasterIdLst>
  <p:sldIdLst>
    <p:sldId id="256" r:id="rId8"/>
    <p:sldId id="257" r:id="rId9"/>
    <p:sldId id="258" r:id="rId10"/>
    <p:sldId id="276" r:id="rId11"/>
    <p:sldId id="259" r:id="rId12"/>
    <p:sldId id="277" r:id="rId13"/>
    <p:sldId id="260" r:id="rId14"/>
    <p:sldId id="278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</p:sldIdLst>
  <p:sldSz cx="10080625" cy="7559675"/>
  <p:notesSz cx="7559675" cy="10691813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53" y="4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34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5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58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63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64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65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8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8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9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0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0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0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0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0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0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2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2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3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3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3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3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4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4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43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46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47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48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49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50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6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6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6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6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6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70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7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7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7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7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7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7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8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81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82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8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85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86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87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88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89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1"/>
          <p:cNvSpPr/>
          <p:nvPr/>
        </p:nvSpPr>
        <p:spPr>
          <a:xfrm>
            <a:off x="0" y="3150000"/>
            <a:ext cx="9718920" cy="125892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s-ES" sz="4400" b="0" strike="noStrike" spc="-1">
                <a:latin typeface="Arial"/>
              </a:rPr>
              <a:t>Pulse para editar el formato del texto de título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3200" b="0" strike="noStrike" spc="-1">
                <a:latin typeface="Arial"/>
              </a:rPr>
              <a:t>Pulse para editar el formato de esquema del texto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800" b="0" strike="noStrike" spc="-1"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0" strike="noStrike" spc="-1"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000" b="0" strike="noStrike" spc="-1"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180000"/>
            <a:ext cx="9718920" cy="12589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" name="CustomShape 2"/>
          <p:cNvSpPr/>
          <p:nvPr/>
        </p:nvSpPr>
        <p:spPr>
          <a:xfrm>
            <a:off x="7560000" y="6840000"/>
            <a:ext cx="2518920" cy="5389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" name="CustomShape 3"/>
          <p:cNvSpPr/>
          <p:nvPr/>
        </p:nvSpPr>
        <p:spPr>
          <a:xfrm>
            <a:off x="900000" y="6840000"/>
            <a:ext cx="6478920" cy="53892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" name="CustomShape 4"/>
          <p:cNvSpPr/>
          <p:nvPr/>
        </p:nvSpPr>
        <p:spPr>
          <a:xfrm>
            <a:off x="180000" y="6840000"/>
            <a:ext cx="538920" cy="538920"/>
          </a:xfrm>
          <a:prstGeom prst="rect">
            <a:avLst/>
          </a:prstGeom>
          <a:noFill/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" name="PlaceHolder 5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s-ES" sz="4400" b="0" strike="noStrike" spc="-1">
                <a:latin typeface="Arial"/>
              </a:rPr>
              <a:t>Pulse para editar el formato del texto de título</a:t>
            </a: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3200" b="0" strike="noStrike" spc="-1">
                <a:latin typeface="Arial"/>
              </a:rPr>
              <a:t>Pulse para editar el formato de esquema del texto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800" b="0" strike="noStrike" spc="-1"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0" strike="noStrike" spc="-1"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000" b="0" strike="noStrike" spc="-1"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0" y="180000"/>
            <a:ext cx="9718920" cy="12589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2" name="CustomShape 2"/>
          <p:cNvSpPr/>
          <p:nvPr/>
        </p:nvSpPr>
        <p:spPr>
          <a:xfrm>
            <a:off x="7560000" y="6840000"/>
            <a:ext cx="2518920" cy="5389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3" name="CustomShape 3"/>
          <p:cNvSpPr/>
          <p:nvPr/>
        </p:nvSpPr>
        <p:spPr>
          <a:xfrm>
            <a:off x="900000" y="6840000"/>
            <a:ext cx="6478920" cy="53892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4" name="CustomShape 4"/>
          <p:cNvSpPr/>
          <p:nvPr/>
        </p:nvSpPr>
        <p:spPr>
          <a:xfrm>
            <a:off x="180000" y="6840000"/>
            <a:ext cx="538920" cy="538920"/>
          </a:xfrm>
          <a:prstGeom prst="rect">
            <a:avLst/>
          </a:prstGeom>
          <a:noFill/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5" name="PlaceHolder 5"/>
          <p:cNvSpPr>
            <a:spLocks noGrp="1"/>
          </p:cNvSpPr>
          <p:nvPr>
            <p:ph type="title"/>
          </p:nvPr>
        </p:nvSpPr>
        <p:spPr>
          <a:xfrm>
            <a:off x="360000" y="3148560"/>
            <a:ext cx="9358920" cy="1262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s-ES" sz="1800" b="0" strike="noStrike" spc="-1">
                <a:latin typeface="Arial"/>
              </a:rPr>
              <a:t>Pulse para editar el formato del texto de título</a:t>
            </a:r>
          </a:p>
        </p:txBody>
      </p:sp>
      <p:sp>
        <p:nvSpPr>
          <p:cNvPr id="86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280" cy="4383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Pulse para editar el formato de esquema del texto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0" y="180000"/>
            <a:ext cx="9718920" cy="12589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4" name="CustomShape 2"/>
          <p:cNvSpPr/>
          <p:nvPr/>
        </p:nvSpPr>
        <p:spPr>
          <a:xfrm>
            <a:off x="7560000" y="6840000"/>
            <a:ext cx="2518920" cy="5389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5" name="CustomShape 3"/>
          <p:cNvSpPr/>
          <p:nvPr/>
        </p:nvSpPr>
        <p:spPr>
          <a:xfrm>
            <a:off x="900000" y="6840000"/>
            <a:ext cx="6478920" cy="53892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6" name="CustomShape 4"/>
          <p:cNvSpPr/>
          <p:nvPr/>
        </p:nvSpPr>
        <p:spPr>
          <a:xfrm>
            <a:off x="180000" y="6840000"/>
            <a:ext cx="538920" cy="538920"/>
          </a:xfrm>
          <a:prstGeom prst="rect">
            <a:avLst/>
          </a:prstGeom>
          <a:noFill/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7" name="PlaceHolder 5"/>
          <p:cNvSpPr>
            <a:spLocks noGrp="1"/>
          </p:cNvSpPr>
          <p:nvPr>
            <p:ph type="title"/>
          </p:nvPr>
        </p:nvSpPr>
        <p:spPr>
          <a:xfrm>
            <a:off x="360000" y="3148560"/>
            <a:ext cx="9358920" cy="1262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s-ES" sz="1800" b="0" strike="noStrike" spc="-1">
                <a:latin typeface="Arial"/>
              </a:rPr>
              <a:t>Pulse para editar el formato del texto de título</a:t>
            </a:r>
          </a:p>
        </p:txBody>
      </p:sp>
      <p:sp>
        <p:nvSpPr>
          <p:cNvPr id="128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280" cy="2090520"/>
          </a:xfrm>
          <a:prstGeom prst="rect">
            <a:avLst/>
          </a:prstGeom>
        </p:spPr>
        <p:txBody>
          <a:bodyPr lIns="0" tIns="0" rIns="0" bIns="0">
            <a:normAutofit fontScale="9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Pulse para editar el formato de esquema del texto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Séptimo nivel del esquema</a:t>
            </a:r>
          </a:p>
        </p:txBody>
      </p:sp>
      <p:sp>
        <p:nvSpPr>
          <p:cNvPr id="129" name="PlaceHolder 7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280" cy="2090520"/>
          </a:xfrm>
          <a:prstGeom prst="rect">
            <a:avLst/>
          </a:prstGeom>
        </p:spPr>
        <p:txBody>
          <a:bodyPr lIns="0" tIns="0" rIns="0" bIns="0">
            <a:normAutofit fontScale="9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Pulse para editar el formato de esquema del texto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0" y="180000"/>
            <a:ext cx="9718920" cy="12589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7" name="CustomShape 2"/>
          <p:cNvSpPr/>
          <p:nvPr/>
        </p:nvSpPr>
        <p:spPr>
          <a:xfrm>
            <a:off x="7560000" y="6840000"/>
            <a:ext cx="2518920" cy="5389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8" name="CustomShape 3"/>
          <p:cNvSpPr/>
          <p:nvPr/>
        </p:nvSpPr>
        <p:spPr>
          <a:xfrm>
            <a:off x="900000" y="6840000"/>
            <a:ext cx="6478920" cy="53892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9" name="CustomShape 4"/>
          <p:cNvSpPr/>
          <p:nvPr/>
        </p:nvSpPr>
        <p:spPr>
          <a:xfrm>
            <a:off x="180000" y="6840000"/>
            <a:ext cx="538920" cy="538920"/>
          </a:xfrm>
          <a:prstGeom prst="rect">
            <a:avLst/>
          </a:prstGeom>
          <a:noFill/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0" name="PlaceHolder 5"/>
          <p:cNvSpPr>
            <a:spLocks noGrp="1"/>
          </p:cNvSpPr>
          <p:nvPr>
            <p:ph type="title"/>
          </p:nvPr>
        </p:nvSpPr>
        <p:spPr>
          <a:xfrm>
            <a:off x="360000" y="3148560"/>
            <a:ext cx="9358920" cy="1262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s-ES" sz="1800" b="0" strike="noStrike" spc="-1">
                <a:latin typeface="Arial"/>
              </a:rPr>
              <a:t>Pulse para editar el formato del texto de título</a:t>
            </a:r>
          </a:p>
        </p:txBody>
      </p:sp>
      <p:sp>
        <p:nvSpPr>
          <p:cNvPr id="171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4383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Pulse para editar el formato de esquema del texto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Séptimo nivel del esquema</a:t>
            </a:r>
          </a:p>
        </p:txBody>
      </p:sp>
      <p:sp>
        <p:nvSpPr>
          <p:cNvPr id="172" name="PlaceHolder 7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4383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Pulse para editar el formato de esquema del texto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0" y="180000"/>
            <a:ext cx="9718920" cy="12589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0" name="CustomShape 2"/>
          <p:cNvSpPr/>
          <p:nvPr/>
        </p:nvSpPr>
        <p:spPr>
          <a:xfrm>
            <a:off x="7560000" y="6840000"/>
            <a:ext cx="2518920" cy="5389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1" name="CustomShape 3"/>
          <p:cNvSpPr/>
          <p:nvPr/>
        </p:nvSpPr>
        <p:spPr>
          <a:xfrm>
            <a:off x="900000" y="6840000"/>
            <a:ext cx="6478920" cy="53892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2" name="CustomShape 4"/>
          <p:cNvSpPr/>
          <p:nvPr/>
        </p:nvSpPr>
        <p:spPr>
          <a:xfrm>
            <a:off x="180000" y="6840000"/>
            <a:ext cx="538920" cy="538920"/>
          </a:xfrm>
          <a:prstGeom prst="rect">
            <a:avLst/>
          </a:prstGeom>
          <a:noFill/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3" name="PlaceHolder 5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s-ES" sz="4400" b="0" strike="noStrike" spc="-1">
                <a:latin typeface="Arial"/>
              </a:rPr>
              <a:t>Pulse para editar el formato del texto de título</a:t>
            </a:r>
          </a:p>
        </p:txBody>
      </p:sp>
      <p:sp>
        <p:nvSpPr>
          <p:cNvPr id="214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3200" b="0" strike="noStrike" spc="-1">
                <a:latin typeface="Arial"/>
              </a:rPr>
              <a:t>Pulse para editar el formato de esquema del texto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800" b="0" strike="noStrike" spc="-1"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0" strike="noStrike" spc="-1"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000" b="0" strike="noStrike" spc="-1"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CustomShape 1"/>
          <p:cNvSpPr/>
          <p:nvPr/>
        </p:nvSpPr>
        <p:spPr>
          <a:xfrm>
            <a:off x="0" y="3150000"/>
            <a:ext cx="9718920" cy="125892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2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s-ES" sz="4400" b="0" strike="noStrike" spc="-1">
                <a:latin typeface="Arial"/>
              </a:rPr>
              <a:t>Pulse para editar el formato del texto de título</a:t>
            </a:r>
          </a:p>
        </p:txBody>
      </p:sp>
      <p:sp>
        <p:nvSpPr>
          <p:cNvPr id="25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3200" b="0" strike="noStrike" spc="-1">
                <a:latin typeface="Arial"/>
              </a:rPr>
              <a:t>Pulse para editar el formato de esquema del texto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800" b="0" strike="noStrike" spc="-1"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0" strike="noStrike" spc="-1"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000" b="0" strike="noStrike" spc="-1"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CustomShape 1"/>
          <p:cNvSpPr/>
          <p:nvPr/>
        </p:nvSpPr>
        <p:spPr>
          <a:xfrm>
            <a:off x="360000" y="3330000"/>
            <a:ext cx="9358920" cy="89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s-ES" sz="3200" b="1" strike="noStrike" spc="-1">
                <a:solidFill>
                  <a:srgbClr val="FFFFFF"/>
                </a:solidFill>
                <a:latin typeface="Source Sans Pro Black"/>
                <a:ea typeface="DejaVu Sans"/>
              </a:rPr>
              <a:t>GRUPO DE DESARROLLO ADD</a:t>
            </a:r>
            <a:endParaRPr lang="es-ES" sz="3200" b="0" strike="noStrike" spc="-1">
              <a:latin typeface="Arial"/>
            </a:endParaRPr>
          </a:p>
        </p:txBody>
      </p:sp>
      <p:sp>
        <p:nvSpPr>
          <p:cNvPr id="291" name="CustomShape 2"/>
          <p:cNvSpPr/>
          <p:nvPr/>
        </p:nvSpPr>
        <p:spPr>
          <a:xfrm>
            <a:off x="540000" y="4680000"/>
            <a:ext cx="9178920" cy="251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CustomShape 1"/>
          <p:cNvSpPr/>
          <p:nvPr/>
        </p:nvSpPr>
        <p:spPr>
          <a:xfrm>
            <a:off x="360000" y="360000"/>
            <a:ext cx="9358920" cy="89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s-ES" sz="3200" b="1" strike="noStrike" spc="-1">
                <a:solidFill>
                  <a:srgbClr val="FFFFFF"/>
                </a:solidFill>
                <a:latin typeface="Source Sans Pro Black"/>
                <a:ea typeface="DejaVu Sans"/>
              </a:rPr>
              <a:t>Prototipado interfaz cliente</a:t>
            </a:r>
            <a:endParaRPr lang="es-ES" sz="3200" b="0" strike="noStrike" spc="-1">
              <a:latin typeface="Arial"/>
            </a:endParaRPr>
          </a:p>
        </p:txBody>
      </p:sp>
      <p:sp>
        <p:nvSpPr>
          <p:cNvPr id="303" name="CustomShape 2"/>
          <p:cNvSpPr/>
          <p:nvPr/>
        </p:nvSpPr>
        <p:spPr>
          <a:xfrm>
            <a:off x="360000" y="1980000"/>
            <a:ext cx="9178920" cy="2230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lnSpc>
                <a:spcPct val="100000"/>
              </a:lnSpc>
              <a:spcAft>
                <a:spcPts val="1142"/>
              </a:spcAft>
            </a:pPr>
            <a:r>
              <a:rPr lang="es-ES" sz="2600" b="1" strike="noStrike" spc="-1">
                <a:solidFill>
                  <a:srgbClr val="1C1C1C"/>
                </a:solidFill>
                <a:latin typeface="Source Sans Pro Semibold"/>
                <a:ea typeface="DejaVu Sans"/>
              </a:rPr>
              <a:t>Inicial:</a:t>
            </a:r>
            <a:endParaRPr lang="es-ES" sz="26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endParaRPr lang="es-ES" sz="2600" b="0" strike="noStrike" spc="-1">
              <a:latin typeface="Arial"/>
            </a:endParaRPr>
          </a:p>
        </p:txBody>
      </p:sp>
      <p:pic>
        <p:nvPicPr>
          <p:cNvPr id="304" name="Imagen 303"/>
          <p:cNvPicPr/>
          <p:nvPr/>
        </p:nvPicPr>
        <p:blipFill>
          <a:blip r:embed="rId2"/>
          <a:stretch/>
        </p:blipFill>
        <p:spPr>
          <a:xfrm>
            <a:off x="1728000" y="2485080"/>
            <a:ext cx="6622920" cy="4137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CustomShape 1"/>
          <p:cNvSpPr/>
          <p:nvPr/>
        </p:nvSpPr>
        <p:spPr>
          <a:xfrm>
            <a:off x="360000" y="360000"/>
            <a:ext cx="9358920" cy="89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s-ES" sz="3200" b="1" strike="noStrike" spc="-1">
                <a:solidFill>
                  <a:srgbClr val="FFFFFF"/>
                </a:solidFill>
                <a:latin typeface="Source Sans Pro Black"/>
                <a:ea typeface="DejaVu Sans"/>
              </a:rPr>
              <a:t>Prototipado interfaz cliente</a:t>
            </a:r>
            <a:endParaRPr lang="es-ES" sz="3200" b="0" strike="noStrike" spc="-1">
              <a:latin typeface="Arial"/>
            </a:endParaRPr>
          </a:p>
        </p:txBody>
      </p:sp>
      <p:sp>
        <p:nvSpPr>
          <p:cNvPr id="306" name="CustomShape 2"/>
          <p:cNvSpPr/>
          <p:nvPr/>
        </p:nvSpPr>
        <p:spPr>
          <a:xfrm>
            <a:off x="360000" y="1980000"/>
            <a:ext cx="9178920" cy="2230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lnSpc>
                <a:spcPct val="100000"/>
              </a:lnSpc>
              <a:spcAft>
                <a:spcPts val="1142"/>
              </a:spcAft>
            </a:pPr>
            <a:r>
              <a:rPr lang="es-ES" sz="2600" b="1" strike="noStrike" spc="-1">
                <a:solidFill>
                  <a:srgbClr val="1C1C1C"/>
                </a:solidFill>
                <a:latin typeface="Source Sans Pro Semibold"/>
                <a:ea typeface="DejaVu Sans"/>
              </a:rPr>
              <a:t>Carta:</a:t>
            </a:r>
            <a:endParaRPr lang="es-ES" sz="2600" b="0" strike="noStrike" spc="-1">
              <a:latin typeface="Arial"/>
            </a:endParaRPr>
          </a:p>
        </p:txBody>
      </p:sp>
      <p:pic>
        <p:nvPicPr>
          <p:cNvPr id="307" name="Imagen 306"/>
          <p:cNvPicPr/>
          <p:nvPr/>
        </p:nvPicPr>
        <p:blipFill>
          <a:blip r:embed="rId2"/>
          <a:stretch/>
        </p:blipFill>
        <p:spPr>
          <a:xfrm>
            <a:off x="1800000" y="2304000"/>
            <a:ext cx="6550920" cy="4089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CustomShape 1"/>
          <p:cNvSpPr/>
          <p:nvPr/>
        </p:nvSpPr>
        <p:spPr>
          <a:xfrm>
            <a:off x="360000" y="360000"/>
            <a:ext cx="9358920" cy="89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s-ES" sz="3200" b="1" strike="noStrike" spc="-1">
                <a:solidFill>
                  <a:srgbClr val="FFFFFF"/>
                </a:solidFill>
                <a:latin typeface="Source Sans Pro Black"/>
                <a:ea typeface="DejaVu Sans"/>
              </a:rPr>
              <a:t>Prototipado interfaz cliente</a:t>
            </a:r>
            <a:endParaRPr lang="es-ES" sz="3200" b="0" strike="noStrike" spc="-1">
              <a:latin typeface="Arial"/>
            </a:endParaRPr>
          </a:p>
        </p:txBody>
      </p:sp>
      <p:sp>
        <p:nvSpPr>
          <p:cNvPr id="309" name="CustomShape 2"/>
          <p:cNvSpPr/>
          <p:nvPr/>
        </p:nvSpPr>
        <p:spPr>
          <a:xfrm>
            <a:off x="360000" y="1980000"/>
            <a:ext cx="9178920" cy="2230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lnSpc>
                <a:spcPct val="100000"/>
              </a:lnSpc>
              <a:spcAft>
                <a:spcPts val="1142"/>
              </a:spcAft>
            </a:pPr>
            <a:r>
              <a:rPr lang="es-ES" sz="2600" b="1" strike="noStrike" spc="-1">
                <a:solidFill>
                  <a:srgbClr val="1C1C1C"/>
                </a:solidFill>
                <a:latin typeface="Source Sans Pro Semibold"/>
                <a:ea typeface="DejaVu Sans"/>
              </a:rPr>
              <a:t>Estado del pedido:</a:t>
            </a:r>
            <a:endParaRPr lang="es-ES" sz="2600" b="0" strike="noStrike" spc="-1">
              <a:latin typeface="Arial"/>
            </a:endParaRPr>
          </a:p>
        </p:txBody>
      </p:sp>
      <p:pic>
        <p:nvPicPr>
          <p:cNvPr id="310" name="Imagen 309"/>
          <p:cNvPicPr/>
          <p:nvPr/>
        </p:nvPicPr>
        <p:blipFill>
          <a:blip r:embed="rId2"/>
          <a:stretch/>
        </p:blipFill>
        <p:spPr>
          <a:xfrm>
            <a:off x="1940400" y="2520000"/>
            <a:ext cx="6338520" cy="3958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CustomShape 1"/>
          <p:cNvSpPr/>
          <p:nvPr/>
        </p:nvSpPr>
        <p:spPr>
          <a:xfrm>
            <a:off x="360000" y="360000"/>
            <a:ext cx="9358920" cy="89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s-ES" sz="3200" b="1" strike="noStrike" spc="-1">
                <a:solidFill>
                  <a:srgbClr val="FFFFFF"/>
                </a:solidFill>
                <a:latin typeface="Source Sans Pro Black"/>
                <a:ea typeface="DejaVu Sans"/>
              </a:rPr>
              <a:t>Caso de uso personal</a:t>
            </a:r>
            <a:endParaRPr lang="es-ES" sz="3200" b="0" strike="noStrike" spc="-1">
              <a:latin typeface="Arial"/>
            </a:endParaRPr>
          </a:p>
        </p:txBody>
      </p:sp>
      <p:pic>
        <p:nvPicPr>
          <p:cNvPr id="312" name="Imagen 311"/>
          <p:cNvPicPr/>
          <p:nvPr/>
        </p:nvPicPr>
        <p:blipFill>
          <a:blip r:embed="rId2"/>
          <a:stretch/>
        </p:blipFill>
        <p:spPr>
          <a:xfrm>
            <a:off x="360000" y="2102040"/>
            <a:ext cx="9178920" cy="4434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CustomShape 1"/>
          <p:cNvSpPr/>
          <p:nvPr/>
        </p:nvSpPr>
        <p:spPr>
          <a:xfrm>
            <a:off x="360000" y="360000"/>
            <a:ext cx="9358920" cy="89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s-ES" sz="3200" b="1" strike="noStrike" spc="-1">
                <a:solidFill>
                  <a:srgbClr val="FFFFFF"/>
                </a:solidFill>
                <a:latin typeface="Source Sans Pro Black"/>
                <a:ea typeface="DejaVu Sans"/>
              </a:rPr>
              <a:t>Prototipo interfaz personal</a:t>
            </a:r>
            <a:endParaRPr lang="es-ES" sz="3200" b="0" strike="noStrike" spc="-1">
              <a:latin typeface="Arial"/>
            </a:endParaRPr>
          </a:p>
        </p:txBody>
      </p:sp>
      <p:sp>
        <p:nvSpPr>
          <p:cNvPr id="314" name="CustomShape 2"/>
          <p:cNvSpPr/>
          <p:nvPr/>
        </p:nvSpPr>
        <p:spPr>
          <a:xfrm>
            <a:off x="360000" y="1980000"/>
            <a:ext cx="9178920" cy="2230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lnSpc>
                <a:spcPct val="100000"/>
              </a:lnSpc>
              <a:spcAft>
                <a:spcPts val="1142"/>
              </a:spcAft>
            </a:pPr>
            <a:r>
              <a:rPr lang="es-ES" sz="2600" b="1" strike="noStrike" spc="-1">
                <a:solidFill>
                  <a:srgbClr val="1C1C1C"/>
                </a:solidFill>
                <a:latin typeface="Source Sans Pro Semibold"/>
                <a:ea typeface="DejaVu Sans"/>
              </a:rPr>
              <a:t>Interfaz del personal:</a:t>
            </a:r>
            <a:endParaRPr lang="es-ES" sz="2600" b="0" strike="noStrike" spc="-1">
              <a:latin typeface="Arial"/>
            </a:endParaRPr>
          </a:p>
        </p:txBody>
      </p:sp>
      <p:pic>
        <p:nvPicPr>
          <p:cNvPr id="315" name="Imagen 314"/>
          <p:cNvPicPr/>
          <p:nvPr/>
        </p:nvPicPr>
        <p:blipFill>
          <a:blip r:embed="rId2"/>
          <a:stretch/>
        </p:blipFill>
        <p:spPr>
          <a:xfrm>
            <a:off x="1728000" y="2432160"/>
            <a:ext cx="6334920" cy="3974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CustomShape 1"/>
          <p:cNvSpPr/>
          <p:nvPr/>
        </p:nvSpPr>
        <p:spPr>
          <a:xfrm>
            <a:off x="360000" y="360000"/>
            <a:ext cx="9358920" cy="89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s-ES" sz="3200" b="1" strike="noStrike" spc="-1">
                <a:solidFill>
                  <a:srgbClr val="FFFFFF"/>
                </a:solidFill>
                <a:latin typeface="Source Sans Pro Black"/>
                <a:ea typeface="DejaVu Sans"/>
              </a:rPr>
              <a:t>Caso de uso gerente</a:t>
            </a:r>
            <a:endParaRPr lang="es-ES" sz="3200" b="0" strike="noStrike" spc="-1">
              <a:latin typeface="Arial"/>
            </a:endParaRPr>
          </a:p>
        </p:txBody>
      </p:sp>
      <p:pic>
        <p:nvPicPr>
          <p:cNvPr id="317" name="Imagen 316"/>
          <p:cNvPicPr/>
          <p:nvPr/>
        </p:nvPicPr>
        <p:blipFill>
          <a:blip r:embed="rId2"/>
          <a:stretch/>
        </p:blipFill>
        <p:spPr>
          <a:xfrm>
            <a:off x="1872000" y="1512000"/>
            <a:ext cx="6377760" cy="5182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CustomShape 1"/>
          <p:cNvSpPr/>
          <p:nvPr/>
        </p:nvSpPr>
        <p:spPr>
          <a:xfrm>
            <a:off x="360000" y="360000"/>
            <a:ext cx="9358920" cy="89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s-ES" sz="3200" b="1" strike="noStrike" spc="-1">
                <a:solidFill>
                  <a:srgbClr val="FFFFFF"/>
                </a:solidFill>
                <a:latin typeface="Source Sans Pro Black"/>
                <a:ea typeface="DejaVu Sans"/>
              </a:rPr>
              <a:t>Prototipo interfaz gestión</a:t>
            </a:r>
            <a:endParaRPr lang="es-ES" sz="3200" b="0" strike="noStrike" spc="-1">
              <a:latin typeface="Arial"/>
            </a:endParaRPr>
          </a:p>
        </p:txBody>
      </p:sp>
      <p:sp>
        <p:nvSpPr>
          <p:cNvPr id="319" name="CustomShape 2"/>
          <p:cNvSpPr/>
          <p:nvPr/>
        </p:nvSpPr>
        <p:spPr>
          <a:xfrm>
            <a:off x="360000" y="1980000"/>
            <a:ext cx="9178920" cy="2230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lnSpc>
                <a:spcPct val="100000"/>
              </a:lnSpc>
              <a:spcAft>
                <a:spcPts val="1142"/>
              </a:spcAft>
            </a:pPr>
            <a:r>
              <a:rPr lang="es-ES" sz="2600" b="1" strike="noStrike" spc="-1">
                <a:solidFill>
                  <a:srgbClr val="1C1C1C"/>
                </a:solidFill>
                <a:latin typeface="Source Sans Pro Semibold"/>
                <a:ea typeface="DejaVu Sans"/>
              </a:rPr>
              <a:t>Inicio:</a:t>
            </a:r>
            <a:endParaRPr lang="es-ES" sz="2600" b="0" strike="noStrike" spc="-1">
              <a:latin typeface="Arial"/>
            </a:endParaRPr>
          </a:p>
        </p:txBody>
      </p:sp>
      <p:pic>
        <p:nvPicPr>
          <p:cNvPr id="320" name="Imagen 319"/>
          <p:cNvPicPr/>
          <p:nvPr/>
        </p:nvPicPr>
        <p:blipFill>
          <a:blip r:embed="rId2"/>
          <a:stretch/>
        </p:blipFill>
        <p:spPr>
          <a:xfrm>
            <a:off x="1872000" y="2174040"/>
            <a:ext cx="6550920" cy="40888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CustomShape 1"/>
          <p:cNvSpPr/>
          <p:nvPr/>
        </p:nvSpPr>
        <p:spPr>
          <a:xfrm>
            <a:off x="360000" y="360000"/>
            <a:ext cx="9358920" cy="89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s-ES" sz="3200" b="1" strike="noStrike" spc="-1">
                <a:solidFill>
                  <a:srgbClr val="FFFFFF"/>
                </a:solidFill>
                <a:latin typeface="Source Sans Pro Black"/>
                <a:ea typeface="DejaVu Sans"/>
              </a:rPr>
              <a:t>Prototipo interfaz gestión</a:t>
            </a:r>
            <a:endParaRPr lang="es-ES" sz="3200" b="0" strike="noStrike" spc="-1">
              <a:latin typeface="Arial"/>
            </a:endParaRPr>
          </a:p>
        </p:txBody>
      </p:sp>
      <p:sp>
        <p:nvSpPr>
          <p:cNvPr id="322" name="CustomShape 2"/>
          <p:cNvSpPr/>
          <p:nvPr/>
        </p:nvSpPr>
        <p:spPr>
          <a:xfrm>
            <a:off x="360000" y="1980000"/>
            <a:ext cx="9178920" cy="2230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lnSpc>
                <a:spcPct val="100000"/>
              </a:lnSpc>
              <a:spcAft>
                <a:spcPts val="1142"/>
              </a:spcAft>
            </a:pPr>
            <a:r>
              <a:rPr lang="es-ES" sz="2600" b="1" strike="noStrike" spc="-1">
                <a:solidFill>
                  <a:srgbClr val="1C1C1C"/>
                </a:solidFill>
                <a:latin typeface="Source Sans Pro Semibold"/>
                <a:ea typeface="DejaVu Sans"/>
              </a:rPr>
              <a:t>Principal:</a:t>
            </a:r>
            <a:endParaRPr lang="es-ES" sz="2600" b="0" strike="noStrike" spc="-1">
              <a:latin typeface="Arial"/>
            </a:endParaRPr>
          </a:p>
        </p:txBody>
      </p:sp>
      <p:sp>
        <p:nvSpPr>
          <p:cNvPr id="323" name="CustomShape 3"/>
          <p:cNvSpPr/>
          <p:nvPr/>
        </p:nvSpPr>
        <p:spPr>
          <a:xfrm>
            <a:off x="360000" y="3330000"/>
            <a:ext cx="9358920" cy="89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24" name="Imagen 323"/>
          <p:cNvPicPr/>
          <p:nvPr/>
        </p:nvPicPr>
        <p:blipFill>
          <a:blip r:embed="rId2"/>
          <a:stretch/>
        </p:blipFill>
        <p:spPr>
          <a:xfrm>
            <a:off x="1800000" y="2312640"/>
            <a:ext cx="7127280" cy="4454640"/>
          </a:xfrm>
          <a:prstGeom prst="rect">
            <a:avLst/>
          </a:prstGeom>
          <a:ln>
            <a:noFill/>
          </a:ln>
        </p:spPr>
      </p:pic>
      <p:sp>
        <p:nvSpPr>
          <p:cNvPr id="325" name="CustomShape 4"/>
          <p:cNvSpPr/>
          <p:nvPr/>
        </p:nvSpPr>
        <p:spPr>
          <a:xfrm>
            <a:off x="5240520" y="4630680"/>
            <a:ext cx="4478760" cy="120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CustomShape 1"/>
          <p:cNvSpPr/>
          <p:nvPr/>
        </p:nvSpPr>
        <p:spPr>
          <a:xfrm>
            <a:off x="360000" y="360000"/>
            <a:ext cx="9358920" cy="89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s-ES" sz="3200" b="1" strike="noStrike" spc="-1">
                <a:solidFill>
                  <a:srgbClr val="FFFFFF"/>
                </a:solidFill>
                <a:latin typeface="Source Sans Pro Black"/>
                <a:ea typeface="DejaVu Sans"/>
              </a:rPr>
              <a:t>Prototipo interfaz gestion</a:t>
            </a:r>
            <a:endParaRPr lang="es-ES" sz="3200" b="0" strike="noStrike" spc="-1">
              <a:latin typeface="Arial"/>
            </a:endParaRPr>
          </a:p>
        </p:txBody>
      </p:sp>
      <p:sp>
        <p:nvSpPr>
          <p:cNvPr id="327" name="CustomShape 2"/>
          <p:cNvSpPr/>
          <p:nvPr/>
        </p:nvSpPr>
        <p:spPr>
          <a:xfrm>
            <a:off x="360000" y="1980000"/>
            <a:ext cx="9178920" cy="2230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lnSpc>
                <a:spcPct val="100000"/>
              </a:lnSpc>
              <a:spcAft>
                <a:spcPts val="1142"/>
              </a:spcAft>
            </a:pPr>
            <a:r>
              <a:rPr lang="es-ES" sz="2600" b="1" strike="noStrike" spc="-1">
                <a:solidFill>
                  <a:srgbClr val="1C1C1C"/>
                </a:solidFill>
                <a:latin typeface="Source Sans Pro Semibold"/>
                <a:ea typeface="DejaVu Sans"/>
              </a:rPr>
              <a:t>Gestión del local</a:t>
            </a:r>
            <a:endParaRPr lang="es-ES" sz="2600" b="0" strike="noStrike" spc="-1">
              <a:latin typeface="Arial"/>
            </a:endParaRPr>
          </a:p>
        </p:txBody>
      </p:sp>
      <p:pic>
        <p:nvPicPr>
          <p:cNvPr id="328" name="Imagen 327"/>
          <p:cNvPicPr/>
          <p:nvPr/>
        </p:nvPicPr>
        <p:blipFill>
          <a:blip r:embed="rId2"/>
          <a:stretch/>
        </p:blipFill>
        <p:spPr>
          <a:xfrm>
            <a:off x="1800000" y="2448000"/>
            <a:ext cx="7034400" cy="4390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CustomShape 1"/>
          <p:cNvSpPr/>
          <p:nvPr/>
        </p:nvSpPr>
        <p:spPr>
          <a:xfrm>
            <a:off x="360000" y="360000"/>
            <a:ext cx="9358920" cy="89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s-ES" sz="3200" b="1" strike="noStrike" spc="-1">
                <a:solidFill>
                  <a:srgbClr val="FFFFFF"/>
                </a:solidFill>
                <a:latin typeface="Source Sans Pro Black"/>
                <a:ea typeface="DejaVu Sans"/>
              </a:rPr>
              <a:t>Caso de uso superusuario</a:t>
            </a:r>
            <a:endParaRPr lang="es-ES" sz="3200" b="0" strike="noStrike" spc="-1">
              <a:latin typeface="Arial"/>
            </a:endParaRPr>
          </a:p>
        </p:txBody>
      </p:sp>
      <p:pic>
        <p:nvPicPr>
          <p:cNvPr id="330" name="Imagen 329"/>
          <p:cNvPicPr/>
          <p:nvPr/>
        </p:nvPicPr>
        <p:blipFill>
          <a:blip r:embed="rId2"/>
          <a:stretch/>
        </p:blipFill>
        <p:spPr>
          <a:xfrm>
            <a:off x="518040" y="1980000"/>
            <a:ext cx="8862840" cy="4678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CustomShape 1"/>
          <p:cNvSpPr/>
          <p:nvPr/>
        </p:nvSpPr>
        <p:spPr>
          <a:xfrm>
            <a:off x="360000" y="360000"/>
            <a:ext cx="9358920" cy="89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s-ES" sz="3200" b="1" strike="noStrike" spc="-1">
                <a:solidFill>
                  <a:srgbClr val="FFFFFF"/>
                </a:solidFill>
                <a:latin typeface="Source Sans Pro Black"/>
                <a:ea typeface="DejaVu Sans"/>
              </a:rPr>
              <a:t>Presentación del proyecto</a:t>
            </a:r>
            <a:endParaRPr lang="es-ES" sz="3200" b="0" strike="noStrike" spc="-1">
              <a:latin typeface="Arial"/>
            </a:endParaRPr>
          </a:p>
        </p:txBody>
      </p:sp>
      <p:sp>
        <p:nvSpPr>
          <p:cNvPr id="293" name="CustomShape 2"/>
          <p:cNvSpPr/>
          <p:nvPr/>
        </p:nvSpPr>
        <p:spPr>
          <a:xfrm>
            <a:off x="360000" y="1728000"/>
            <a:ext cx="9178920" cy="467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lnSpc>
                <a:spcPct val="100000"/>
              </a:lnSpc>
              <a:spcAft>
                <a:spcPts val="1142"/>
              </a:spcAft>
            </a:pPr>
            <a:r>
              <a:rPr lang="es-ES" sz="2600" b="1" strike="noStrike" spc="-1">
                <a:solidFill>
                  <a:srgbClr val="1C1C1C"/>
                </a:solidFill>
                <a:latin typeface="Source Sans Pro Semibold"/>
                <a:ea typeface="DejaVu Sans"/>
              </a:rPr>
              <a:t> </a:t>
            </a:r>
            <a:endParaRPr lang="es-ES" sz="2600" b="0" strike="noStrike" spc="-1">
              <a:latin typeface="Arial"/>
            </a:endParaRPr>
          </a:p>
          <a:p>
            <a:pPr marL="216000" indent="-21528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600" b="1" strike="noStrike" spc="-1">
                <a:solidFill>
                  <a:srgbClr val="1C1C1C"/>
                </a:solidFill>
                <a:latin typeface="Source Sans Pro Semibold"/>
                <a:ea typeface="DejaVu Sans"/>
              </a:rPr>
              <a:t> Sistema dirigido a restaurantes, agilizando y modernizando el servicio prestado por los mismos</a:t>
            </a:r>
            <a:endParaRPr lang="es-ES" sz="16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endParaRPr lang="es-ES" sz="1600" b="0" strike="noStrike" spc="-1">
              <a:latin typeface="Arial"/>
            </a:endParaRPr>
          </a:p>
          <a:p>
            <a:pPr marL="216000" indent="-21528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600" b="1" strike="noStrike" spc="-1">
                <a:solidFill>
                  <a:srgbClr val="1C1C1C"/>
                </a:solidFill>
                <a:latin typeface="Source Sans Pro Semibold"/>
                <a:ea typeface="DejaVu Sans"/>
              </a:rPr>
              <a:t> Comandas digitales</a:t>
            </a:r>
            <a:endParaRPr lang="es-ES" sz="16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endParaRPr lang="es-ES" sz="1600" b="0" strike="noStrike" spc="-1">
              <a:latin typeface="Arial"/>
            </a:endParaRPr>
          </a:p>
          <a:p>
            <a:pPr marL="216000" indent="-21528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600" b="1" strike="noStrike" spc="-1">
                <a:solidFill>
                  <a:srgbClr val="1C1C1C"/>
                </a:solidFill>
                <a:latin typeface="Source Sans Pro Semibold"/>
                <a:ea typeface="DejaVu Sans"/>
              </a:rPr>
              <a:t> Servicio de gestión para el restaurante</a:t>
            </a:r>
            <a:endParaRPr lang="es-ES" sz="16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endParaRPr lang="es-ES" sz="1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CustomShape 1"/>
          <p:cNvSpPr/>
          <p:nvPr/>
        </p:nvSpPr>
        <p:spPr>
          <a:xfrm>
            <a:off x="360000" y="360000"/>
            <a:ext cx="9358920" cy="89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s-ES" sz="3200" b="1" strike="noStrike" spc="-1">
                <a:solidFill>
                  <a:srgbClr val="FFFFFF"/>
                </a:solidFill>
                <a:latin typeface="Source Sans Pro Black"/>
                <a:ea typeface="DejaVu Sans"/>
              </a:rPr>
              <a:t>Interfaz superusuario</a:t>
            </a:r>
            <a:endParaRPr lang="es-ES" sz="3200" b="0" strike="noStrike" spc="-1">
              <a:latin typeface="Arial"/>
            </a:endParaRPr>
          </a:p>
        </p:txBody>
      </p:sp>
      <p:pic>
        <p:nvPicPr>
          <p:cNvPr id="332" name="Imagen 331"/>
          <p:cNvPicPr/>
          <p:nvPr/>
        </p:nvPicPr>
        <p:blipFill>
          <a:blip r:embed="rId2"/>
          <a:stretch/>
        </p:blipFill>
        <p:spPr>
          <a:xfrm rot="21596400">
            <a:off x="1573560" y="1872000"/>
            <a:ext cx="7496280" cy="4678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CustomShape 1"/>
          <p:cNvSpPr/>
          <p:nvPr/>
        </p:nvSpPr>
        <p:spPr>
          <a:xfrm>
            <a:off x="360000" y="360000"/>
            <a:ext cx="9358920" cy="89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s-ES" sz="3200" b="1" strike="noStrike" spc="-1">
                <a:solidFill>
                  <a:srgbClr val="FFFFFF"/>
                </a:solidFill>
                <a:latin typeface="Source Sans Pro Black"/>
                <a:ea typeface="DejaVu Sans"/>
              </a:rPr>
              <a:t>Ejemplo de Diagrama de secuencia</a:t>
            </a:r>
            <a:endParaRPr lang="es-ES" sz="3200" b="0" strike="noStrike" spc="-1">
              <a:latin typeface="Arial"/>
            </a:endParaRPr>
          </a:p>
        </p:txBody>
      </p:sp>
      <p:pic>
        <p:nvPicPr>
          <p:cNvPr id="334" name="Imagen 333"/>
          <p:cNvPicPr/>
          <p:nvPr/>
        </p:nvPicPr>
        <p:blipFill>
          <a:blip r:embed="rId2"/>
          <a:stretch/>
        </p:blipFill>
        <p:spPr>
          <a:xfrm>
            <a:off x="1721880" y="1496880"/>
            <a:ext cx="7134120" cy="5703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5" name="Imagen 334"/>
          <p:cNvPicPr/>
          <p:nvPr/>
        </p:nvPicPr>
        <p:blipFill>
          <a:blip r:embed="rId2"/>
          <a:stretch/>
        </p:blipFill>
        <p:spPr>
          <a:xfrm>
            <a:off x="45720" y="1152000"/>
            <a:ext cx="9956160" cy="5757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CustomShape 1"/>
          <p:cNvSpPr/>
          <p:nvPr/>
        </p:nvSpPr>
        <p:spPr>
          <a:xfrm>
            <a:off x="360000" y="3330000"/>
            <a:ext cx="9358920" cy="89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s-ES" sz="3200" b="1" strike="noStrike" spc="-1">
                <a:solidFill>
                  <a:srgbClr val="FFFFFF"/>
                </a:solidFill>
                <a:latin typeface="Source Sans Pro Black"/>
                <a:ea typeface="DejaVu Sans"/>
              </a:rPr>
              <a:t>GRUPO DE DESARROLLO ADD</a:t>
            </a:r>
            <a:endParaRPr lang="es-ES" sz="3200" b="0" strike="noStrike" spc="-1">
              <a:latin typeface="Arial"/>
            </a:endParaRPr>
          </a:p>
        </p:txBody>
      </p:sp>
      <p:sp>
        <p:nvSpPr>
          <p:cNvPr id="337" name="CustomShape 2"/>
          <p:cNvSpPr/>
          <p:nvPr/>
        </p:nvSpPr>
        <p:spPr>
          <a:xfrm>
            <a:off x="540000" y="4680000"/>
            <a:ext cx="9178920" cy="251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2200" b="0" strike="noStrike" spc="-1">
                <a:solidFill>
                  <a:srgbClr val="1C1C1C"/>
                </a:solidFill>
                <a:latin typeface="Source Sans Pro Light"/>
                <a:ea typeface="DejaVu Sans"/>
              </a:rPr>
              <a:t>Gracias por asistir a nuestra presentación.</a:t>
            </a:r>
            <a:endParaRPr lang="es-ES" sz="2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CustomShape 1"/>
          <p:cNvSpPr/>
          <p:nvPr/>
        </p:nvSpPr>
        <p:spPr>
          <a:xfrm>
            <a:off x="360000" y="360000"/>
            <a:ext cx="9358920" cy="89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s-ES" sz="3200" b="1" strike="noStrike" spc="-1" dirty="0">
                <a:solidFill>
                  <a:srgbClr val="FFFFFF"/>
                </a:solidFill>
                <a:latin typeface="Source Sans Pro Black"/>
                <a:ea typeface="DejaVu Sans"/>
              </a:rPr>
              <a:t>Requisitos cliente - Funcionales</a:t>
            </a:r>
            <a:endParaRPr lang="es-ES" sz="3200" b="0" strike="noStrike" spc="-1" dirty="0">
              <a:latin typeface="Arial"/>
            </a:endParaRPr>
          </a:p>
        </p:txBody>
      </p:sp>
      <p:sp>
        <p:nvSpPr>
          <p:cNvPr id="295" name="CustomShape 2"/>
          <p:cNvSpPr/>
          <p:nvPr/>
        </p:nvSpPr>
        <p:spPr>
          <a:xfrm>
            <a:off x="360000" y="1980000"/>
            <a:ext cx="9178920" cy="467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97000"/>
          </a:bodyPr>
          <a:lstStyle/>
          <a:p>
            <a:pPr marL="216000" indent="-21528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600" b="1" strike="noStrike" spc="-1" dirty="0">
                <a:solidFill>
                  <a:srgbClr val="1C1C1C"/>
                </a:solidFill>
                <a:latin typeface="Source Sans Pro Semibold"/>
                <a:ea typeface="DejaVu Sans"/>
              </a:rPr>
              <a:t>Elección de pagar en cualquier momento</a:t>
            </a:r>
            <a:endParaRPr lang="es-ES" sz="2600" b="0" strike="noStrike" spc="-1" dirty="0">
              <a:latin typeface="Arial"/>
            </a:endParaRPr>
          </a:p>
          <a:p>
            <a:pPr marL="216000" indent="-21528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600" b="1" strike="noStrike" spc="-1" dirty="0">
                <a:solidFill>
                  <a:srgbClr val="1C1C1C"/>
                </a:solidFill>
                <a:latin typeface="Source Sans Pro Semibold"/>
                <a:ea typeface="DejaVu Sans"/>
              </a:rPr>
              <a:t>Diferentes alternativas prefijadas en cada plato</a:t>
            </a:r>
            <a:endParaRPr lang="es-ES" sz="2600" b="0" strike="noStrike" spc="-1" dirty="0">
              <a:latin typeface="Arial"/>
            </a:endParaRPr>
          </a:p>
          <a:p>
            <a:pPr marL="216000" indent="-21528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600" b="1" strike="noStrike" spc="-1" dirty="0">
                <a:solidFill>
                  <a:srgbClr val="1C1C1C"/>
                </a:solidFill>
                <a:latin typeface="Source Sans Pro Semibold"/>
                <a:ea typeface="DejaVu Sans"/>
              </a:rPr>
              <a:t>Pago en efectivo o en tarjeta de crédito</a:t>
            </a:r>
            <a:endParaRPr lang="es-ES" sz="2600" b="0" strike="noStrike" spc="-1" dirty="0">
              <a:latin typeface="Arial"/>
            </a:endParaRPr>
          </a:p>
          <a:p>
            <a:pPr marL="216000" indent="-21528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600" b="1" strike="noStrike" spc="-1" dirty="0">
                <a:solidFill>
                  <a:srgbClr val="1C1C1C"/>
                </a:solidFill>
                <a:latin typeface="Source Sans Pro Semibold"/>
                <a:ea typeface="DejaVu Sans"/>
              </a:rPr>
              <a:t>Llamar a metre</a:t>
            </a:r>
            <a:endParaRPr lang="es-ES" sz="2600" b="0" strike="noStrike" spc="-1" dirty="0">
              <a:latin typeface="Arial"/>
            </a:endParaRPr>
          </a:p>
          <a:p>
            <a:pPr marL="216000" indent="-21528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600" b="1" strike="noStrike" spc="-1" dirty="0">
                <a:solidFill>
                  <a:srgbClr val="1C1C1C"/>
                </a:solidFill>
                <a:latin typeface="Source Sans Pro Semibold"/>
                <a:ea typeface="DejaVu Sans"/>
              </a:rPr>
              <a:t>Puede eliminar pedidos siempre y cuando estén en espera</a:t>
            </a:r>
            <a:endParaRPr lang="es-ES" sz="2600" b="0" strike="noStrike" spc="-1" dirty="0">
              <a:latin typeface="Arial"/>
            </a:endParaRPr>
          </a:p>
          <a:p>
            <a:pPr marL="216000" indent="-21528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600" b="1" strike="noStrike" spc="-1" dirty="0">
                <a:solidFill>
                  <a:srgbClr val="1C1C1C"/>
                </a:solidFill>
                <a:latin typeface="Source Sans Pro Semibold"/>
                <a:ea typeface="DejaVu Sans"/>
              </a:rPr>
              <a:t>Se podrá imprimir factura</a:t>
            </a:r>
            <a:endParaRPr lang="es-ES" sz="26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C879D1-F166-4AA4-98F5-F0B75F378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745" y="880617"/>
            <a:ext cx="9072000" cy="1052596"/>
          </a:xfrm>
        </p:spPr>
        <p:txBody>
          <a:bodyPr/>
          <a:lstStyle/>
          <a:p>
            <a:r>
              <a:rPr lang="es-ES" sz="3200" b="1" spc="-1" dirty="0">
                <a:solidFill>
                  <a:srgbClr val="FFFFFF"/>
                </a:solidFill>
                <a:latin typeface="Source Sans Pro Black"/>
              </a:rPr>
              <a:t>Requisitos cliente -  No funcionales</a:t>
            </a:r>
            <a:br>
              <a:rPr lang="es-ES" spc="-1" dirty="0"/>
            </a:b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9236845-55B3-418E-9C59-F61548634886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337745" y="2394281"/>
            <a:ext cx="9072000" cy="242374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5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Cumplir con la ley de información alimentaria.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500" dirty="0"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5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La aplicación debe tener la opción de elegir entre varios idiomas.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500" dirty="0"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5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En la aplicación se podrá ver el estado de todos los productos solicitados (pedido, en preparación o entregado).</a:t>
            </a:r>
          </a:p>
        </p:txBody>
      </p:sp>
    </p:spTree>
    <p:extLst>
      <p:ext uri="{BB962C8B-B14F-4D97-AF65-F5344CB8AC3E}">
        <p14:creationId xmlns:p14="http://schemas.microsoft.com/office/powerpoint/2010/main" val="3727017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CustomShape 1"/>
          <p:cNvSpPr/>
          <p:nvPr/>
        </p:nvSpPr>
        <p:spPr>
          <a:xfrm>
            <a:off x="360000" y="360000"/>
            <a:ext cx="9358920" cy="89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s-ES" sz="3200" b="1" strike="noStrike" spc="-1" dirty="0">
                <a:solidFill>
                  <a:srgbClr val="FFFFFF"/>
                </a:solidFill>
                <a:latin typeface="Source Sans Pro Black"/>
                <a:ea typeface="DejaVu Sans"/>
              </a:rPr>
              <a:t>Requisitos personal - Funcionales</a:t>
            </a:r>
            <a:endParaRPr lang="es-ES" sz="3200" b="0" strike="noStrike" spc="-1" dirty="0">
              <a:latin typeface="Arial"/>
            </a:endParaRPr>
          </a:p>
        </p:txBody>
      </p:sp>
      <p:sp>
        <p:nvSpPr>
          <p:cNvPr id="297" name="CustomShape 2"/>
          <p:cNvSpPr/>
          <p:nvPr/>
        </p:nvSpPr>
        <p:spPr>
          <a:xfrm>
            <a:off x="360000" y="1980000"/>
            <a:ext cx="9178920" cy="467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216000" indent="-21528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600" b="1" strike="noStrike" spc="-1" dirty="0">
                <a:solidFill>
                  <a:srgbClr val="1C1C1C"/>
                </a:solidFill>
                <a:latin typeface="Source Sans Pro Semibold"/>
                <a:ea typeface="DejaVu Sans"/>
              </a:rPr>
              <a:t>Información completa de cada plato</a:t>
            </a:r>
            <a:endParaRPr lang="es-ES" sz="2600" b="0" strike="noStrike" spc="-1" dirty="0">
              <a:latin typeface="Arial"/>
            </a:endParaRPr>
          </a:p>
          <a:p>
            <a:pPr marL="216000" indent="-21528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600" b="1" strike="noStrike" spc="-1" dirty="0">
                <a:solidFill>
                  <a:srgbClr val="1C1C1C"/>
                </a:solidFill>
                <a:latin typeface="Source Sans Pro Semibold"/>
                <a:ea typeface="DejaVu Sans"/>
              </a:rPr>
              <a:t>Los metres pueden modificar o eliminar comandas</a:t>
            </a:r>
            <a:endParaRPr lang="es-ES" sz="26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DA8B75-B08B-4FD3-A342-72E74B829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0" y="800775"/>
            <a:ext cx="9072000" cy="1052596"/>
          </a:xfrm>
        </p:spPr>
        <p:txBody>
          <a:bodyPr/>
          <a:lstStyle/>
          <a:p>
            <a:r>
              <a:rPr lang="es-ES" sz="3200" b="1" spc="-1" dirty="0">
                <a:solidFill>
                  <a:srgbClr val="FFFFFF"/>
                </a:solidFill>
                <a:latin typeface="Source Sans Pro Black"/>
              </a:rPr>
              <a:t>Requisitos personal – No </a:t>
            </a:r>
            <a:r>
              <a:rPr lang="es-ES" sz="3200" b="1" spc="-1" dirty="0" err="1">
                <a:solidFill>
                  <a:srgbClr val="FFFFFF"/>
                </a:solidFill>
                <a:latin typeface="Source Sans Pro Black"/>
              </a:rPr>
              <a:t>fucionales</a:t>
            </a:r>
            <a:br>
              <a:rPr lang="es-ES" spc="-1" dirty="0"/>
            </a:b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D706823-936C-4896-B881-2563A9BEDFCF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504000" y="1853371"/>
            <a:ext cx="9072000" cy="300543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500" b="1" spc="-1" dirty="0">
                <a:solidFill>
                  <a:srgbClr val="1C1C1C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Los platos de una misma mesa deben servirse a la vez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500" b="1" spc="-1" dirty="0">
              <a:solidFill>
                <a:srgbClr val="1C1C1C"/>
              </a:solidFill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b="1" spc="-1" dirty="0">
                <a:solidFill>
                  <a:srgbClr val="1C1C1C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Debe ordenarse cada plato según cuando se pidió.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400" b="1" spc="-1" dirty="0">
              <a:solidFill>
                <a:srgbClr val="1C1C1C"/>
              </a:solidFill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b="1" spc="-1" dirty="0">
                <a:solidFill>
                  <a:srgbClr val="1C1C1C"/>
                </a:solidFill>
                <a:latin typeface="Source Sans Pro Semibold"/>
              </a:rPr>
              <a:t>Comandas agrupadas por mesa.</a:t>
            </a:r>
            <a:endParaRPr lang="es-ES" sz="2400" spc="-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400" spc="-1" dirty="0"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500" spc="-1" dirty="0">
              <a:latin typeface="Source Sans Pro" panose="020B0503030403020204" pitchFamily="34" charset="0"/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15810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CustomShape 1"/>
          <p:cNvSpPr/>
          <p:nvPr/>
        </p:nvSpPr>
        <p:spPr>
          <a:xfrm>
            <a:off x="360000" y="360000"/>
            <a:ext cx="9358920" cy="89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s-ES" sz="3200" b="1" strike="noStrike" spc="-1" dirty="0">
                <a:solidFill>
                  <a:srgbClr val="FFFFFF"/>
                </a:solidFill>
                <a:latin typeface="Source Sans Pro Black"/>
                <a:ea typeface="DejaVu Sans"/>
              </a:rPr>
              <a:t>Requisitos gestión - Funcionales</a:t>
            </a:r>
            <a:endParaRPr lang="es-ES" sz="3200" b="0" strike="noStrike" spc="-1" dirty="0">
              <a:latin typeface="Arial"/>
            </a:endParaRPr>
          </a:p>
        </p:txBody>
      </p:sp>
      <p:sp>
        <p:nvSpPr>
          <p:cNvPr id="299" name="CustomShape 2"/>
          <p:cNvSpPr/>
          <p:nvPr/>
        </p:nvSpPr>
        <p:spPr>
          <a:xfrm>
            <a:off x="360000" y="1980000"/>
            <a:ext cx="9178920" cy="467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216000" indent="-21528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600" b="1" strike="noStrike" spc="-1" dirty="0">
                <a:solidFill>
                  <a:srgbClr val="1C1C1C"/>
                </a:solidFill>
                <a:latin typeface="Source Sans Pro Semibold"/>
                <a:ea typeface="DejaVu Sans"/>
              </a:rPr>
              <a:t>Registro de clientes</a:t>
            </a:r>
            <a:endParaRPr lang="es-ES" sz="2600" b="0" strike="noStrike" spc="-1" dirty="0">
              <a:latin typeface="Arial"/>
            </a:endParaRPr>
          </a:p>
          <a:p>
            <a:pPr marL="216000" indent="-21528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600" b="1" strike="noStrike" spc="-1" dirty="0">
                <a:solidFill>
                  <a:srgbClr val="1C1C1C"/>
                </a:solidFill>
                <a:latin typeface="Source Sans Pro Semibold"/>
                <a:ea typeface="DejaVu Sans"/>
              </a:rPr>
              <a:t>Ofrecer estadísticas a raíz de ese registro</a:t>
            </a:r>
            <a:endParaRPr lang="es-ES" sz="2600" b="0" strike="noStrike" spc="-1" dirty="0">
              <a:latin typeface="Arial"/>
            </a:endParaRPr>
          </a:p>
          <a:p>
            <a:pPr marL="216000" indent="-21528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600" b="1" strike="noStrike" spc="-1" dirty="0">
                <a:solidFill>
                  <a:srgbClr val="1C1C1C"/>
                </a:solidFill>
                <a:latin typeface="Source Sans Pro Semibold"/>
                <a:ea typeface="DejaVu Sans"/>
              </a:rPr>
              <a:t>En sala: Camareros y metres</a:t>
            </a:r>
            <a:endParaRPr lang="es-ES" sz="2600" b="0" strike="noStrike" spc="-1" dirty="0">
              <a:latin typeface="Arial"/>
            </a:endParaRPr>
          </a:p>
          <a:p>
            <a:pPr marL="216000" indent="-21528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600" b="1" strike="noStrike" spc="-1" dirty="0">
                <a:solidFill>
                  <a:srgbClr val="1C1C1C"/>
                </a:solidFill>
                <a:latin typeface="Source Sans Pro Semibold"/>
                <a:ea typeface="DejaVu Sans"/>
              </a:rPr>
              <a:t>Tres estados de mesa: disponible, ocupada y por limpiar</a:t>
            </a:r>
            <a:endParaRPr lang="es-ES" sz="2600" b="0" strike="noStrike" spc="-1" dirty="0">
              <a:latin typeface="Arial"/>
            </a:endParaRPr>
          </a:p>
          <a:p>
            <a:pPr marL="216000" indent="-21528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600" b="1" strike="noStrike" spc="-1" dirty="0" err="1">
                <a:solidFill>
                  <a:srgbClr val="1C1C1C"/>
                </a:solidFill>
                <a:latin typeface="Source Sans Pro Semibold"/>
                <a:ea typeface="DejaVu Sans"/>
              </a:rPr>
              <a:t>Super-usuario</a:t>
            </a:r>
            <a:r>
              <a:rPr lang="es-ES" sz="2600" b="1" strike="noStrike" spc="-1" dirty="0">
                <a:solidFill>
                  <a:srgbClr val="1C1C1C"/>
                </a:solidFill>
                <a:latin typeface="Source Sans Pro Semibold"/>
                <a:ea typeface="DejaVu Sans"/>
              </a:rPr>
              <a:t> encargado de administrar cuentas</a:t>
            </a:r>
          </a:p>
          <a:p>
            <a:pPr marL="216000" indent="-21528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6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Los jefes de sala (o metres) tienen permisos para modificar o eliminar una comanda. - Funcional</a:t>
            </a:r>
          </a:p>
          <a:p>
            <a:pPr marL="216000" indent="-21528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s-ES" sz="26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FEB53B-BDAB-4A43-B319-8838C25AF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0" y="716084"/>
            <a:ext cx="9072000" cy="1052596"/>
          </a:xfrm>
        </p:spPr>
        <p:txBody>
          <a:bodyPr/>
          <a:lstStyle/>
          <a:p>
            <a:r>
              <a:rPr lang="es-ES" sz="3200" b="1" spc="-1" dirty="0">
                <a:solidFill>
                  <a:srgbClr val="FFFFFF"/>
                </a:solidFill>
                <a:latin typeface="Source Sans Pro Black"/>
              </a:rPr>
              <a:t>Requisitos gestión – No funcionales</a:t>
            </a:r>
            <a:br>
              <a:rPr lang="es-ES" spc="-1" dirty="0"/>
            </a:b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15B2E89-E58C-41CC-95F3-6AB4700E376D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504000" y="1942988"/>
            <a:ext cx="9072000" cy="103874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5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En sala existen 2 tipos de empleados; los camareros que sirven y los metres (o jefes de sala) que se encargan de atender las necesidades de los clientes. </a:t>
            </a:r>
          </a:p>
        </p:txBody>
      </p:sp>
    </p:spTree>
    <p:extLst>
      <p:ext uri="{BB962C8B-B14F-4D97-AF65-F5344CB8AC3E}">
        <p14:creationId xmlns:p14="http://schemas.microsoft.com/office/powerpoint/2010/main" val="650392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CustomShape 1"/>
          <p:cNvSpPr/>
          <p:nvPr/>
        </p:nvSpPr>
        <p:spPr>
          <a:xfrm>
            <a:off x="360000" y="360000"/>
            <a:ext cx="9358920" cy="89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s-ES" sz="3200" b="1" strike="noStrike" spc="-1">
                <a:solidFill>
                  <a:srgbClr val="FFFFFF"/>
                </a:solidFill>
                <a:latin typeface="Source Sans Pro Black"/>
                <a:ea typeface="DejaVu Sans"/>
              </a:rPr>
              <a:t>Caso de uso cliente</a:t>
            </a:r>
            <a:endParaRPr lang="es-ES" sz="3200" b="0" strike="noStrike" spc="-1">
              <a:latin typeface="Arial"/>
            </a:endParaRPr>
          </a:p>
        </p:txBody>
      </p:sp>
      <p:pic>
        <p:nvPicPr>
          <p:cNvPr id="301" name="Imagen 300"/>
          <p:cNvPicPr/>
          <p:nvPr/>
        </p:nvPicPr>
        <p:blipFill>
          <a:blip r:embed="rId2"/>
          <a:stretch/>
        </p:blipFill>
        <p:spPr>
          <a:xfrm>
            <a:off x="1029240" y="1807920"/>
            <a:ext cx="8042400" cy="4383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</TotalTime>
  <Words>331</Words>
  <Application>Microsoft Office PowerPoint</Application>
  <PresentationFormat>Personalizado</PresentationFormat>
  <Paragraphs>62</Paragraphs>
  <Slides>23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7</vt:i4>
      </vt:variant>
      <vt:variant>
        <vt:lpstr>Títulos de diapositiva</vt:lpstr>
      </vt:variant>
      <vt:variant>
        <vt:i4>23</vt:i4>
      </vt:variant>
    </vt:vector>
  </HeadingPairs>
  <TitlesOfParts>
    <vt:vector size="37" baseType="lpstr">
      <vt:lpstr>Arial</vt:lpstr>
      <vt:lpstr>Source Sans Pro</vt:lpstr>
      <vt:lpstr>Source Sans Pro Black</vt:lpstr>
      <vt:lpstr>Source Sans Pro Light</vt:lpstr>
      <vt:lpstr>Source Sans Pro Semibold</vt:lpstr>
      <vt:lpstr>Symbol</vt:lpstr>
      <vt:lpstr>Wingdings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Presentación de PowerPoint</vt:lpstr>
      <vt:lpstr>Presentación de PowerPoint</vt:lpstr>
      <vt:lpstr>Presentación de PowerPoint</vt:lpstr>
      <vt:lpstr>Requisitos cliente -  No funcionales </vt:lpstr>
      <vt:lpstr>Presentación de PowerPoint</vt:lpstr>
      <vt:lpstr>Requisitos personal – No fucionales </vt:lpstr>
      <vt:lpstr>Presentación de PowerPoint</vt:lpstr>
      <vt:lpstr>Requisitos gestión – No funcionales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Alizarin</dc:title>
  <dc:subject/>
  <dc:creator/>
  <dc:description/>
  <cp:lastModifiedBy>Enrique Lopez</cp:lastModifiedBy>
  <cp:revision>11</cp:revision>
  <dcterms:created xsi:type="dcterms:W3CDTF">2019-05-26T16:16:05Z</dcterms:created>
  <dcterms:modified xsi:type="dcterms:W3CDTF">2019-05-27T16:44:14Z</dcterms:modified>
  <dc:language>es-ES</dc:language>
</cp:coreProperties>
</file>