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Lopez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-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C7C-23FB-4B88-B1FB-08608E8B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89898-0245-45D7-ADC4-CC57F1AE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902C-F113-4438-BD54-9080C79B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4C214-A496-46C1-9C89-9D2D01D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21F95-7FB4-4617-B028-5EDE3E3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82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59E9-4877-40C3-AE9A-F683618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BB15-9FEE-49D4-8204-5A2B297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FE8CD-77BC-48E1-919E-6731999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E24AA-E6C1-4D7E-8B38-85FA8828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1B1E-BD79-494F-B9E8-0B66E9BD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648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AA1C-4E40-480F-9788-CB87761C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1BDC-68B6-402E-A343-F2049AA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AED3-44B2-4AFE-B344-C4AD792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C23E2-9FD1-46CE-B028-DF27E4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193D3-F717-4C3A-8290-6467A16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24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D6D2-3202-4868-A7F1-05207CF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04BCE-2CFC-41EA-A2AF-05FD4897E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C501-7E5C-4D6B-862B-F150363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6589-4926-4CE2-8FAF-2E392C9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9C127-E335-4A4D-BA72-50E5F0A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047B9-81E1-424B-9A6C-AFA6BC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998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48B20-9F2C-481B-A770-A9F12322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F8CD-8745-4DC3-9697-53462B37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DC7DF-AC39-4686-8C0F-2628FD88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085C0-D3A3-427C-A72F-3E86681A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32C10-A75D-42EE-AF73-64307D13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55D25B-8004-438C-8299-9DCDC9A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CAEA3-7671-426B-9CBC-12ACD55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A2DF5-EEE1-4DEE-A879-9F659F1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141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A9C-4104-4115-B6E3-6B653F2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1A51B-B20F-4A67-842C-36B2CE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5B795-2A3D-4B04-AAD4-6DE16FE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E1869-EB29-48D3-9E68-E7D0A40C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2950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BF444-F9C8-4A9D-9B3C-1B06088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D6589-3F63-41F3-9E9F-A1C75CD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F7DFC-2704-4050-9B80-261E1BF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506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830-C535-44DD-8A3D-1C29E51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62268-EA24-46C4-826D-08ACB84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DA987-5FA6-4C6D-B369-DE456EA6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643B1-2FE9-4A8A-B233-37D718B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8C2-5832-40B8-8CEF-42E6D80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422D2-B65A-405D-804D-D9408B9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8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5D12-C6F4-4FBF-9AF9-EE13892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4752B-D5ED-4AE6-98BF-CCAFF307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9F113-DCD9-41FD-AA54-7BA11831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365F-5F37-4891-936B-D1FDEB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EF2DC-43F7-4155-83CD-28E4B0F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F12D56-AB8C-4831-A618-9EA314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80B8-48BC-46BD-B0D1-8799F79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0939C-BE83-4BC7-96E2-A43DDBB0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15CF6-94DD-40E1-BA45-75A9C54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ED5C7-BE8E-4480-8708-583C092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293CA-AF00-490C-8ECC-018ADDE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66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9021A-C228-415E-9FD8-8023BC5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3110E-05DB-42A0-8521-28DA39BC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E7917-F19E-4FB7-8003-732AE8D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5CC75-D6C9-4417-875C-C99010B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A46B8-7362-4F8C-955C-1FE6A81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EB614-4AA2-4AA1-A8BE-2387777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D08FB-2EF1-43EF-A4D5-ABD5C76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24312-F403-4073-9C5B-1B4F057A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ABE-A978-42CA-90AF-428338DC6D83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0D3E-9DC9-49ED-9493-27AF8B747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6C395-62EF-4CD4-953C-DB900E8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1212" y="-177824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trike="noStrike" spc="-1" dirty="0" err="1">
                <a:solidFill>
                  <a:srgbClr val="FF5050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32" name="Imagen 531"/>
          <p:cNvPicPr/>
          <p:nvPr/>
        </p:nvPicPr>
        <p:blipFill>
          <a:blip r:embed="rId2"/>
          <a:stretch/>
        </p:blipFill>
        <p:spPr>
          <a:xfrm>
            <a:off x="1495393" y="1300248"/>
            <a:ext cx="7089838" cy="49591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/>
          </a:bodyPr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lang="es-ES" sz="2700" b="0" strike="noStrike" spc="-1" dirty="0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La implementación del sistema ha de realizarse en Java.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Cada restaurante tendrá servidores conectados con el           sistema de administración.</a:t>
            </a: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El cliente debe confirmar la comanda</a:t>
            </a: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Eliminar “Precio” en el estado del pedido.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Añadir “Tiempo” en el estado del pedido.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36986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debe implementar un botón </a:t>
            </a: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para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confirmar la comanda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3" name="Imagen 2"/>
          <p:cNvPicPr/>
          <p:nvPr/>
        </p:nvPicPr>
        <p:blipFill>
          <a:blip r:embed="rId2"/>
          <a:stretch/>
        </p:blipFill>
        <p:spPr>
          <a:xfrm>
            <a:off x="1087200" y="1916280"/>
            <a:ext cx="7578000" cy="43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5" name="Imagen 2"/>
          <p:cNvPicPr/>
          <p:nvPr/>
        </p:nvPicPr>
        <p:blipFill>
          <a:blip r:embed="rId2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7" name="Imagen 2"/>
          <p:cNvPicPr/>
          <p:nvPr/>
        </p:nvPicPr>
        <p:blipFill rotWithShape="1">
          <a:blip r:embed="rId2"/>
          <a:srcRect b="1759"/>
          <a:stretch/>
        </p:blipFill>
        <p:spPr>
          <a:xfrm>
            <a:off x="1333080" y="1838160"/>
            <a:ext cx="7413840" cy="441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9" name="Imagen 2"/>
          <p:cNvPicPr/>
          <p:nvPr/>
        </p:nvPicPr>
        <p:blipFill>
          <a:blip r:embed="rId2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1" name="Imagen 550"/>
          <p:cNvPicPr/>
          <p:nvPr/>
        </p:nvPicPr>
        <p:blipFill>
          <a:blip r:embed="rId2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2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Comandas digitales.</a:t>
            </a: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Servicio de gestión para el restaurante.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Imagen 551"/>
          <p:cNvPicPr/>
          <p:nvPr/>
        </p:nvPicPr>
        <p:blipFill>
          <a:blip r:embed="rId2"/>
          <a:stretch/>
        </p:blipFill>
        <p:spPr>
          <a:xfrm>
            <a:off x="651192" y="1473200"/>
            <a:ext cx="8778240" cy="5273040"/>
          </a:xfrm>
          <a:prstGeom prst="rect">
            <a:avLst/>
          </a:prstGeom>
          <a:ln>
            <a:noFill/>
          </a:ln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393AACE6-7A1F-4DE3-8144-0D9D299E683D}"/>
              </a:ext>
            </a:extLst>
          </p:cNvPr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Diagrama de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Clases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82080" y="560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reducen las dependencias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lang="es-E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Desventajas: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Los objetos deben conocerse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Puede haber efectos secundarios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22720" y="5228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Observer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2"/>
          <a:stretch/>
        </p:blipFill>
        <p:spPr>
          <a:xfrm>
            <a:off x="3293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lang="es-ES" sz="2800" b="0" strike="noStrike" spc="-1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989512" y="14998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Imagen 559"/>
          <p:cNvPicPr/>
          <p:nvPr/>
        </p:nvPicPr>
        <p:blipFill>
          <a:blip r:embed="rId2"/>
          <a:stretch/>
        </p:blipFill>
        <p:spPr>
          <a:xfrm>
            <a:off x="3512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91AD3C5-93FF-4178-8153-B87B870E7CA2}"/>
              </a:ext>
            </a:extLst>
          </p:cNvPr>
          <p:cNvSpPr/>
          <p:nvPr/>
        </p:nvSpPr>
        <p:spPr>
          <a:xfrm>
            <a:off x="422720" y="4974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lang="es-ES" sz="3200" b="0" strike="noStrike" spc="-1" dirty="0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8879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4998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Testing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de la aplicación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63" name="Imagen 562"/>
          <p:cNvPicPr/>
          <p:nvPr/>
        </p:nvPicPr>
        <p:blipFill>
          <a:blip r:embed="rId2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32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¿Cómo nos hemos organizado?</a:t>
            </a:r>
            <a:endParaRPr lang="es-ES" sz="32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06" name="Imagen 5"/>
          <p:cNvPicPr/>
          <p:nvPr/>
        </p:nvPicPr>
        <p:blipFill>
          <a:blip r:embed="rId2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/>
          <p:cNvPicPr/>
          <p:nvPr/>
        </p:nvPicPr>
        <p:blipFill>
          <a:blip r:embed="rId3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/>
          <p:cNvPicPr/>
          <p:nvPr/>
        </p:nvPicPr>
        <p:blipFill>
          <a:blip r:embed="rId4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/>
          <p:cNvPicPr/>
          <p:nvPr/>
        </p:nvPicPr>
        <p:blipFill>
          <a:blip r:embed="rId5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/>
          <p:cNvPicPr/>
          <p:nvPr/>
        </p:nvPicPr>
        <p:blipFill>
          <a:blip r:embed="rId6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1 y 2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014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lang="es-E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mas generales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972" t="4595" r="5872" b="4041"/>
          <a:stretch/>
        </p:blipFill>
        <p:spPr>
          <a:xfrm>
            <a:off x="6489700" y="1673821"/>
            <a:ext cx="3200400" cy="4892239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61706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Análisis de riesgos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3" y="1695390"/>
            <a:ext cx="9075527" cy="461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3 y 4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2" y="1468437"/>
            <a:ext cx="3505200" cy="533400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62214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0540" y="-178385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2" name="Imagen 521"/>
          <p:cNvPicPr/>
          <p:nvPr/>
        </p:nvPicPr>
        <p:blipFill>
          <a:blip r:embed="rId2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Imagen 522"/>
          <p:cNvPicPr/>
          <p:nvPr/>
        </p:nvPicPr>
        <p:blipFill>
          <a:blip r:embed="rId3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Imagen 523"/>
          <p:cNvPicPr/>
          <p:nvPr/>
        </p:nvPicPr>
        <p:blipFill>
          <a:blip r:embed="rId4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212" y="-179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Personal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6" name="Imagen 525"/>
          <p:cNvPicPr/>
          <p:nvPr/>
        </p:nvPicPr>
        <p:blipFill>
          <a:blip r:embed="rId2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59672" y="235753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Gerente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8" name="Imagen 527"/>
          <p:cNvPicPr/>
          <p:nvPr/>
        </p:nvPicPr>
        <p:blipFill>
          <a:blip r:embed="rId2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Imagen 528"/>
          <p:cNvPicPr/>
          <p:nvPr/>
        </p:nvPicPr>
        <p:blipFill>
          <a:blip r:embed="rId3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Imagen 529"/>
          <p:cNvPicPr/>
          <p:nvPr/>
        </p:nvPicPr>
        <p:blipFill>
          <a:blip r:embed="rId4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581</Words>
  <Application>Microsoft Office PowerPoint</Application>
  <PresentationFormat>Personalizado</PresentationFormat>
  <Paragraphs>94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José Miguel Bolaños Alcaraz</cp:lastModifiedBy>
  <cp:revision>47</cp:revision>
  <dcterms:created xsi:type="dcterms:W3CDTF">2019-05-26T16:16:05Z</dcterms:created>
  <dcterms:modified xsi:type="dcterms:W3CDTF">2019-06-02T21:14:06Z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