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78" r:id="rId9"/>
    <p:sldId id="258" r:id="rId10"/>
    <p:sldId id="27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Prototipo Interfaz - Cliente</a:t>
            </a:r>
            <a:endParaRPr lang="es-ES" sz="3200" spc="-1" dirty="0"/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1940400" y="2520000"/>
            <a:ext cx="633852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06"/>
            <a:ext cx="9919408" cy="44384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1728000" y="2432160"/>
            <a:ext cx="633492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" y="1512000"/>
            <a:ext cx="8785539" cy="52531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0" name="Imagen 319"/>
          <p:cNvPicPr/>
          <p:nvPr/>
        </p:nvPicPr>
        <p:blipFill>
          <a:blip r:embed="rId2"/>
          <a:stretch/>
        </p:blipFill>
        <p:spPr>
          <a:xfrm>
            <a:off x="1872000" y="2174040"/>
            <a:ext cx="6550920" cy="40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Prototipo Interfaz - Gestión</a:t>
            </a:r>
            <a:endParaRPr lang="es-ES" sz="3200" spc="-1" dirty="0"/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lang="es-ES" sz="26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4" name="Imagen 323"/>
          <p:cNvPicPr/>
          <p:nvPr/>
        </p:nvPicPr>
        <p:blipFill>
          <a:blip r:embed="rId2"/>
          <a:stretch/>
        </p:blipFill>
        <p:spPr>
          <a:xfrm>
            <a:off x="1800000" y="2312640"/>
            <a:ext cx="7127280" cy="4454640"/>
          </a:xfrm>
          <a:prstGeom prst="rect">
            <a:avLst/>
          </a:prstGeom>
          <a:ln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5240520" y="4630680"/>
            <a:ext cx="447876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Prototipo Interfaz - Gestión</a:t>
            </a:r>
            <a:endParaRPr lang="es-ES" sz="3200" spc="-1" dirty="0"/>
          </a:p>
        </p:txBody>
      </p:sp>
      <p:sp>
        <p:nvSpPr>
          <p:cNvPr id="327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Gestión del local:</a:t>
            </a:r>
            <a:endParaRPr lang="es-ES" sz="2600" b="0" strike="noStrike" spc="-1" dirty="0">
              <a:latin typeface="Arial"/>
            </a:endParaRPr>
          </a:p>
        </p:txBody>
      </p:sp>
      <p:pic>
        <p:nvPicPr>
          <p:cNvPr id="328" name="Imagen 327"/>
          <p:cNvPicPr/>
          <p:nvPr/>
        </p:nvPicPr>
        <p:blipFill>
          <a:blip r:embed="rId2"/>
          <a:stretch/>
        </p:blipFill>
        <p:spPr>
          <a:xfrm>
            <a:off x="1800000" y="2448000"/>
            <a:ext cx="7034400" cy="439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" y="1867301"/>
            <a:ext cx="9358920" cy="47916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2" name="Imagen 331"/>
          <p:cNvPicPr/>
          <p:nvPr/>
        </p:nvPicPr>
        <p:blipFill>
          <a:blip r:embed="rId2"/>
          <a:stretch/>
        </p:blipFill>
        <p:spPr>
          <a:xfrm rot="21596400">
            <a:off x="1531952" y="1775748"/>
            <a:ext cx="749628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Es una aplicación </a:t>
            </a:r>
            <a:r>
              <a:rPr lang="es-ES" sz="16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que, a través de una pantalla situada en cada una de las mesas, permite solicitar los pedidos sin la necesidad de un camarero, los cuales solo se dedicarían a llevar las comandas a la mesa indicada.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El sistema también permite guardar información como un registro de clientes, lo que tardan en comer o los pedidos más frecuentes con el fin de obtener estadísticas que sirvan para adaptar el restaurante al entorno y mejorar la calidad. 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También proporciona interfaces de usuario para los empleados, lo que facilita sus tareas al tener disponible en todo momento el estado de las mesas o alteraciones realizadas en los platos por los clientes.</a:t>
            </a:r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EB7751E-4CC8-48DB-9DDE-94660D80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174"/>
            <a:ext cx="10080625" cy="53290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600" b="0" strike="noStrike" spc="-1">
              <a:latin typeface="Arial"/>
            </a:endParaRPr>
          </a:p>
        </p:txBody>
      </p:sp>
      <p:pic>
        <p:nvPicPr>
          <p:cNvPr id="304" name="Imagen 303"/>
          <p:cNvPicPr/>
          <p:nvPr/>
        </p:nvPicPr>
        <p:blipFill>
          <a:blip r:embed="rId2"/>
          <a:stretch/>
        </p:blipFill>
        <p:spPr>
          <a:xfrm>
            <a:off x="1728000" y="2485080"/>
            <a:ext cx="6622920" cy="41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Prototipo Interfaz - Cliente</a:t>
            </a:r>
            <a:endParaRPr lang="es-ES" sz="3200" spc="-1" dirty="0"/>
          </a:p>
        </p:txBody>
      </p:sp>
      <p:sp>
        <p:nvSpPr>
          <p:cNvPr id="306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7" name="Imagen 306"/>
          <p:cNvPicPr/>
          <p:nvPr/>
        </p:nvPicPr>
        <p:blipFill>
          <a:blip r:embed="rId2"/>
          <a:stretch/>
        </p:blipFill>
        <p:spPr>
          <a:xfrm>
            <a:off x="1800000" y="2304000"/>
            <a:ext cx="6550920" cy="408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410</Words>
  <Application>Microsoft Office PowerPoint</Application>
  <PresentationFormat>Personalizado</PresentationFormat>
  <Paragraphs>66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4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 </cp:lastModifiedBy>
  <cp:revision>13</cp:revision>
  <dcterms:created xsi:type="dcterms:W3CDTF">2019-05-26T16:16:05Z</dcterms:created>
  <dcterms:modified xsi:type="dcterms:W3CDTF">2019-05-28T06:02:49Z</dcterms:modified>
  <dc:language>es-ES</dc:language>
</cp:coreProperties>
</file>