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sldIdLst>
    <p:sldId id="256" r:id="rId7"/>
    <p:sldId id="278" r:id="rId8"/>
    <p:sldId id="281" r:id="rId9"/>
    <p:sldId id="279" r:id="rId10"/>
    <p:sldId id="280" r:id="rId11"/>
    <p:sldId id="262" r:id="rId12"/>
    <p:sldId id="266" r:id="rId13"/>
    <p:sldId id="272" r:id="rId14"/>
    <p:sldId id="258" r:id="rId15"/>
    <p:sldId id="277" r:id="rId16"/>
    <p:sldId id="259" r:id="rId17"/>
    <p:sldId id="260" r:id="rId18"/>
    <p:sldId id="261" r:id="rId19"/>
    <p:sldId id="265" r:id="rId20"/>
    <p:sldId id="267" r:id="rId21"/>
    <p:sldId id="271" r:id="rId22"/>
    <p:sldId id="273" r:id="rId23"/>
    <p:sldId id="274" r:id="rId24"/>
    <p:sldId id="275" r:id="rId25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Lopez" initials="EL" lastIdx="1" clrIdx="0">
    <p:extLst>
      <p:ext uri="{19B8F6BF-5375-455C-9EA6-DF929625EA0E}">
        <p15:presenceInfo xmlns:p15="http://schemas.microsoft.com/office/powerpoint/2012/main" userId="597814848a81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7:02:18.4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900755"/>
            <a:ext cx="9358920" cy="80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EB7751E-4CC8-48DB-9DDE-94660D80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174"/>
            <a:ext cx="10080625" cy="53290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06"/>
            <a:ext cx="9919408" cy="44384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" y="1512000"/>
            <a:ext cx="8785539" cy="52531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" y="1867301"/>
            <a:ext cx="9358920" cy="47916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Sistema dirigido a restaurantes, agilizando y modernizando el servicio prestado por los mismos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Comandas digitales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Servicio de gestión para el restaurante</a:t>
            </a:r>
            <a:endParaRPr lang="es-ES" sz="2400" spc="-1" dirty="0"/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3D4B8-BC9B-49BF-AAEE-F3E70B7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¿Cómo nos hemos organizado?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928C0-00EE-4C8B-BADB-34BAABE44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134753"/>
            <a:ext cx="3683536" cy="1224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93ACEA-BD81-45D6-9A43-C23BAA55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5103725"/>
            <a:ext cx="4649644" cy="1180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37CB93-2489-4E7F-844F-30E735B403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60" y="1853712"/>
            <a:ext cx="4684040" cy="22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1 y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2196573"/>
            <a:ext cx="9705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Saber que tipo de aplicación de quiere desarrollar.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Obtener los primeros requisitos a través de preguntas de carácter general para desarrollar un primer prototipo del sistema.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4648B-1620-4672-8E3E-2240D8C8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0" y="4510565"/>
            <a:ext cx="3194006" cy="20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3 y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1886323"/>
            <a:ext cx="97051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Enseñar el primer prototipo básico, con el fin de profundizar mas en los requisitos de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Conocer la opinión sobre el diseño elegido para la interfaz y los posibles cambios que desea el cliente.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5BDCBF-B722-4793-A414-E0CF2793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11" y="4125593"/>
            <a:ext cx="4261202" cy="26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06843-0588-450F-BCA5-2DDD8B9C8382}"/>
              </a:ext>
            </a:extLst>
          </p:cNvPr>
          <p:cNvSpPr txBox="1"/>
          <p:nvPr/>
        </p:nvSpPr>
        <p:spPr>
          <a:xfrm>
            <a:off x="904008" y="2641386"/>
            <a:ext cx="842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INSERTAR AQUÍ LAS IMÁGENES, QUE SALGAN LOS MARCOS DE LA TABLET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372</Words>
  <Application>Microsoft Office PowerPoint</Application>
  <PresentationFormat>Personalizado</PresentationFormat>
  <Paragraphs>71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¿Cómo nos hemos organizado?</vt:lpstr>
      <vt:lpstr>Entrevistas 1 y 2</vt:lpstr>
      <vt:lpstr>Entrevistas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</cp:lastModifiedBy>
  <cp:revision>20</cp:revision>
  <dcterms:created xsi:type="dcterms:W3CDTF">2019-05-26T16:16:05Z</dcterms:created>
  <dcterms:modified xsi:type="dcterms:W3CDTF">2019-05-30T15:45:08Z</dcterms:modified>
  <dc:language>es-ES</dc:language>
</cp:coreProperties>
</file>