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</p:sldMasterIdLst>
  <p:sldIdLst>
    <p:sldId id="256" r:id="rId7"/>
    <p:sldId id="278" r:id="rId8"/>
    <p:sldId id="281" r:id="rId9"/>
    <p:sldId id="279" r:id="rId10"/>
    <p:sldId id="282" r:id="rId11"/>
    <p:sldId id="280" r:id="rId12"/>
    <p:sldId id="262" r:id="rId13"/>
    <p:sldId id="266" r:id="rId14"/>
    <p:sldId id="272" r:id="rId15"/>
    <p:sldId id="258" r:id="rId16"/>
    <p:sldId id="277" r:id="rId17"/>
    <p:sldId id="259" r:id="rId18"/>
    <p:sldId id="260" r:id="rId19"/>
    <p:sldId id="261" r:id="rId20"/>
    <p:sldId id="265" r:id="rId21"/>
    <p:sldId id="267" r:id="rId22"/>
    <p:sldId id="271" r:id="rId23"/>
    <p:sldId id="273" r:id="rId24"/>
    <p:sldId id="274" r:id="rId25"/>
    <p:sldId id="275" r:id="rId2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Lopez" initials="EL" lastIdx="1" clrIdx="0">
    <p:extLst>
      <p:ext uri="{19B8F6BF-5375-455C-9EA6-DF929625EA0E}">
        <p15:presenceInfo xmlns:p15="http://schemas.microsoft.com/office/powerpoint/2012/main" userId="597814848a81de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0T17:02:18.43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Cumplir con la ley de información alimentaria.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 aplicación debe tener la opción de elegir entre varios idiomas.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600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La implementación del sistema ha de realizarse en Java.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700" b="1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Cada restaurante tendrá servidores conectados con el sistema de administración.</a:t>
            </a:r>
            <a:endParaRPr lang="es-ES" sz="27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0000" y="2191756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22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900755"/>
            <a:ext cx="9358920" cy="803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EB7751E-4CC8-48DB-9DDE-94660D801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174"/>
            <a:ext cx="10080625" cy="53290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2" name="Imagen 311"/>
          <p:cNvPicPr/>
          <p:nvPr/>
        </p:nvPicPr>
        <p:blipFill>
          <a:blip r:embed="rId2"/>
          <a:stretch/>
        </p:blipFill>
        <p:spPr>
          <a:xfrm>
            <a:off x="360000" y="2102040"/>
            <a:ext cx="9178920" cy="443448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1ED711-0A1D-47AD-BD22-A5210C9D0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06"/>
            <a:ext cx="9919408" cy="44384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7" name="Imagen 316"/>
          <p:cNvPicPr/>
          <p:nvPr/>
        </p:nvPicPr>
        <p:blipFill>
          <a:blip r:embed="rId2"/>
          <a:stretch/>
        </p:blipFill>
        <p:spPr>
          <a:xfrm>
            <a:off x="1872000" y="1512000"/>
            <a:ext cx="6377760" cy="5182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D7BC1B-F6D0-47B4-AC7D-C6B39128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0" y="1512000"/>
            <a:ext cx="8785539" cy="52531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30" name="Imagen 329"/>
          <p:cNvPicPr/>
          <p:nvPr/>
        </p:nvPicPr>
        <p:blipFill>
          <a:blip r:embed="rId2"/>
          <a:stretch/>
        </p:blipFill>
        <p:spPr>
          <a:xfrm>
            <a:off x="518040" y="1980000"/>
            <a:ext cx="8862840" cy="4678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40F2EF-4747-4284-98D4-74F99783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7" y="1867301"/>
            <a:ext cx="9358920" cy="47916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/>
        </p:blipFill>
        <p:spPr>
          <a:xfrm>
            <a:off x="847023" y="1432174"/>
            <a:ext cx="8914419" cy="54210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80626" cy="7580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Sistema dirigido a restaurantes, agilizando y modernizando el servicio prestado por los mismos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Comandas digitales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Servicio de gestión para el restaurante</a:t>
            </a:r>
            <a:endParaRPr lang="es-ES" sz="2400" spc="-1" dirty="0"/>
          </a:p>
        </p:txBody>
      </p:sp>
    </p:spTree>
    <p:extLst>
      <p:ext uri="{BB962C8B-B14F-4D97-AF65-F5344CB8AC3E}">
        <p14:creationId xmlns:p14="http://schemas.microsoft.com/office/powerpoint/2010/main" val="329474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3D4B8-BC9B-49BF-AAEE-F3E70B7A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r>
              <a:rPr lang="es-ES" dirty="0"/>
              <a:t>¿Cómo nos hemos organizado?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7928C0-00EE-4C8B-BADB-34BAABE44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134753"/>
            <a:ext cx="3683536" cy="12247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93ACEA-BD81-45D6-9A43-C23BAA55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5103725"/>
            <a:ext cx="4649644" cy="11806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337CB93-2489-4E7F-844F-30E735B403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60" y="1853712"/>
            <a:ext cx="4684040" cy="22023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B498A7-1075-4768-857F-1F637E889F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6" y="4417587"/>
            <a:ext cx="4521054" cy="9134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78306D-BC67-4AE8-BC21-73E60054A2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6" y="5692593"/>
            <a:ext cx="450762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1 y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445" y="1709798"/>
            <a:ext cx="97051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- Saber que tipo de aplicación de quiere desarrollar.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- Obtener los primeros requisitos a través de preguntas de carácter general para     desarrollar un primer prototipo del sistema.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44648B-1620-4672-8E3E-2240D8C8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20" y="4510565"/>
            <a:ext cx="3194006" cy="206158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595C912-62DD-4636-AD5E-30DA92061D2C}"/>
              </a:ext>
            </a:extLst>
          </p:cNvPr>
          <p:cNvSpPr txBox="1"/>
          <p:nvPr/>
        </p:nvSpPr>
        <p:spPr>
          <a:xfrm>
            <a:off x="187445" y="3990109"/>
            <a:ext cx="5860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Resultados: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- Obtuvimos gran parte de los requisitos mas generales del sistema.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- Conseguimos una idea clara de lo que se pretendía desarrollar. </a:t>
            </a:r>
          </a:p>
        </p:txBody>
      </p:sp>
    </p:spTree>
    <p:extLst>
      <p:ext uri="{BB962C8B-B14F-4D97-AF65-F5344CB8AC3E}">
        <p14:creationId xmlns:p14="http://schemas.microsoft.com/office/powerpoint/2010/main" val="1263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39C47-EE22-48E7-9C38-7962876C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r>
              <a:rPr lang="es-ES" dirty="0"/>
              <a:t>Análisis de riesgos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F5537F-2551-48A8-BFCB-588CB2DC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2" y="1818410"/>
            <a:ext cx="9258298" cy="41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2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3 y 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757" y="1715679"/>
            <a:ext cx="97051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Enseñar el primer prototipo básico, con el fin de profundizar mas en los requisitos de la aplicación.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Conocer la opinión sobre el diseño elegido para la interfaz y los posibles cambios que desea el cliente.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5BDCBF-B722-4793-A414-E0CF2793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798" y="4042466"/>
            <a:ext cx="4261202" cy="26632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FD09327-AEDD-46A8-B8B1-7AFAB44574A1}"/>
              </a:ext>
            </a:extLst>
          </p:cNvPr>
          <p:cNvSpPr txBox="1"/>
          <p:nvPr/>
        </p:nvSpPr>
        <p:spPr>
          <a:xfrm>
            <a:off x="186941" y="4250706"/>
            <a:ext cx="48109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Resultados: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El cliente mostro su agrado con el primer diseño.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Obtuvimos algunos requisitos no tan obvios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381647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406843-0588-450F-BCA5-2DDD8B9C8382}"/>
              </a:ext>
            </a:extLst>
          </p:cNvPr>
          <p:cNvSpPr txBox="1"/>
          <p:nvPr/>
        </p:nvSpPr>
        <p:spPr>
          <a:xfrm>
            <a:off x="904008" y="2641386"/>
            <a:ext cx="842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INSERTAR AQUÍ LAS IMÁGENES, QUE SALGAN LOS MARCOS DE LA TABLET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Interfaz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424</Words>
  <Application>Microsoft Office PowerPoint</Application>
  <PresentationFormat>Personalizado</PresentationFormat>
  <Paragraphs>82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20</vt:i4>
      </vt:variant>
    </vt:vector>
  </HeadingPairs>
  <TitlesOfParts>
    <vt:vector size="32" baseType="lpstr">
      <vt:lpstr>Arial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¿Cómo nos hemos organizado?</vt:lpstr>
      <vt:lpstr>Entrevistas 1 y 2</vt:lpstr>
      <vt:lpstr>Análisis de riesgos</vt:lpstr>
      <vt:lpstr>Entrevistas 3 y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Enrique Lopez</cp:lastModifiedBy>
  <cp:revision>28</cp:revision>
  <dcterms:created xsi:type="dcterms:W3CDTF">2019-05-26T16:16:05Z</dcterms:created>
  <dcterms:modified xsi:type="dcterms:W3CDTF">2019-05-31T09:39:51Z</dcterms:modified>
  <dc:language>es-ES</dc:language>
</cp:coreProperties>
</file>