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9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11.jpeg" ContentType="image/jpeg"/>
  <Override PartName="/ppt/media/image12.png" ContentType="image/png"/>
  <Override PartName="/ppt/media/image13.jpeg" ContentType="image/jpeg"/>
  <Override PartName="/ppt/media/image1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148560"/>
            <a:ext cx="9359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3148560"/>
            <a:ext cx="9359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360000" y="3148560"/>
            <a:ext cx="9359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360000" y="3148560"/>
            <a:ext cx="9359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148560"/>
            <a:ext cx="9359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360000" y="3148560"/>
            <a:ext cx="9359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</p:spPr>
        <p:txBody>
          <a:bodyPr lIns="0" rIns="0" tIns="0" bIns="0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</p:spPr>
        <p:txBody>
          <a:bodyPr lIns="0" rIns="0" tIns="0" bIns="0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PlaceHolder 2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Caso de uso personal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360000" y="2102040"/>
            <a:ext cx="9179280" cy="443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Prototipo interfaz personal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60000" y="1980000"/>
            <a:ext cx="9179280" cy="22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Interfaz del personal: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1728000" y="2432160"/>
            <a:ext cx="6335280" cy="39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Caso de uso gerente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1872000" y="1512000"/>
            <a:ext cx="6378120" cy="518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Prototipo interfaz gestión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360000" y="1980000"/>
            <a:ext cx="9179280" cy="22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Inicio: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1872000" y="2174040"/>
            <a:ext cx="6551280" cy="408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Prototipo interfaz gestión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360000" y="1980000"/>
            <a:ext cx="9179280" cy="22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Principal: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1800000" y="2312640"/>
            <a:ext cx="7127640" cy="4455000"/>
          </a:xfrm>
          <a:prstGeom prst="rect">
            <a:avLst/>
          </a:prstGeom>
          <a:ln>
            <a:noFill/>
          </a:ln>
        </p:spPr>
      </p:pic>
      <p:sp>
        <p:nvSpPr>
          <p:cNvPr id="283" name="CustomShape 4"/>
          <p:cNvSpPr/>
          <p:nvPr/>
        </p:nvSpPr>
        <p:spPr>
          <a:xfrm>
            <a:off x="5240520" y="4630680"/>
            <a:ext cx="4479120" cy="12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Prototipo interfaz gestion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60000" y="1980000"/>
            <a:ext cx="9179280" cy="22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Gestión del local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1800000" y="2448000"/>
            <a:ext cx="7034760" cy="439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Caso de uso superusuario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518040" y="1980000"/>
            <a:ext cx="8863200" cy="467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Interfaz superusuario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 rot="21596400">
            <a:off x="1573920" y="1872000"/>
            <a:ext cx="7496640" cy="467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1368000" y="1512000"/>
            <a:ext cx="7343280" cy="524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72000" y="504000"/>
            <a:ext cx="9935280" cy="647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Presentación del proyecto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60000" y="1728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E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Sistema dirigido a restaurantes, agilizando y modernizando el servicio prestado por los mismos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Comandas digitales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Servicio de gestión para el restaurante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s-E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b="0" lang="es-E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Requisitos cliente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Elección de pagar en cualquier momento</a:t>
            </a:r>
            <a:endParaRPr b="0" lang="es-E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Varios idiomas</a:t>
            </a:r>
            <a:endParaRPr b="0" lang="es-E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Diferentes alternativas prefijadas en cada plato</a:t>
            </a:r>
            <a:endParaRPr b="0" lang="es-E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Pago en efectivo o en tarjeta de crédito</a:t>
            </a:r>
            <a:endParaRPr b="0" lang="es-E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Llamar a metre</a:t>
            </a:r>
            <a:endParaRPr b="0" lang="es-E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Ver el estado de los platos (en espera, preparándose, entregado)</a:t>
            </a:r>
            <a:endParaRPr b="0" lang="es-E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Puede eliminar pedidos siempre y cuando estén en espera</a:t>
            </a:r>
            <a:endParaRPr b="0" lang="es-E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 podrá imprimir factura</a:t>
            </a:r>
            <a:endParaRPr b="0" lang="es-E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Requisitos personal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plato</a:t>
            </a:r>
            <a:endParaRPr b="0" lang="es-E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Comandas agrupadas por mesa</a:t>
            </a:r>
            <a:endParaRPr b="0" lang="es-E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Debe ordenarse cada plato según cuando se pidió</a:t>
            </a:r>
            <a:endParaRPr b="0" lang="es-E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Los platos de una misma mesa deben llegar a la vez</a:t>
            </a:r>
            <a:endParaRPr b="0" lang="es-E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comandas</a:t>
            </a:r>
            <a:endParaRPr b="0" lang="es-E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Requisitos gestión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Registro de clientes</a:t>
            </a:r>
            <a:endParaRPr b="0" lang="es-E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registro</a:t>
            </a:r>
            <a:endParaRPr b="0" lang="es-E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 sala: Camareros y metres</a:t>
            </a:r>
            <a:endParaRPr b="0" lang="es-E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limpiar</a:t>
            </a:r>
            <a:endParaRPr b="0" lang="es-E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Superusuario encargado de administrar cuentas</a:t>
            </a:r>
            <a:endParaRPr b="0" lang="es-E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Caso de uso cliente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1029240" y="1807920"/>
            <a:ext cx="8042760" cy="438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Prototipado interfaz cliente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360000" y="1980000"/>
            <a:ext cx="9179280" cy="22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Inicial:</a:t>
            </a:r>
            <a:endParaRPr b="0" lang="es-E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2600" spc="-1" strike="noStrike"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1728000" y="2485080"/>
            <a:ext cx="6623280" cy="413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Prototipado interfaz cliente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60000" y="1980000"/>
            <a:ext cx="9179280" cy="22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Carta: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1800000" y="2304000"/>
            <a:ext cx="6551280" cy="409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Prototipado interfaz cliente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360000" y="1980000"/>
            <a:ext cx="9179280" cy="22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Estado del pedido: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1940400" y="2520000"/>
            <a:ext cx="6338880" cy="395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2019-05-26T16:16:05Z</dcterms:created>
  <dc:creator/>
  <dc:description/>
  <dc:language>es-ES</dc:language>
  <cp:lastModifiedBy/>
  <dcterms:modified xsi:type="dcterms:W3CDTF">2019-05-27T11:21:17Z</dcterms:modified>
  <cp:revision>4</cp:revision>
  <dc:subject/>
  <dc:title>Alizarin</dc:title>
</cp:coreProperties>
</file>