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120132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79640" cy="120132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personal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360000" y="2102040"/>
            <a:ext cx="9179640" cy="443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Interfaz del personal: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728000" y="2432160"/>
            <a:ext cx="6335640" cy="39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gerente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872000" y="1512000"/>
            <a:ext cx="6378480" cy="51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Inicio: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872000" y="2174040"/>
            <a:ext cx="6551640" cy="408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Principal: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800000" y="2312640"/>
            <a:ext cx="7128000" cy="4455360"/>
          </a:xfrm>
          <a:prstGeom prst="rect">
            <a:avLst/>
          </a:prstGeom>
          <a:ln>
            <a:noFill/>
          </a:ln>
        </p:spPr>
      </p:pic>
      <p:sp>
        <p:nvSpPr>
          <p:cNvPr id="240" name="TextShape 4"/>
          <p:cNvSpPr txBox="1"/>
          <p:nvPr/>
        </p:nvSpPr>
        <p:spPr>
          <a:xfrm>
            <a:off x="5240520" y="4630680"/>
            <a:ext cx="4479480" cy="120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Gestión del local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800000" y="2448000"/>
            <a:ext cx="7035120" cy="43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518040" y="1980000"/>
            <a:ext cx="88635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Interfaz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 rot="21596400">
            <a:off x="1574280" y="1872000"/>
            <a:ext cx="749700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Ejemplo de Diagrama de secuencia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368000" y="1512000"/>
            <a:ext cx="7343640" cy="524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72000" y="504000"/>
            <a:ext cx="9935640" cy="64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Presentación del proyecto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728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Comandas digitales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Servicio de gestión para el restaurante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Gracias por asistir a nuestra presentación.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Elección de pagar en cualquier momento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Varios idiomas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Diferentes alternativas prefijadas en cada plato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Pago en efectivo o en tarjeta de crédito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Llamar a metre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Ver el estado de los platos (en espera, preparándose, entregado)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Puede eliminar pedidos siempre y cuando estén en espera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Se podrá imprimir factura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Información completa de cada plato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Comandas agrupadas por mesa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Debe ordenarse cada plato según cuando se pidió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Los platos de una misma mesa deben llegar a la vez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Los metres pueden modificar o eliminar comandas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Registro de clientes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Ofrecer estadísticas a raíz de ese registro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En sala: Camareros y metres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Tres estados de mesa: disponible, ocupada y por limpiar</a:t>
            </a:r>
            <a:endParaRPr b="0" lang="es-E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Superusuario encargado de administrar cuentas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cliente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960840" y="1800000"/>
            <a:ext cx="79779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Inicial: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728000" y="2485080"/>
            <a:ext cx="6623640" cy="413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Carta: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800000" y="2304000"/>
            <a:ext cx="6551640" cy="40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964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Estado del pedido: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40400" y="2520000"/>
            <a:ext cx="63392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2019-05-26T16:16:05Z</dcterms:created>
  <dc:creator/>
  <dc:description/>
  <dc:language>es-ES</dc:language>
  <cp:lastModifiedBy/>
  <dcterms:modified xsi:type="dcterms:W3CDTF">2019-05-26T19:02:31Z</dcterms:modified>
  <cp:revision>3</cp:revision>
  <dc:subject/>
  <dc:title>Alizarin</dc:title>
</cp:coreProperties>
</file>