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7A0017"/>
    <a:srgbClr val="663300"/>
    <a:srgbClr val="993300"/>
    <a:srgbClr val="FF8181"/>
    <a:srgbClr val="FFFFFF"/>
    <a:srgbClr val="FFCC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-2232" y="-16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9029" y="456354"/>
            <a:ext cx="1922860" cy="97277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753" y="456354"/>
            <a:ext cx="5641737" cy="97277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752" y="2658957"/>
            <a:ext cx="3782298" cy="7525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9591" y="2658957"/>
            <a:ext cx="3782298" cy="7525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3F17-F818-454B-A949-F10A02426A3B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41BDA-0668-4D67-B6BC-D7EB689576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4.jpeg"/><Relationship Id="rId7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:\Documents and Settings\petersen\My Documents\Oberlin\GLPFProject\GLPF_DataDisplayComponents\EmpathyGauge\CharacterDevelopment\Squirrel\CurrentVersion_100726\StaticSquirrel\Thumbs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08" y="130426"/>
            <a:ext cx="1947672" cy="25625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39" name="Picture 15" descr="C:\Documents and Settings\petersen\My Documents\Oberlin\GLPFProject\GLPF_DataDisplayComponents\EmpathyGauge\CharacterDevelopment\Squirrel\CurrentVersion_100726\StaticSquirrel\Bounce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7151" y="6684692"/>
            <a:ext cx="1947672" cy="2551450"/>
          </a:xfrm>
          <a:prstGeom prst="rect">
            <a:avLst/>
          </a:prstGeom>
          <a:noFill/>
        </p:spPr>
      </p:pic>
      <p:pic>
        <p:nvPicPr>
          <p:cNvPr id="34" name="Picture 17" descr="C:\Documents and Settings\petersen\My Documents\Oberlin\GLPFProject\GLPF_DataDisplayComponents\EmpathyGauge\CharacterDevelopment\Squirrel\CurrentVersion_100726\StaticSquirrel\HappyPoi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672743"/>
            <a:ext cx="1947672" cy="2572397"/>
          </a:xfrm>
          <a:prstGeom prst="rect">
            <a:avLst/>
          </a:prstGeom>
          <a:noFill/>
        </p:spPr>
      </p:pic>
      <p:pic>
        <p:nvPicPr>
          <p:cNvPr id="35" name="Picture 14" descr="C:\Documents and Settings\petersen\My Documents\Oberlin\GLPFProject\GLPF_DataDisplayComponents\EmpathyGauge\CharacterDevelopment\Squirrel\CurrentVersion_100726\StaticSquirrel\Thumbs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5782" y="6683003"/>
            <a:ext cx="1947672" cy="2562597"/>
          </a:xfrm>
          <a:prstGeom prst="rect">
            <a:avLst/>
          </a:prstGeom>
          <a:noFill/>
        </p:spPr>
      </p:pic>
      <p:pic>
        <p:nvPicPr>
          <p:cNvPr id="36" name="Picture 9" descr="C:\Documents and Settings\petersen\My Documents\Oberlin\GLPFProject\GLPF_DataDisplayComponents\EmpathyGauge\CharacterDevelopment\Squirrel\CurrentVersion_100726\StaticSquirrel\HandsUpPsyche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4744" y="6680952"/>
            <a:ext cx="1977656" cy="2554015"/>
          </a:xfrm>
          <a:prstGeom prst="rect">
            <a:avLst/>
          </a:prstGeom>
          <a:noFill/>
        </p:spPr>
      </p:pic>
      <p:sp>
        <p:nvSpPr>
          <p:cNvPr id="188" name="Rectangle 187"/>
          <p:cNvSpPr/>
          <p:nvPr/>
        </p:nvSpPr>
        <p:spPr>
          <a:xfrm>
            <a:off x="0" y="9267754"/>
            <a:ext cx="7772400" cy="79064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Documents and Settings\petersen\My Documents\Oberlin\GLPFProject\GLPF_DataDisplayComponents\EmpathyGauge\CharacterDevelopment\Squirrel\CurrentVersion_100726\StaticSquirrel\IrritatedHandsOnHip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007" y="127325"/>
            <a:ext cx="1947672" cy="25723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40" name="Picture 16" descr="C:\Documents and Settings\petersen\My Documents\Oberlin\GLPFProject\GLPF_DataDisplayComponents\EmpathyGauge\CharacterDevelopment\Squirrel\CurrentVersion_100726\StaticSquirrel\FreakOu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32442" y="-871788"/>
            <a:ext cx="1947672" cy="2562726"/>
          </a:xfrm>
          <a:prstGeom prst="rect">
            <a:avLst/>
          </a:prstGeom>
          <a:noFill/>
        </p:spPr>
      </p:pic>
      <p:sp>
        <p:nvSpPr>
          <p:cNvPr id="115" name="Title 1"/>
          <p:cNvSpPr txBox="1">
            <a:spLocks/>
          </p:cNvSpPr>
          <p:nvPr/>
        </p:nvSpPr>
        <p:spPr>
          <a:xfrm>
            <a:off x="74431" y="9267462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123" name="Title 1"/>
          <p:cNvSpPr txBox="1">
            <a:spLocks/>
          </p:cNvSpPr>
          <p:nvPr/>
        </p:nvSpPr>
        <p:spPr>
          <a:xfrm>
            <a:off x="2016645" y="9260391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137" name="Title 1"/>
          <p:cNvSpPr txBox="1">
            <a:spLocks/>
          </p:cNvSpPr>
          <p:nvPr/>
        </p:nvSpPr>
        <p:spPr>
          <a:xfrm>
            <a:off x="3958860" y="9267461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141" name="Title 1"/>
          <p:cNvSpPr txBox="1">
            <a:spLocks/>
          </p:cNvSpPr>
          <p:nvPr/>
        </p:nvSpPr>
        <p:spPr>
          <a:xfrm>
            <a:off x="3405033" y="8732470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51" name="Title 1"/>
          <p:cNvSpPr txBox="1">
            <a:spLocks/>
          </p:cNvSpPr>
          <p:nvPr/>
        </p:nvSpPr>
        <p:spPr>
          <a:xfrm>
            <a:off x="5901072" y="9263919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0" y="9249144"/>
            <a:ext cx="776176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itle 1"/>
          <p:cNvSpPr txBox="1">
            <a:spLocks/>
          </p:cNvSpPr>
          <p:nvPr/>
        </p:nvSpPr>
        <p:spPr>
          <a:xfrm>
            <a:off x="1473439" y="8757279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1" name="Title 1"/>
          <p:cNvSpPr txBox="1">
            <a:spLocks/>
          </p:cNvSpPr>
          <p:nvPr/>
        </p:nvSpPr>
        <p:spPr>
          <a:xfrm>
            <a:off x="-429785" y="8746647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2" name="Title 1"/>
          <p:cNvSpPr txBox="1">
            <a:spLocks/>
          </p:cNvSpPr>
          <p:nvPr/>
        </p:nvSpPr>
        <p:spPr>
          <a:xfrm>
            <a:off x="5309134" y="8728925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16" name="Title 1"/>
          <p:cNvSpPr txBox="1">
            <a:spLocks/>
          </p:cNvSpPr>
          <p:nvPr/>
        </p:nvSpPr>
        <p:spPr>
          <a:xfrm>
            <a:off x="61433" y="8829741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24" name="Title 1"/>
          <p:cNvSpPr txBox="1">
            <a:spLocks/>
          </p:cNvSpPr>
          <p:nvPr/>
        </p:nvSpPr>
        <p:spPr>
          <a:xfrm>
            <a:off x="2014280" y="8833303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38" name="Title 1"/>
          <p:cNvSpPr txBox="1">
            <a:spLocks/>
          </p:cNvSpPr>
          <p:nvPr/>
        </p:nvSpPr>
        <p:spPr>
          <a:xfrm>
            <a:off x="3935229" y="8829740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52" name="Title 1"/>
          <p:cNvSpPr txBox="1">
            <a:spLocks/>
          </p:cNvSpPr>
          <p:nvPr/>
        </p:nvSpPr>
        <p:spPr>
          <a:xfrm>
            <a:off x="5898707" y="8836831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/>
          <a:stretch/>
        </p:blipFill>
        <p:spPr bwMode="auto">
          <a:xfrm>
            <a:off x="120609" y="2870524"/>
            <a:ext cx="1951598" cy="25723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/>
          <a:stretch/>
        </p:blipFill>
        <p:spPr bwMode="auto">
          <a:xfrm>
            <a:off x="2034946" y="2870523"/>
            <a:ext cx="1971868" cy="25723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 descr="C:\Documents and Settings\petersen\My Documents\Oberlin\GLPFProject\GLPF_MeetingsPresentationsSiteVisits\2010.11.14_BECCC_Concerence\LucidApplicationAndWidgetScreenshots_101108\graphs.png"/>
          <p:cNvPicPr>
            <a:picLocks noChangeAspect="1" noChangeArrowheads="1"/>
          </p:cNvPicPr>
          <p:nvPr/>
        </p:nvPicPr>
        <p:blipFill rotWithShape="1">
          <a:blip r:embed="rId10" cstate="print"/>
          <a:srcRect l="73828" t="8961" r="832" b="3959"/>
          <a:stretch/>
        </p:blipFill>
        <p:spPr bwMode="auto">
          <a:xfrm>
            <a:off x="4132282" y="127434"/>
            <a:ext cx="1947717" cy="25773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80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petersen\My Documents\Oberlin\GLPFProject\GLPF_DataDisplayComponents\EmpathyGauge\CharacterDevelopment\Squirrel\CurrentVersion_100726\StaticSquirrel\SendHear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6028" y="3336262"/>
            <a:ext cx="1942751" cy="2557794"/>
          </a:xfrm>
          <a:prstGeom prst="rect">
            <a:avLst/>
          </a:prstGeom>
          <a:noFill/>
        </p:spPr>
      </p:pic>
      <p:pic>
        <p:nvPicPr>
          <p:cNvPr id="1033" name="Picture 9" descr="C:\Documents and Settings\petersen\My Documents\Oberlin\GLPFProject\GLPF_DataDisplayComponents\EmpathyGauge\CharacterDevelopment\Squirrel\CurrentVersion_100726\StaticSquirrel\HandsUpPsych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440" y="3333738"/>
            <a:ext cx="1968702" cy="2586237"/>
          </a:xfrm>
          <a:prstGeom prst="rect">
            <a:avLst/>
          </a:prstGeom>
          <a:noFill/>
        </p:spPr>
      </p:pic>
      <p:pic>
        <p:nvPicPr>
          <p:cNvPr id="1038" name="Picture 14" descr="C:\Documents and Settings\petersen\My Documents\Oberlin\GLPFProject\GLPF_DataDisplayComponents\EmpathyGauge\CharacterDevelopment\Squirrel\CurrentVersion_100726\StaticSquirrel\ThumbsU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2709" y="3336250"/>
            <a:ext cx="1947672" cy="2562597"/>
          </a:xfrm>
          <a:prstGeom prst="rect">
            <a:avLst/>
          </a:prstGeom>
          <a:noFill/>
        </p:spPr>
      </p:pic>
      <p:pic>
        <p:nvPicPr>
          <p:cNvPr id="1041" name="Picture 17" descr="C:\Documents and Settings\petersen\My Documents\Oberlin\GLPFProject\GLPF_DataDisplayComponents\EmpathyGauge\CharacterDevelopment\Squirrel\CurrentVersion_100726\StaticSquirrel\HappyPoin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3343575"/>
            <a:ext cx="1934603" cy="2555136"/>
          </a:xfrm>
          <a:prstGeom prst="rect">
            <a:avLst/>
          </a:prstGeom>
          <a:noFill/>
        </p:spPr>
      </p:pic>
      <p:pic>
        <p:nvPicPr>
          <p:cNvPr id="1039" name="Picture 15" descr="C:\Documents and Settings\petersen\My Documents\Oberlin\GLPFProject\GLPF_DataDisplayComponents\EmpathyGauge\CharacterDevelopment\Squirrel\CurrentVersion_100726\StaticSquirrel\BounceUp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67151" y="6684692"/>
            <a:ext cx="1947672" cy="2551450"/>
          </a:xfrm>
          <a:prstGeom prst="rect">
            <a:avLst/>
          </a:prstGeom>
          <a:noFill/>
        </p:spPr>
      </p:pic>
      <p:pic>
        <p:nvPicPr>
          <p:cNvPr id="34" name="Picture 17" descr="C:\Documents and Settings\petersen\My Documents\Oberlin\GLPFProject\GLPF_DataDisplayComponents\EmpathyGauge\CharacterDevelopment\Squirrel\CurrentVersion_100726\StaticSquirrel\HappyPoin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672743"/>
            <a:ext cx="1947672" cy="2572397"/>
          </a:xfrm>
          <a:prstGeom prst="rect">
            <a:avLst/>
          </a:prstGeom>
          <a:noFill/>
        </p:spPr>
      </p:pic>
      <p:pic>
        <p:nvPicPr>
          <p:cNvPr id="35" name="Picture 14" descr="C:\Documents and Settings\petersen\My Documents\Oberlin\GLPFProject\GLPF_DataDisplayComponents\EmpathyGauge\CharacterDevelopment\Squirrel\CurrentVersion_100726\StaticSquirrel\ThumbsU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5782" y="6683003"/>
            <a:ext cx="1947672" cy="2562597"/>
          </a:xfrm>
          <a:prstGeom prst="rect">
            <a:avLst/>
          </a:prstGeom>
          <a:noFill/>
        </p:spPr>
      </p:pic>
      <p:pic>
        <p:nvPicPr>
          <p:cNvPr id="36" name="Picture 9" descr="C:\Documents and Settings\petersen\My Documents\Oberlin\GLPFProject\GLPF_DataDisplayComponents\EmpathyGauge\CharacterDevelopment\Squirrel\CurrentVersion_100726\StaticSquirrel\HandsUpPsych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744" y="6680952"/>
            <a:ext cx="1977656" cy="2554015"/>
          </a:xfrm>
          <a:prstGeom prst="rect">
            <a:avLst/>
          </a:prstGeom>
          <a:noFill/>
        </p:spPr>
      </p:pic>
      <p:sp>
        <p:nvSpPr>
          <p:cNvPr id="80" name="Rectangle 79"/>
          <p:cNvSpPr/>
          <p:nvPr/>
        </p:nvSpPr>
        <p:spPr>
          <a:xfrm>
            <a:off x="0" y="5902254"/>
            <a:ext cx="7772400" cy="79064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0" y="9267754"/>
            <a:ext cx="7772400" cy="79064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Documents and Settings\petersen\My Documents\Oberlin\GLPFProject\GLPF_DataDisplayComponents\EmpathyGauge\CharacterDevelopment\Squirrel\CurrentVersion_100726\StaticSquirrel\FleaScratch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947672" cy="2565942"/>
          </a:xfrm>
          <a:prstGeom prst="rect">
            <a:avLst/>
          </a:prstGeom>
          <a:noFill/>
        </p:spPr>
      </p:pic>
      <p:pic>
        <p:nvPicPr>
          <p:cNvPr id="1030" name="Picture 6" descr="C:\Documents and Settings\petersen\My Documents\Oberlin\GLPFProject\GLPF_DataDisplayComponents\EmpathyGauge\CharacterDevelopment\Squirrel\CurrentVersion_100726\StaticSquirrel\IrritatedHandsOnHip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43100" y="0"/>
            <a:ext cx="1947672" cy="2572397"/>
          </a:xfrm>
          <a:prstGeom prst="rect">
            <a:avLst/>
          </a:prstGeom>
          <a:noFill/>
        </p:spPr>
      </p:pic>
      <p:pic>
        <p:nvPicPr>
          <p:cNvPr id="1040" name="Picture 16" descr="C:\Documents and Settings\petersen\My Documents\Oberlin\GLPFProject\GLPF_DataDisplayComponents\EmpathyGauge\CharacterDevelopment\Squirrel\CurrentVersion_100726\StaticSquirrel\FreakOut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24728" y="0"/>
            <a:ext cx="1947672" cy="2562726"/>
          </a:xfrm>
          <a:prstGeom prst="rect">
            <a:avLst/>
          </a:prstGeom>
          <a:noFill/>
        </p:spPr>
      </p:pic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-138220" y="91265"/>
            <a:ext cx="2191600" cy="603242"/>
          </a:xfrm>
          <a:noFill/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rgbClr val="FFCCCC"/>
                </a:solidFill>
                <a:latin typeface="Showcard Gothic" pitchFamily="82" charset="0"/>
              </a:rPr>
              <a:t>Oberlin College Dorm Resource Reduction Competition 2010</a:t>
            </a:r>
            <a:endParaRPr lang="en-US" sz="1200" dirty="0">
              <a:solidFill>
                <a:srgbClr val="FFCCCC"/>
              </a:solidFill>
              <a:latin typeface="Showcard Gothic" pitchFamily="82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6068" y="623604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1-19</a:t>
            </a: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74431" y="5938291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86" name="Title 1"/>
          <p:cNvSpPr txBox="1">
            <a:spLocks/>
          </p:cNvSpPr>
          <p:nvPr/>
        </p:nvSpPr>
        <p:spPr>
          <a:xfrm>
            <a:off x="2023734" y="5920569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3969492" y="5920569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96" name="Title 1"/>
          <p:cNvSpPr txBox="1">
            <a:spLocks/>
          </p:cNvSpPr>
          <p:nvPr/>
        </p:nvSpPr>
        <p:spPr>
          <a:xfrm>
            <a:off x="5901072" y="5924118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99" name="Title 1"/>
          <p:cNvSpPr txBox="1">
            <a:spLocks/>
          </p:cNvSpPr>
          <p:nvPr/>
        </p:nvSpPr>
        <p:spPr>
          <a:xfrm>
            <a:off x="1832351" y="116665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CCCC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00" name="Title 1"/>
          <p:cNvSpPr txBox="1">
            <a:spLocks/>
          </p:cNvSpPr>
          <p:nvPr/>
        </p:nvSpPr>
        <p:spPr>
          <a:xfrm>
            <a:off x="2016639" y="649004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1-19</a:t>
            </a:r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8737" y="93332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CCCC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 rot="5400000">
            <a:off x="6565479" y="603679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8181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8181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04" name="Title 1"/>
          <p:cNvSpPr txBox="1">
            <a:spLocks/>
          </p:cNvSpPr>
          <p:nvPr/>
        </p:nvSpPr>
        <p:spPr>
          <a:xfrm>
            <a:off x="5940050" y="2098944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1-19</a:t>
            </a:r>
          </a:p>
        </p:txBody>
      </p:sp>
      <p:sp>
        <p:nvSpPr>
          <p:cNvPr id="115" name="Title 1"/>
          <p:cNvSpPr txBox="1">
            <a:spLocks/>
          </p:cNvSpPr>
          <p:nvPr/>
        </p:nvSpPr>
        <p:spPr>
          <a:xfrm>
            <a:off x="74431" y="9267462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118" name="Title 1"/>
          <p:cNvSpPr txBox="1">
            <a:spLocks/>
          </p:cNvSpPr>
          <p:nvPr/>
        </p:nvSpPr>
        <p:spPr>
          <a:xfrm>
            <a:off x="-148862" y="6754044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A0017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A0017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23" name="Title 1"/>
          <p:cNvSpPr txBox="1">
            <a:spLocks/>
          </p:cNvSpPr>
          <p:nvPr/>
        </p:nvSpPr>
        <p:spPr>
          <a:xfrm>
            <a:off x="2016645" y="9260391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126" name="Title 1"/>
          <p:cNvSpPr txBox="1">
            <a:spLocks/>
          </p:cNvSpPr>
          <p:nvPr/>
        </p:nvSpPr>
        <p:spPr>
          <a:xfrm>
            <a:off x="1814620" y="6743429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A0017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A0017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37" name="Title 1"/>
          <p:cNvSpPr txBox="1">
            <a:spLocks/>
          </p:cNvSpPr>
          <p:nvPr/>
        </p:nvSpPr>
        <p:spPr>
          <a:xfrm>
            <a:off x="3958860" y="9267461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140" name="Title 1"/>
          <p:cNvSpPr txBox="1">
            <a:spLocks/>
          </p:cNvSpPr>
          <p:nvPr/>
        </p:nvSpPr>
        <p:spPr>
          <a:xfrm>
            <a:off x="3735567" y="6679612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A0017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A0017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41" name="Title 1"/>
          <p:cNvSpPr txBox="1">
            <a:spLocks/>
          </p:cNvSpPr>
          <p:nvPr/>
        </p:nvSpPr>
        <p:spPr>
          <a:xfrm>
            <a:off x="3405033" y="8732470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51" name="Title 1"/>
          <p:cNvSpPr txBox="1">
            <a:spLocks/>
          </p:cNvSpPr>
          <p:nvPr/>
        </p:nvSpPr>
        <p:spPr>
          <a:xfrm>
            <a:off x="5901072" y="9263919"/>
            <a:ext cx="1811215" cy="659219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I’m working to conserve water &amp;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electricity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in my dorm!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 </a:t>
            </a:r>
          </a:p>
        </p:txBody>
      </p:sp>
      <p:sp>
        <p:nvSpPr>
          <p:cNvPr id="154" name="Title 1"/>
          <p:cNvSpPr txBox="1">
            <a:spLocks/>
          </p:cNvSpPr>
          <p:nvPr/>
        </p:nvSpPr>
        <p:spPr>
          <a:xfrm>
            <a:off x="5681323" y="6746952"/>
            <a:ext cx="2191600" cy="603242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A0017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 Resource Reduction Competition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A0017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V="1">
            <a:off x="0" y="5900186"/>
            <a:ext cx="776176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0" y="9249144"/>
            <a:ext cx="776176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itle 1"/>
          <p:cNvSpPr txBox="1">
            <a:spLocks/>
          </p:cNvSpPr>
          <p:nvPr/>
        </p:nvSpPr>
        <p:spPr>
          <a:xfrm>
            <a:off x="1473439" y="8757279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1" name="Title 1"/>
          <p:cNvSpPr txBox="1">
            <a:spLocks/>
          </p:cNvSpPr>
          <p:nvPr/>
        </p:nvSpPr>
        <p:spPr>
          <a:xfrm>
            <a:off x="-429785" y="8746647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2" name="Title 1"/>
          <p:cNvSpPr txBox="1">
            <a:spLocks/>
          </p:cNvSpPr>
          <p:nvPr/>
        </p:nvSpPr>
        <p:spPr>
          <a:xfrm>
            <a:off x="5309134" y="8728925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3" name="Title 1"/>
          <p:cNvSpPr txBox="1">
            <a:spLocks/>
          </p:cNvSpPr>
          <p:nvPr/>
        </p:nvSpPr>
        <p:spPr>
          <a:xfrm>
            <a:off x="-426250" y="5403296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4" name="Title 1"/>
          <p:cNvSpPr txBox="1">
            <a:spLocks/>
          </p:cNvSpPr>
          <p:nvPr/>
        </p:nvSpPr>
        <p:spPr>
          <a:xfrm>
            <a:off x="1516855" y="5396207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5" name="Title 1"/>
          <p:cNvSpPr txBox="1">
            <a:spLocks/>
          </p:cNvSpPr>
          <p:nvPr/>
        </p:nvSpPr>
        <p:spPr>
          <a:xfrm>
            <a:off x="3415648" y="5406845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186" name="Title 1"/>
          <p:cNvSpPr txBox="1">
            <a:spLocks/>
          </p:cNvSpPr>
          <p:nvPr/>
        </p:nvSpPr>
        <p:spPr>
          <a:xfrm>
            <a:off x="5324482" y="5421022"/>
            <a:ext cx="1811215" cy="254483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November         </a:t>
            </a:r>
          </a:p>
          <a:p>
            <a:pPr marL="0" marR="0" lvl="0" indent="0" algn="ctr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1-19</a:t>
            </a: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2021369" y="2128274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8181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5898707" y="2133890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8181"/>
                </a:solidFill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72066" y="5500570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87" name="Title 1"/>
          <p:cNvSpPr txBox="1">
            <a:spLocks/>
          </p:cNvSpPr>
          <p:nvPr/>
        </p:nvSpPr>
        <p:spPr>
          <a:xfrm>
            <a:off x="2000103" y="5506181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3945861" y="5493481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5898707" y="5509730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16" name="Title 1"/>
          <p:cNvSpPr txBox="1">
            <a:spLocks/>
          </p:cNvSpPr>
          <p:nvPr/>
        </p:nvSpPr>
        <p:spPr>
          <a:xfrm>
            <a:off x="61433" y="8829741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24" name="Title 1"/>
          <p:cNvSpPr txBox="1">
            <a:spLocks/>
          </p:cNvSpPr>
          <p:nvPr/>
        </p:nvSpPr>
        <p:spPr>
          <a:xfrm>
            <a:off x="2014280" y="8833303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38" name="Title 1"/>
          <p:cNvSpPr txBox="1">
            <a:spLocks/>
          </p:cNvSpPr>
          <p:nvPr/>
        </p:nvSpPr>
        <p:spPr>
          <a:xfrm>
            <a:off x="3935229" y="8829740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52" name="Title 1"/>
          <p:cNvSpPr txBox="1">
            <a:spLocks/>
          </p:cNvSpPr>
          <p:nvPr/>
        </p:nvSpPr>
        <p:spPr>
          <a:xfrm>
            <a:off x="5898707" y="8836831"/>
            <a:ext cx="1924492" cy="529378"/>
          </a:xfrm>
          <a:prstGeom prst="rect">
            <a:avLst/>
          </a:prstGeom>
        </p:spPr>
        <p:txBody>
          <a:bodyPr vert="horz" lIns="34637" tIns="17319" rIns="34637" bIns="17319" rtlCol="0" anchor="ctr">
            <a:noAutofit/>
          </a:bodyPr>
          <a:lstStyle/>
          <a:p>
            <a:pPr marL="0" marR="0" lvl="0" indent="0" defTabSz="3463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empus Sans ITC" pitchFamily="82" charset="0"/>
                <a:ea typeface="+mj-ea"/>
                <a:cs typeface="+mj-cs"/>
              </a:rPr>
              <a:t>www.oberlin.edu/dormenergy</a:t>
            </a:r>
          </a:p>
        </p:txBody>
      </p:sp>
      <p:sp>
        <p:nvSpPr>
          <p:cNvPr id="189" name="Title 1"/>
          <p:cNvSpPr txBox="1">
            <a:spLocks/>
          </p:cNvSpPr>
          <p:nvPr/>
        </p:nvSpPr>
        <p:spPr>
          <a:xfrm>
            <a:off x="5885797" y="-63500"/>
            <a:ext cx="1861203" cy="396217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8181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Resource Reduction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8181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  <p:sp>
        <p:nvSpPr>
          <p:cNvPr id="190" name="Title 1"/>
          <p:cNvSpPr txBox="1">
            <a:spLocks/>
          </p:cNvSpPr>
          <p:nvPr/>
        </p:nvSpPr>
        <p:spPr>
          <a:xfrm rot="16200000">
            <a:off x="5023788" y="948392"/>
            <a:ext cx="2084108" cy="415924"/>
          </a:xfrm>
          <a:prstGeom prst="rect">
            <a:avLst/>
          </a:prstGeom>
          <a:noFill/>
        </p:spPr>
        <p:txBody>
          <a:bodyPr vert="horz" lIns="101882" tIns="50941" rIns="101882" bIns="50941" rtlCol="0" anchor="ctr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8181"/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Oberlin College Dorm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8181"/>
              </a:solidFill>
              <a:effectLst/>
              <a:uLnTx/>
              <a:uFillTx/>
              <a:latin typeface="Showcard Gothic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23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232</Words>
  <Application>Microsoft Office PowerPoint</Application>
  <PresentationFormat>Custom</PresentationFormat>
  <Paragraphs>75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Oberlin College Dorm Resource Reduction Competition 2010</vt:lpstr>
    </vt:vector>
  </TitlesOfParts>
  <Company>Oberlin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Oberlin College Dorm Resource Reduction Competition 2010</dc:title>
  <dc:creator>John Petersen</dc:creator>
  <cp:lastModifiedBy>John Petersen</cp:lastModifiedBy>
  <cp:revision>15</cp:revision>
  <dcterms:created xsi:type="dcterms:W3CDTF">2010-10-26T02:00:01Z</dcterms:created>
  <dcterms:modified xsi:type="dcterms:W3CDTF">2011-05-12T13:25:20Z</dcterms:modified>
</cp:coreProperties>
</file>