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half" idx="13"/>
          </p:nvPr>
        </p:nvSpPr>
        <p:spPr>
          <a:xfrm>
            <a:off x="6502400" y="4879052"/>
            <a:ext cx="6502400" cy="48768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143918632_1620x1622.jpeg"/>
          <p:cNvSpPr/>
          <p:nvPr>
            <p:ph type="pic" sz="half" idx="14"/>
          </p:nvPr>
        </p:nvSpPr>
        <p:spPr>
          <a:xfrm>
            <a:off x="6502400" y="0"/>
            <a:ext cx="6502400" cy="4876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idx="15"/>
          </p:nvPr>
        </p:nvSpPr>
        <p:spPr>
          <a:xfrm>
            <a:off x="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–Johnny Appleseed"/>
          <p:cNvSpPr txBox="1"/>
          <p:nvPr>
            <p:ph type="body" sz="quarter" idx="13"/>
          </p:nvPr>
        </p:nvSpPr>
        <p:spPr>
          <a:xfrm>
            <a:off x="1270000" y="29591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“Type a quote here.”"/>
          <p:cNvSpPr txBox="1"/>
          <p:nvPr>
            <p:ph type="body" sz="quarter" idx="14"/>
          </p:nvPr>
        </p:nvSpPr>
        <p:spPr>
          <a:xfrm>
            <a:off x="1270000" y="134620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4" name="Image"/>
          <p:cNvSpPr/>
          <p:nvPr>
            <p:ph type="pic" idx="15"/>
          </p:nvPr>
        </p:nvSpPr>
        <p:spPr>
          <a:xfrm>
            <a:off x="-19050" y="3613150"/>
            <a:ext cx="13004800" cy="613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/>
          <p:nvPr>
            <p:ph type="pic" idx="13"/>
          </p:nvPr>
        </p:nvSpPr>
        <p:spPr>
          <a:xfrm>
            <a:off x="0" y="2717800"/>
            <a:ext cx="13004800" cy="7035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anchor="ctr"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/>
          <p:nvPr>
            <p:ph type="pic" idx="13"/>
          </p:nvPr>
        </p:nvSpPr>
        <p:spPr>
          <a:xfrm>
            <a:off x="6496050" y="635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3200"/>
              </a:spcBef>
              <a:defRPr sz="3000"/>
            </a:lvl1pPr>
            <a:lvl2pPr marL="787400" indent="-393700">
              <a:spcBef>
                <a:spcPts val="3200"/>
              </a:spcBef>
              <a:defRPr sz="3000"/>
            </a:lvl2pPr>
            <a:lvl3pPr marL="1181100" indent="-393700">
              <a:spcBef>
                <a:spcPts val="3200"/>
              </a:spcBef>
              <a:defRPr sz="3000"/>
            </a:lvl3pPr>
            <a:lvl4pPr marL="1574800" indent="-393700">
              <a:spcBef>
                <a:spcPts val="3200"/>
              </a:spcBef>
              <a:defRPr sz="3000"/>
            </a:lvl4pPr>
            <a:lvl5pPr marL="1968500" indent="-393700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660400" y="1511300"/>
            <a:ext cx="11684000" cy="6718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897" y="9258299"/>
            <a:ext cx="352045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4699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9398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4097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8796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3495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28194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2893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7592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2291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190" t="258" r="4105" b="26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0" name="HARRY POT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HARRY POTTER</a:t>
            </a:r>
          </a:p>
        </p:txBody>
      </p:sp>
      <p:sp>
        <p:nvSpPr>
          <p:cNvPr id="141" name="Camping in a tent ON A MOUNTAIN with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pc="372" sz="2328"/>
            </a:lvl1pPr>
          </a:lstStyle>
          <a:p>
            <a:pPr/>
            <a:r>
              <a:t>Camping in a tent ON A MOUNTAIN with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6747" t="388" r="16782" b="2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4" name="The swo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sword</a:t>
            </a:r>
          </a:p>
        </p:txBody>
      </p:sp>
      <p:sp>
        <p:nvSpPr>
          <p:cNvPr id="145" name="Here is where Harry found the sword of Gryffindor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Here is where Harry found the sword of Gryffindor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nape is a dweeb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Snape is a dweeb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