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2418338" cy="21912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" d="100"/>
          <a:sy n="20" d="100"/>
        </p:scale>
        <p:origin x="121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Z Santiago" userId="1ba78940-982b-41b9-8912-39196fc239fd" providerId="ADAL" clId="{DF62179E-1B19-4B0B-B4A9-149B348CF82B}"/>
    <pc:docChg chg="undo custSel addSld delSld modSld">
      <pc:chgData name="RUIZ Santiago" userId="1ba78940-982b-41b9-8912-39196fc239fd" providerId="ADAL" clId="{DF62179E-1B19-4B0B-B4A9-149B348CF82B}" dt="2024-09-06T19:57:14.913" v="797" actId="47"/>
      <pc:docMkLst>
        <pc:docMk/>
      </pc:docMkLst>
      <pc:sldChg chg="addSp delSp modSp del mod">
        <pc:chgData name="RUIZ Santiago" userId="1ba78940-982b-41b9-8912-39196fc239fd" providerId="ADAL" clId="{DF62179E-1B19-4B0B-B4A9-149B348CF82B}" dt="2024-09-06T19:57:14.913" v="797" actId="47"/>
        <pc:sldMkLst>
          <pc:docMk/>
          <pc:sldMk cId="2824104667" sldId="256"/>
        </pc:sldMkLst>
        <pc:spChg chg="mod">
          <ac:chgData name="RUIZ Santiago" userId="1ba78940-982b-41b9-8912-39196fc239fd" providerId="ADAL" clId="{DF62179E-1B19-4B0B-B4A9-149B348CF82B}" dt="2024-09-06T18:45:31.646" v="56" actId="1076"/>
          <ac:spMkLst>
            <pc:docMk/>
            <pc:sldMk cId="2824104667" sldId="256"/>
            <ac:spMk id="7" creationId="{D7D06191-9700-2E5C-1F27-EA71E678254D}"/>
          </ac:spMkLst>
        </pc:spChg>
        <pc:spChg chg="mod">
          <ac:chgData name="RUIZ Santiago" userId="1ba78940-982b-41b9-8912-39196fc239fd" providerId="ADAL" clId="{DF62179E-1B19-4B0B-B4A9-149B348CF82B}" dt="2024-09-06T18:45:40.785" v="58" actId="1076"/>
          <ac:spMkLst>
            <pc:docMk/>
            <pc:sldMk cId="2824104667" sldId="256"/>
            <ac:spMk id="11" creationId="{16078D68-F8A5-AC4A-40AC-509A6427572A}"/>
          </ac:spMkLst>
        </pc:spChg>
        <pc:spChg chg="mod">
          <ac:chgData name="RUIZ Santiago" userId="1ba78940-982b-41b9-8912-39196fc239fd" providerId="ADAL" clId="{DF62179E-1B19-4B0B-B4A9-149B348CF82B}" dt="2024-09-06T18:45:47.624" v="59" actId="1076"/>
          <ac:spMkLst>
            <pc:docMk/>
            <pc:sldMk cId="2824104667" sldId="256"/>
            <ac:spMk id="14" creationId="{B161D941-CD98-810B-8F4E-7B82136F62E7}"/>
          </ac:spMkLst>
        </pc:spChg>
        <pc:spChg chg="mod">
          <ac:chgData name="RUIZ Santiago" userId="1ba78940-982b-41b9-8912-39196fc239fd" providerId="ADAL" clId="{DF62179E-1B19-4B0B-B4A9-149B348CF82B}" dt="2024-09-06T18:45:51.484" v="60" actId="1076"/>
          <ac:spMkLst>
            <pc:docMk/>
            <pc:sldMk cId="2824104667" sldId="256"/>
            <ac:spMk id="17" creationId="{66016AEF-3213-D4ED-7EE4-06DAF3EBC3AD}"/>
          </ac:spMkLst>
        </pc:spChg>
        <pc:spChg chg="del mod">
          <ac:chgData name="RUIZ Santiago" userId="1ba78940-982b-41b9-8912-39196fc239fd" providerId="ADAL" clId="{DF62179E-1B19-4B0B-B4A9-149B348CF82B}" dt="2024-09-06T18:44:40.168" v="47" actId="478"/>
          <ac:spMkLst>
            <pc:docMk/>
            <pc:sldMk cId="2824104667" sldId="256"/>
            <ac:spMk id="21" creationId="{F3C9DA0E-043D-3A95-F1C3-3DED1B46EBB7}"/>
          </ac:spMkLst>
        </pc:spChg>
        <pc:spChg chg="del mod">
          <ac:chgData name="RUIZ Santiago" userId="1ba78940-982b-41b9-8912-39196fc239fd" providerId="ADAL" clId="{DF62179E-1B19-4B0B-B4A9-149B348CF82B}" dt="2024-09-06T18:44:40.168" v="47" actId="478"/>
          <ac:spMkLst>
            <pc:docMk/>
            <pc:sldMk cId="2824104667" sldId="256"/>
            <ac:spMk id="24" creationId="{860A0FC6-EBF5-47D3-B221-E1B5EC1842D2}"/>
          </ac:spMkLst>
        </pc:spChg>
        <pc:spChg chg="del mod">
          <ac:chgData name="RUIZ Santiago" userId="1ba78940-982b-41b9-8912-39196fc239fd" providerId="ADAL" clId="{DF62179E-1B19-4B0B-B4A9-149B348CF82B}" dt="2024-09-06T18:44:40.168" v="47" actId="478"/>
          <ac:spMkLst>
            <pc:docMk/>
            <pc:sldMk cId="2824104667" sldId="256"/>
            <ac:spMk id="27" creationId="{BA32A02D-5A13-CD7E-299C-C6A703A14242}"/>
          </ac:spMkLst>
        </pc:spChg>
        <pc:spChg chg="del mod">
          <ac:chgData name="RUIZ Santiago" userId="1ba78940-982b-41b9-8912-39196fc239fd" providerId="ADAL" clId="{DF62179E-1B19-4B0B-B4A9-149B348CF82B}" dt="2024-09-06T18:44:40.168" v="47" actId="478"/>
          <ac:spMkLst>
            <pc:docMk/>
            <pc:sldMk cId="2824104667" sldId="256"/>
            <ac:spMk id="29" creationId="{4A263374-755D-1443-B9A9-97C3FF7944F0}"/>
          </ac:spMkLst>
        </pc:spChg>
        <pc:spChg chg="del">
          <ac:chgData name="RUIZ Santiago" userId="1ba78940-982b-41b9-8912-39196fc239fd" providerId="ADAL" clId="{DF62179E-1B19-4B0B-B4A9-149B348CF82B}" dt="2024-09-06T18:45:16.612" v="52" actId="478"/>
          <ac:spMkLst>
            <pc:docMk/>
            <pc:sldMk cId="2824104667" sldId="256"/>
            <ac:spMk id="32" creationId="{A87D5784-CF3A-B577-F98D-71516B5D4826}"/>
          </ac:spMkLst>
        </pc:spChg>
        <pc:spChg chg="del">
          <ac:chgData name="RUIZ Santiago" userId="1ba78940-982b-41b9-8912-39196fc239fd" providerId="ADAL" clId="{DF62179E-1B19-4B0B-B4A9-149B348CF82B}" dt="2024-09-06T18:45:16.612" v="52" actId="478"/>
          <ac:spMkLst>
            <pc:docMk/>
            <pc:sldMk cId="2824104667" sldId="256"/>
            <ac:spMk id="36" creationId="{CEC0E7E3-C526-1AFD-3E5B-84133EE0E777}"/>
          </ac:spMkLst>
        </pc:spChg>
        <pc:spChg chg="add mod">
          <ac:chgData name="RUIZ Santiago" userId="1ba78940-982b-41b9-8912-39196fc239fd" providerId="ADAL" clId="{DF62179E-1B19-4B0B-B4A9-149B348CF82B}" dt="2024-09-06T18:45:57.214" v="61" actId="1076"/>
          <ac:spMkLst>
            <pc:docMk/>
            <pc:sldMk cId="2824104667" sldId="256"/>
            <ac:spMk id="38" creationId="{02F3988D-4FED-B7BB-71CB-71D48F3F5EE0}"/>
          </ac:spMkLst>
        </pc:spChg>
        <pc:spChg chg="add mod">
          <ac:chgData name="RUIZ Santiago" userId="1ba78940-982b-41b9-8912-39196fc239fd" providerId="ADAL" clId="{DF62179E-1B19-4B0B-B4A9-149B348CF82B}" dt="2024-09-06T16:48:34.640" v="34" actId="1076"/>
          <ac:spMkLst>
            <pc:docMk/>
            <pc:sldMk cId="2824104667" sldId="256"/>
            <ac:spMk id="44" creationId="{A5D7A465-C9B3-91B3-8D1F-A58CF6AF0404}"/>
          </ac:spMkLst>
        </pc:spChg>
        <pc:spChg chg="add mod">
          <ac:chgData name="RUIZ Santiago" userId="1ba78940-982b-41b9-8912-39196fc239fd" providerId="ADAL" clId="{DF62179E-1B19-4B0B-B4A9-149B348CF82B}" dt="2024-09-06T18:53:27.679" v="123" actId="1076"/>
          <ac:spMkLst>
            <pc:docMk/>
            <pc:sldMk cId="2824104667" sldId="256"/>
            <ac:spMk id="72" creationId="{25729233-813C-5C93-B59F-B33D318AD4C6}"/>
          </ac:spMkLst>
        </pc:spChg>
        <pc:spChg chg="add mod">
          <ac:chgData name="RUIZ Santiago" userId="1ba78940-982b-41b9-8912-39196fc239fd" providerId="ADAL" clId="{DF62179E-1B19-4B0B-B4A9-149B348CF82B}" dt="2024-09-06T18:55:59.337" v="136" actId="113"/>
          <ac:spMkLst>
            <pc:docMk/>
            <pc:sldMk cId="2824104667" sldId="256"/>
            <ac:spMk id="74" creationId="{24926E54-9201-0FB2-59DB-98D6A2B45D89}"/>
          </ac:spMkLst>
        </pc:spChg>
        <pc:spChg chg="add mod">
          <ac:chgData name="RUIZ Santiago" userId="1ba78940-982b-41b9-8912-39196fc239fd" providerId="ADAL" clId="{DF62179E-1B19-4B0B-B4A9-149B348CF82B}" dt="2024-09-06T18:56:01.983" v="137" actId="113"/>
          <ac:spMkLst>
            <pc:docMk/>
            <pc:sldMk cId="2824104667" sldId="256"/>
            <ac:spMk id="76" creationId="{6C25548D-3D56-C54C-7879-4BAF8D3F630B}"/>
          </ac:spMkLst>
        </pc:spChg>
        <pc:spChg chg="add mod">
          <ac:chgData name="RUIZ Santiago" userId="1ba78940-982b-41b9-8912-39196fc239fd" providerId="ADAL" clId="{DF62179E-1B19-4B0B-B4A9-149B348CF82B}" dt="2024-09-06T18:56:12.945" v="139" actId="113"/>
          <ac:spMkLst>
            <pc:docMk/>
            <pc:sldMk cId="2824104667" sldId="256"/>
            <ac:spMk id="77" creationId="{9996A10F-CC10-852B-7685-61A9793BEBC8}"/>
          </ac:spMkLst>
        </pc:spChg>
        <pc:spChg chg="add mod">
          <ac:chgData name="RUIZ Santiago" userId="1ba78940-982b-41b9-8912-39196fc239fd" providerId="ADAL" clId="{DF62179E-1B19-4B0B-B4A9-149B348CF82B}" dt="2024-09-06T19:05:33.230" v="358" actId="20577"/>
          <ac:spMkLst>
            <pc:docMk/>
            <pc:sldMk cId="2824104667" sldId="256"/>
            <ac:spMk id="84" creationId="{268DD1C7-6097-8AE6-CAAA-B473A3C4EC90}"/>
          </ac:spMkLst>
        </pc:spChg>
        <pc:graphicFrameChg chg="mod modGraphic">
          <ac:chgData name="RUIZ Santiago" userId="1ba78940-982b-41b9-8912-39196fc239fd" providerId="ADAL" clId="{DF62179E-1B19-4B0B-B4A9-149B348CF82B}" dt="2024-09-06T18:45:35.691" v="57" actId="1076"/>
          <ac:graphicFrameMkLst>
            <pc:docMk/>
            <pc:sldMk cId="2824104667" sldId="256"/>
            <ac:graphicFrameMk id="5" creationId="{D7CB6BD5-9F57-09A6-7476-F68603C7BA7B}"/>
          </ac:graphicFrameMkLst>
        </pc:graphicFrameChg>
        <pc:graphicFrameChg chg="modGraphic">
          <ac:chgData name="RUIZ Santiago" userId="1ba78940-982b-41b9-8912-39196fc239fd" providerId="ADAL" clId="{DF62179E-1B19-4B0B-B4A9-149B348CF82B}" dt="2024-09-06T19:06:01.085" v="359" actId="2165"/>
          <ac:graphicFrameMkLst>
            <pc:docMk/>
            <pc:sldMk cId="2824104667" sldId="256"/>
            <ac:graphicFrameMk id="8" creationId="{0C3CCBC0-4239-BAA2-EF32-36436BFCA9F6}"/>
          </ac:graphicFrameMkLst>
        </pc:graphicFrameChg>
        <pc:graphicFrameChg chg="mod modGraphic">
          <ac:chgData name="RUIZ Santiago" userId="1ba78940-982b-41b9-8912-39196fc239fd" providerId="ADAL" clId="{DF62179E-1B19-4B0B-B4A9-149B348CF82B}" dt="2024-09-06T18:50:40.152" v="113" actId="12385"/>
          <ac:graphicFrameMkLst>
            <pc:docMk/>
            <pc:sldMk cId="2824104667" sldId="256"/>
            <ac:graphicFrameMk id="12" creationId="{15A519E4-99FC-9E4E-F42D-54648C788419}"/>
          </ac:graphicFrameMkLst>
        </pc:graphicFrameChg>
        <pc:graphicFrameChg chg="mod modGraphic">
          <ac:chgData name="RUIZ Santiago" userId="1ba78940-982b-41b9-8912-39196fc239fd" providerId="ADAL" clId="{DF62179E-1B19-4B0B-B4A9-149B348CF82B}" dt="2024-09-06T18:55:51.637" v="135" actId="207"/>
          <ac:graphicFrameMkLst>
            <pc:docMk/>
            <pc:sldMk cId="2824104667" sldId="256"/>
            <ac:graphicFrameMk id="15" creationId="{2CAB1F85-8D59-7DB0-C12B-CB5C117A7EC5}"/>
          </ac:graphicFrameMkLst>
        </pc:graphicFrameChg>
        <pc:graphicFrameChg chg="mod">
          <ac:chgData name="RUIZ Santiago" userId="1ba78940-982b-41b9-8912-39196fc239fd" providerId="ADAL" clId="{DF62179E-1B19-4B0B-B4A9-149B348CF82B}" dt="2024-09-06T18:45:51.484" v="60" actId="1076"/>
          <ac:graphicFrameMkLst>
            <pc:docMk/>
            <pc:sldMk cId="2824104667" sldId="256"/>
            <ac:graphicFrameMk id="19" creationId="{883489D8-1BCC-2397-991A-6987E3B435B1}"/>
          </ac:graphicFrameMkLst>
        </pc:graphicFrameChg>
        <pc:graphicFrameChg chg="del mod">
          <ac:chgData name="RUIZ Santiago" userId="1ba78940-982b-41b9-8912-39196fc239fd" providerId="ADAL" clId="{DF62179E-1B19-4B0B-B4A9-149B348CF82B}" dt="2024-09-06T18:44:40.168" v="47" actId="478"/>
          <ac:graphicFrameMkLst>
            <pc:docMk/>
            <pc:sldMk cId="2824104667" sldId="256"/>
            <ac:graphicFrameMk id="22" creationId="{2A3153C4-053E-2F8E-BE91-0EB873EEA97E}"/>
          </ac:graphicFrameMkLst>
        </pc:graphicFrameChg>
        <pc:graphicFrameChg chg="del mod">
          <ac:chgData name="RUIZ Santiago" userId="1ba78940-982b-41b9-8912-39196fc239fd" providerId="ADAL" clId="{DF62179E-1B19-4B0B-B4A9-149B348CF82B}" dt="2024-09-06T18:44:40.168" v="47" actId="478"/>
          <ac:graphicFrameMkLst>
            <pc:docMk/>
            <pc:sldMk cId="2824104667" sldId="256"/>
            <ac:graphicFrameMk id="25" creationId="{984AD421-FA62-AE29-1B6F-EAD3BE37E840}"/>
          </ac:graphicFrameMkLst>
        </pc:graphicFrameChg>
        <pc:graphicFrameChg chg="del mod">
          <ac:chgData name="RUIZ Santiago" userId="1ba78940-982b-41b9-8912-39196fc239fd" providerId="ADAL" clId="{DF62179E-1B19-4B0B-B4A9-149B348CF82B}" dt="2024-09-06T18:44:40.168" v="47" actId="478"/>
          <ac:graphicFrameMkLst>
            <pc:docMk/>
            <pc:sldMk cId="2824104667" sldId="256"/>
            <ac:graphicFrameMk id="30" creationId="{E67543C3-57F0-896C-9984-34261B38D2AF}"/>
          </ac:graphicFrameMkLst>
        </pc:graphicFrameChg>
        <pc:graphicFrameChg chg="del">
          <ac:chgData name="RUIZ Santiago" userId="1ba78940-982b-41b9-8912-39196fc239fd" providerId="ADAL" clId="{DF62179E-1B19-4B0B-B4A9-149B348CF82B}" dt="2024-09-06T18:45:16.612" v="52" actId="478"/>
          <ac:graphicFrameMkLst>
            <pc:docMk/>
            <pc:sldMk cId="2824104667" sldId="256"/>
            <ac:graphicFrameMk id="33" creationId="{39FDED23-967F-7D3E-19DA-FA12D5C7BB7A}"/>
          </ac:graphicFrameMkLst>
        </pc:graphicFrameChg>
        <pc:graphicFrameChg chg="del">
          <ac:chgData name="RUIZ Santiago" userId="1ba78940-982b-41b9-8912-39196fc239fd" providerId="ADAL" clId="{DF62179E-1B19-4B0B-B4A9-149B348CF82B}" dt="2024-09-06T18:45:16.612" v="52" actId="478"/>
          <ac:graphicFrameMkLst>
            <pc:docMk/>
            <pc:sldMk cId="2824104667" sldId="256"/>
            <ac:graphicFrameMk id="34" creationId="{9FAE2839-968E-4F92-1172-6A0D62C5246A}"/>
          </ac:graphicFrameMkLst>
        </pc:graphicFrameChg>
        <pc:graphicFrameChg chg="add mod modGraphic">
          <ac:chgData name="RUIZ Santiago" userId="1ba78940-982b-41b9-8912-39196fc239fd" providerId="ADAL" clId="{DF62179E-1B19-4B0B-B4A9-149B348CF82B}" dt="2024-09-06T18:45:57.214" v="61" actId="1076"/>
          <ac:graphicFrameMkLst>
            <pc:docMk/>
            <pc:sldMk cId="2824104667" sldId="256"/>
            <ac:graphicFrameMk id="39" creationId="{0D26CBBC-403F-D49D-C682-AE8BEA5A701A}"/>
          </ac:graphicFrameMkLst>
        </pc:graphicFrameChg>
        <pc:graphicFrameChg chg="add mod">
          <ac:chgData name="RUIZ Santiago" userId="1ba78940-982b-41b9-8912-39196fc239fd" providerId="ADAL" clId="{DF62179E-1B19-4B0B-B4A9-149B348CF82B}" dt="2024-09-06T16:44:45.955" v="4"/>
          <ac:graphicFrameMkLst>
            <pc:docMk/>
            <pc:sldMk cId="2824104667" sldId="256"/>
            <ac:graphicFrameMk id="40" creationId="{BE766367-4DD9-DA71-1BF2-7EFB3AF855F4}"/>
          </ac:graphicFrameMkLst>
        </pc:graphicFrameChg>
        <pc:graphicFrameChg chg="add del mod modGraphic">
          <ac:chgData name="RUIZ Santiago" userId="1ba78940-982b-41b9-8912-39196fc239fd" providerId="ADAL" clId="{DF62179E-1B19-4B0B-B4A9-149B348CF82B}" dt="2024-09-06T16:47:43.835" v="21" actId="478"/>
          <ac:graphicFrameMkLst>
            <pc:docMk/>
            <pc:sldMk cId="2824104667" sldId="256"/>
            <ac:graphicFrameMk id="41" creationId="{8696142C-0D35-1796-4FF2-25A6627D87FA}"/>
          </ac:graphicFrameMkLst>
        </pc:graphicFrameChg>
        <pc:graphicFrameChg chg="add mod modGraphic">
          <ac:chgData name="RUIZ Santiago" userId="1ba78940-982b-41b9-8912-39196fc239fd" providerId="ADAL" clId="{DF62179E-1B19-4B0B-B4A9-149B348CF82B}" dt="2024-09-06T16:48:21.373" v="31" actId="1076"/>
          <ac:graphicFrameMkLst>
            <pc:docMk/>
            <pc:sldMk cId="2824104667" sldId="256"/>
            <ac:graphicFrameMk id="42" creationId="{94D5E6D9-A518-2D9C-348D-5E2F9E79DA83}"/>
          </ac:graphicFrameMkLst>
        </pc:graphicFrameChg>
        <pc:graphicFrameChg chg="add mod modGraphic">
          <ac:chgData name="RUIZ Santiago" userId="1ba78940-982b-41b9-8912-39196fc239fd" providerId="ADAL" clId="{DF62179E-1B19-4B0B-B4A9-149B348CF82B}" dt="2024-09-06T18:53:21.697" v="122" actId="1076"/>
          <ac:graphicFrameMkLst>
            <pc:docMk/>
            <pc:sldMk cId="2824104667" sldId="256"/>
            <ac:graphicFrameMk id="73" creationId="{E154093A-AE5C-F68C-7F84-E1C5D81E9094}"/>
          </ac:graphicFrameMkLst>
        </pc:graphicFrameChg>
        <pc:graphicFrameChg chg="add mod modGraphic">
          <ac:chgData name="RUIZ Santiago" userId="1ba78940-982b-41b9-8912-39196fc239fd" providerId="ADAL" clId="{DF62179E-1B19-4B0B-B4A9-149B348CF82B}" dt="2024-09-06T18:53:08.570" v="119" actId="1076"/>
          <ac:graphicFrameMkLst>
            <pc:docMk/>
            <pc:sldMk cId="2824104667" sldId="256"/>
            <ac:graphicFrameMk id="75" creationId="{E561ABAB-BF19-5130-615E-4C9B2B3B4C50}"/>
          </ac:graphicFrameMkLst>
        </pc:graphicFrameChg>
        <pc:graphicFrameChg chg="add mod modGraphic">
          <ac:chgData name="RUIZ Santiago" userId="1ba78940-982b-41b9-8912-39196fc239fd" providerId="ADAL" clId="{DF62179E-1B19-4B0B-B4A9-149B348CF82B}" dt="2024-09-06T18:50:46.167" v="117" actId="12385"/>
          <ac:graphicFrameMkLst>
            <pc:docMk/>
            <pc:sldMk cId="2824104667" sldId="256"/>
            <ac:graphicFrameMk id="78" creationId="{17D16A56-C3E8-BD27-7038-D5C44E0923B1}"/>
          </ac:graphicFrameMkLst>
        </pc:graphicFrameChg>
        <pc:cxnChg chg="add del">
          <ac:chgData name="RUIZ Santiago" userId="1ba78940-982b-41b9-8912-39196fc239fd" providerId="ADAL" clId="{DF62179E-1B19-4B0B-B4A9-149B348CF82B}" dt="2024-09-06T18:43:59.430" v="40" actId="478"/>
          <ac:cxnSpMkLst>
            <pc:docMk/>
            <pc:sldMk cId="2824104667" sldId="256"/>
            <ac:cxnSpMk id="46" creationId="{6CF94E24-09B5-B6CB-91AD-085BF6467F9B}"/>
          </ac:cxnSpMkLst>
        </pc:cxnChg>
        <pc:cxnChg chg="add mod">
          <ac:chgData name="RUIZ Santiago" userId="1ba78940-982b-41b9-8912-39196fc239fd" providerId="ADAL" clId="{DF62179E-1B19-4B0B-B4A9-149B348CF82B}" dt="2024-09-06T18:47:21.094" v="76" actId="14100"/>
          <ac:cxnSpMkLst>
            <pc:docMk/>
            <pc:sldMk cId="2824104667" sldId="256"/>
            <ac:cxnSpMk id="48" creationId="{D32FBF8E-188B-89AF-AEFA-3ED462B9AD56}"/>
          </ac:cxnSpMkLst>
        </pc:cxnChg>
        <pc:cxnChg chg="add del mod">
          <ac:chgData name="RUIZ Santiago" userId="1ba78940-982b-41b9-8912-39196fc239fd" providerId="ADAL" clId="{DF62179E-1B19-4B0B-B4A9-149B348CF82B}" dt="2024-09-06T18:46:44.006" v="68" actId="478"/>
          <ac:cxnSpMkLst>
            <pc:docMk/>
            <pc:sldMk cId="2824104667" sldId="256"/>
            <ac:cxnSpMk id="50" creationId="{B6EFDE3B-CBA3-2373-0E61-BE5046611093}"/>
          </ac:cxnSpMkLst>
        </pc:cxnChg>
        <pc:cxnChg chg="add del mod">
          <ac:chgData name="RUIZ Santiago" userId="1ba78940-982b-41b9-8912-39196fc239fd" providerId="ADAL" clId="{DF62179E-1B19-4B0B-B4A9-149B348CF82B}" dt="2024-09-06T19:02:03.403" v="141" actId="1076"/>
          <ac:cxnSpMkLst>
            <pc:docMk/>
            <pc:sldMk cId="2824104667" sldId="256"/>
            <ac:cxnSpMk id="54" creationId="{70F62746-2F07-F6BE-C00A-139C465325DF}"/>
          </ac:cxnSpMkLst>
        </pc:cxnChg>
        <pc:cxnChg chg="add del mod">
          <ac:chgData name="RUIZ Santiago" userId="1ba78940-982b-41b9-8912-39196fc239fd" providerId="ADAL" clId="{DF62179E-1B19-4B0B-B4A9-149B348CF82B}" dt="2024-09-06T18:48:16.005" v="88" actId="478"/>
          <ac:cxnSpMkLst>
            <pc:docMk/>
            <pc:sldMk cId="2824104667" sldId="256"/>
            <ac:cxnSpMk id="64" creationId="{BF66F6B9-61D2-1498-420D-FEBF57C010FF}"/>
          </ac:cxnSpMkLst>
        </pc:cxnChg>
        <pc:cxnChg chg="add del mod">
          <ac:chgData name="RUIZ Santiago" userId="1ba78940-982b-41b9-8912-39196fc239fd" providerId="ADAL" clId="{DF62179E-1B19-4B0B-B4A9-149B348CF82B}" dt="2024-09-06T18:48:42.149" v="95" actId="478"/>
          <ac:cxnSpMkLst>
            <pc:docMk/>
            <pc:sldMk cId="2824104667" sldId="256"/>
            <ac:cxnSpMk id="66" creationId="{1DC44D96-837E-2BC7-B2AC-A359A3CC2891}"/>
          </ac:cxnSpMkLst>
        </pc:cxnChg>
        <pc:cxnChg chg="add mod">
          <ac:chgData name="RUIZ Santiago" userId="1ba78940-982b-41b9-8912-39196fc239fd" providerId="ADAL" clId="{DF62179E-1B19-4B0B-B4A9-149B348CF82B}" dt="2024-09-06T18:48:57.507" v="100" actId="14100"/>
          <ac:cxnSpMkLst>
            <pc:docMk/>
            <pc:sldMk cId="2824104667" sldId="256"/>
            <ac:cxnSpMk id="70" creationId="{6E2DDC78-FF88-720F-EF6C-20DA7EC9D408}"/>
          </ac:cxnSpMkLst>
        </pc:cxnChg>
      </pc:sldChg>
      <pc:sldChg chg="addSp delSp modSp new del mod">
        <pc:chgData name="RUIZ Santiago" userId="1ba78940-982b-41b9-8912-39196fc239fd" providerId="ADAL" clId="{DF62179E-1B19-4B0B-B4A9-149B348CF82B}" dt="2024-09-06T19:26:42.802" v="660" actId="47"/>
        <pc:sldMkLst>
          <pc:docMk/>
          <pc:sldMk cId="2785674076" sldId="257"/>
        </pc:sldMkLst>
        <pc:spChg chg="del">
          <ac:chgData name="RUIZ Santiago" userId="1ba78940-982b-41b9-8912-39196fc239fd" providerId="ADAL" clId="{DF62179E-1B19-4B0B-B4A9-149B348CF82B}" dt="2024-09-06T18:44:29.238" v="44" actId="478"/>
          <ac:spMkLst>
            <pc:docMk/>
            <pc:sldMk cId="2785674076" sldId="257"/>
            <ac:spMk id="2" creationId="{EF31DCEC-06A1-257F-ED88-70ABC637C0DE}"/>
          </ac:spMkLst>
        </pc:spChg>
        <pc:spChg chg="del">
          <ac:chgData name="RUIZ Santiago" userId="1ba78940-982b-41b9-8912-39196fc239fd" providerId="ADAL" clId="{DF62179E-1B19-4B0B-B4A9-149B348CF82B}" dt="2024-09-06T18:44:30.980" v="45" actId="478"/>
          <ac:spMkLst>
            <pc:docMk/>
            <pc:sldMk cId="2785674076" sldId="257"/>
            <ac:spMk id="3" creationId="{9214DEFA-59C5-216A-DC02-8728CF3BD604}"/>
          </ac:spMkLst>
        </pc:spChg>
        <pc:spChg chg="add del mod">
          <ac:chgData name="RUIZ Santiago" userId="1ba78940-982b-41b9-8912-39196fc239fd" providerId="ADAL" clId="{DF62179E-1B19-4B0B-B4A9-149B348CF82B}" dt="2024-09-06T18:44:56.447" v="50" actId="478"/>
          <ac:spMkLst>
            <pc:docMk/>
            <pc:sldMk cId="2785674076" sldId="257"/>
            <ac:spMk id="4" creationId="{A267B202-FA82-4001-0DB8-EDD9B97155DD}"/>
          </ac:spMkLst>
        </pc:spChg>
        <pc:spChg chg="add del mod">
          <ac:chgData name="RUIZ Santiago" userId="1ba78940-982b-41b9-8912-39196fc239fd" providerId="ADAL" clId="{DF62179E-1B19-4B0B-B4A9-149B348CF82B}" dt="2024-09-06T18:44:56.447" v="50" actId="478"/>
          <ac:spMkLst>
            <pc:docMk/>
            <pc:sldMk cId="2785674076" sldId="257"/>
            <ac:spMk id="6" creationId="{92E63B82-DC4A-4E5F-E5F4-CEBCFE49CE14}"/>
          </ac:spMkLst>
        </pc:spChg>
        <pc:spChg chg="add del mod">
          <ac:chgData name="RUIZ Santiago" userId="1ba78940-982b-41b9-8912-39196fc239fd" providerId="ADAL" clId="{DF62179E-1B19-4B0B-B4A9-149B348CF82B}" dt="2024-09-06T18:44:56.447" v="50" actId="478"/>
          <ac:spMkLst>
            <pc:docMk/>
            <pc:sldMk cId="2785674076" sldId="257"/>
            <ac:spMk id="8" creationId="{0CF01A46-51B0-49B3-1711-54819FD721B8}"/>
          </ac:spMkLst>
        </pc:spChg>
        <pc:spChg chg="add del mod">
          <ac:chgData name="RUIZ Santiago" userId="1ba78940-982b-41b9-8912-39196fc239fd" providerId="ADAL" clId="{DF62179E-1B19-4B0B-B4A9-149B348CF82B}" dt="2024-09-06T18:44:56.447" v="50" actId="478"/>
          <ac:spMkLst>
            <pc:docMk/>
            <pc:sldMk cId="2785674076" sldId="257"/>
            <ac:spMk id="9" creationId="{A5F0B0EB-6C0A-76B6-78B2-0258D132F61D}"/>
          </ac:spMkLst>
        </pc:spChg>
        <pc:spChg chg="add del mod">
          <ac:chgData name="RUIZ Santiago" userId="1ba78940-982b-41b9-8912-39196fc239fd" providerId="ADAL" clId="{DF62179E-1B19-4B0B-B4A9-149B348CF82B}" dt="2024-09-06T18:50:20.880" v="111" actId="478"/>
          <ac:spMkLst>
            <pc:docMk/>
            <pc:sldMk cId="2785674076" sldId="257"/>
            <ac:spMk id="11" creationId="{12A3EEE9-A5C5-6125-0B58-34221929E9CC}"/>
          </ac:spMkLst>
        </pc:spChg>
        <pc:spChg chg="add del mod">
          <ac:chgData name="RUIZ Santiago" userId="1ba78940-982b-41b9-8912-39196fc239fd" providerId="ADAL" clId="{DF62179E-1B19-4B0B-B4A9-149B348CF82B}" dt="2024-09-06T18:50:20.880" v="111" actId="478"/>
          <ac:spMkLst>
            <pc:docMk/>
            <pc:sldMk cId="2785674076" sldId="257"/>
            <ac:spMk id="13" creationId="{BF05D2B3-4A45-9E0C-6EC8-9A32D518B389}"/>
          </ac:spMkLst>
        </pc:spChg>
        <pc:spChg chg="add del mod">
          <ac:chgData name="RUIZ Santiago" userId="1ba78940-982b-41b9-8912-39196fc239fd" providerId="ADAL" clId="{DF62179E-1B19-4B0B-B4A9-149B348CF82B}" dt="2024-09-06T18:50:20.880" v="111" actId="478"/>
          <ac:spMkLst>
            <pc:docMk/>
            <pc:sldMk cId="2785674076" sldId="257"/>
            <ac:spMk id="15" creationId="{3B66D2F8-8131-F884-E6B6-80E60EFE91E7}"/>
          </ac:spMkLst>
        </pc:spChg>
        <pc:spChg chg="add del mod">
          <ac:chgData name="RUIZ Santiago" userId="1ba78940-982b-41b9-8912-39196fc239fd" providerId="ADAL" clId="{DF62179E-1B19-4B0B-B4A9-149B348CF82B}" dt="2024-09-06T18:50:20.880" v="111" actId="478"/>
          <ac:spMkLst>
            <pc:docMk/>
            <pc:sldMk cId="2785674076" sldId="257"/>
            <ac:spMk id="16" creationId="{93E64298-11EB-AF02-6B27-01095658187C}"/>
          </ac:spMkLst>
        </pc:spChg>
        <pc:spChg chg="add mod">
          <ac:chgData name="RUIZ Santiago" userId="1ba78940-982b-41b9-8912-39196fc239fd" providerId="ADAL" clId="{DF62179E-1B19-4B0B-B4A9-149B348CF82B}" dt="2024-09-06T19:10:26.629" v="404" actId="20577"/>
          <ac:spMkLst>
            <pc:docMk/>
            <pc:sldMk cId="2785674076" sldId="257"/>
            <ac:spMk id="18" creationId="{21FB712D-3428-81C3-B1C2-974ACA15E6E7}"/>
          </ac:spMkLst>
        </pc:spChg>
        <pc:spChg chg="add mod">
          <ac:chgData name="RUIZ Santiago" userId="1ba78940-982b-41b9-8912-39196fc239fd" providerId="ADAL" clId="{DF62179E-1B19-4B0B-B4A9-149B348CF82B}" dt="2024-09-06T18:45:12.043" v="51"/>
          <ac:spMkLst>
            <pc:docMk/>
            <pc:sldMk cId="2785674076" sldId="257"/>
            <ac:spMk id="21" creationId="{0EC97CA0-9699-3D33-CDDD-36118459EEC3}"/>
          </ac:spMkLst>
        </pc:spChg>
        <pc:graphicFrameChg chg="add del mod">
          <ac:chgData name="RUIZ Santiago" userId="1ba78940-982b-41b9-8912-39196fc239fd" providerId="ADAL" clId="{DF62179E-1B19-4B0B-B4A9-149B348CF82B}" dt="2024-09-06T18:44:56.447" v="50" actId="478"/>
          <ac:graphicFrameMkLst>
            <pc:docMk/>
            <pc:sldMk cId="2785674076" sldId="257"/>
            <ac:graphicFrameMk id="5" creationId="{16D69173-F242-7788-EE74-3A1C16F2F077}"/>
          </ac:graphicFrameMkLst>
        </pc:graphicFrameChg>
        <pc:graphicFrameChg chg="add del mod">
          <ac:chgData name="RUIZ Santiago" userId="1ba78940-982b-41b9-8912-39196fc239fd" providerId="ADAL" clId="{DF62179E-1B19-4B0B-B4A9-149B348CF82B}" dt="2024-09-06T18:44:56.447" v="50" actId="478"/>
          <ac:graphicFrameMkLst>
            <pc:docMk/>
            <pc:sldMk cId="2785674076" sldId="257"/>
            <ac:graphicFrameMk id="7" creationId="{62AD91AC-AA38-EEE4-E491-1547DD8BD482}"/>
          </ac:graphicFrameMkLst>
        </pc:graphicFrameChg>
        <pc:graphicFrameChg chg="add del mod">
          <ac:chgData name="RUIZ Santiago" userId="1ba78940-982b-41b9-8912-39196fc239fd" providerId="ADAL" clId="{DF62179E-1B19-4B0B-B4A9-149B348CF82B}" dt="2024-09-06T18:44:56.447" v="50" actId="478"/>
          <ac:graphicFrameMkLst>
            <pc:docMk/>
            <pc:sldMk cId="2785674076" sldId="257"/>
            <ac:graphicFrameMk id="10" creationId="{09A4D22E-ECC8-F28D-E65B-1CEFC2BE4C78}"/>
          </ac:graphicFrameMkLst>
        </pc:graphicFrameChg>
        <pc:graphicFrameChg chg="add del mod">
          <ac:chgData name="RUIZ Santiago" userId="1ba78940-982b-41b9-8912-39196fc239fd" providerId="ADAL" clId="{DF62179E-1B19-4B0B-B4A9-149B348CF82B}" dt="2024-09-06T18:50:20.880" v="111" actId="478"/>
          <ac:graphicFrameMkLst>
            <pc:docMk/>
            <pc:sldMk cId="2785674076" sldId="257"/>
            <ac:graphicFrameMk id="12" creationId="{473BDB12-3AEF-5335-E1E2-03C0A2E09E22}"/>
          </ac:graphicFrameMkLst>
        </pc:graphicFrameChg>
        <pc:graphicFrameChg chg="add del mod">
          <ac:chgData name="RUIZ Santiago" userId="1ba78940-982b-41b9-8912-39196fc239fd" providerId="ADAL" clId="{DF62179E-1B19-4B0B-B4A9-149B348CF82B}" dt="2024-09-06T18:50:20.880" v="111" actId="478"/>
          <ac:graphicFrameMkLst>
            <pc:docMk/>
            <pc:sldMk cId="2785674076" sldId="257"/>
            <ac:graphicFrameMk id="14" creationId="{0D8F758A-85CC-4215-7C93-8E8C7A3C215A}"/>
          </ac:graphicFrameMkLst>
        </pc:graphicFrameChg>
        <pc:graphicFrameChg chg="add del mod">
          <ac:chgData name="RUIZ Santiago" userId="1ba78940-982b-41b9-8912-39196fc239fd" providerId="ADAL" clId="{DF62179E-1B19-4B0B-B4A9-149B348CF82B}" dt="2024-09-06T18:50:20.880" v="111" actId="478"/>
          <ac:graphicFrameMkLst>
            <pc:docMk/>
            <pc:sldMk cId="2785674076" sldId="257"/>
            <ac:graphicFrameMk id="17" creationId="{F731D4C2-6958-B3A4-F49B-2C4BF2A14094}"/>
          </ac:graphicFrameMkLst>
        </pc:graphicFrameChg>
        <pc:graphicFrameChg chg="add mod">
          <ac:chgData name="RUIZ Santiago" userId="1ba78940-982b-41b9-8912-39196fc239fd" providerId="ADAL" clId="{DF62179E-1B19-4B0B-B4A9-149B348CF82B}" dt="2024-09-06T18:45:12.043" v="51"/>
          <ac:graphicFrameMkLst>
            <pc:docMk/>
            <pc:sldMk cId="2785674076" sldId="257"/>
            <ac:graphicFrameMk id="19" creationId="{20889F2C-580E-5F61-2049-6151E4F725DB}"/>
          </ac:graphicFrameMkLst>
        </pc:graphicFrameChg>
        <pc:graphicFrameChg chg="add mod">
          <ac:chgData name="RUIZ Santiago" userId="1ba78940-982b-41b9-8912-39196fc239fd" providerId="ADAL" clId="{DF62179E-1B19-4B0B-B4A9-149B348CF82B}" dt="2024-09-06T18:45:12.043" v="51"/>
          <ac:graphicFrameMkLst>
            <pc:docMk/>
            <pc:sldMk cId="2785674076" sldId="257"/>
            <ac:graphicFrameMk id="20" creationId="{77538DAF-CF1B-0397-737E-6AB1416DD4AA}"/>
          </ac:graphicFrameMkLst>
        </pc:graphicFrameChg>
      </pc:sldChg>
      <pc:sldChg chg="addSp delSp modSp add mod">
        <pc:chgData name="RUIZ Santiago" userId="1ba78940-982b-41b9-8912-39196fc239fd" providerId="ADAL" clId="{DF62179E-1B19-4B0B-B4A9-149B348CF82B}" dt="2024-09-06T19:57:11.783" v="796" actId="208"/>
        <pc:sldMkLst>
          <pc:docMk/>
          <pc:sldMk cId="1224707053" sldId="258"/>
        </pc:sldMkLst>
        <pc:spChg chg="mod">
          <ac:chgData name="RUIZ Santiago" userId="1ba78940-982b-41b9-8912-39196fc239fd" providerId="ADAL" clId="{DF62179E-1B19-4B0B-B4A9-149B348CF82B}" dt="2024-09-06T19:17:44.468" v="458" actId="1076"/>
          <ac:spMkLst>
            <pc:docMk/>
            <pc:sldMk cId="1224707053" sldId="258"/>
            <ac:spMk id="7" creationId="{D7D06191-9700-2E5C-1F27-EA71E678254D}"/>
          </ac:spMkLst>
        </pc:spChg>
        <pc:spChg chg="mod">
          <ac:chgData name="RUIZ Santiago" userId="1ba78940-982b-41b9-8912-39196fc239fd" providerId="ADAL" clId="{DF62179E-1B19-4B0B-B4A9-149B348CF82B}" dt="2024-09-06T19:42:41.208" v="723" actId="20577"/>
          <ac:spMkLst>
            <pc:docMk/>
            <pc:sldMk cId="1224707053" sldId="258"/>
            <ac:spMk id="10" creationId="{5F1DB0F7-0F8A-B38C-5C31-7DECB59B29B4}"/>
          </ac:spMkLst>
        </pc:spChg>
        <pc:spChg chg="mod">
          <ac:chgData name="RUIZ Santiago" userId="1ba78940-982b-41b9-8912-39196fc239fd" providerId="ADAL" clId="{DF62179E-1B19-4B0B-B4A9-149B348CF82B}" dt="2024-09-06T19:42:02.090" v="710" actId="1076"/>
          <ac:spMkLst>
            <pc:docMk/>
            <pc:sldMk cId="1224707053" sldId="258"/>
            <ac:spMk id="11" creationId="{16078D68-F8A5-AC4A-40AC-509A6427572A}"/>
          </ac:spMkLst>
        </pc:spChg>
        <pc:spChg chg="mod">
          <ac:chgData name="RUIZ Santiago" userId="1ba78940-982b-41b9-8912-39196fc239fd" providerId="ADAL" clId="{DF62179E-1B19-4B0B-B4A9-149B348CF82B}" dt="2024-09-06T19:17:20.131" v="455" actId="1076"/>
          <ac:spMkLst>
            <pc:docMk/>
            <pc:sldMk cId="1224707053" sldId="258"/>
            <ac:spMk id="14" creationId="{B161D941-CD98-810B-8F4E-7B82136F62E7}"/>
          </ac:spMkLst>
        </pc:spChg>
        <pc:spChg chg="mod">
          <ac:chgData name="RUIZ Santiago" userId="1ba78940-982b-41b9-8912-39196fc239fd" providerId="ADAL" clId="{DF62179E-1B19-4B0B-B4A9-149B348CF82B}" dt="2024-09-06T19:43:20.036" v="729" actId="1076"/>
          <ac:spMkLst>
            <pc:docMk/>
            <pc:sldMk cId="1224707053" sldId="258"/>
            <ac:spMk id="17" creationId="{66016AEF-3213-D4ED-7EE4-06DAF3EBC3AD}"/>
          </ac:spMkLst>
        </pc:spChg>
        <pc:spChg chg="add mod">
          <ac:chgData name="RUIZ Santiago" userId="1ba78940-982b-41b9-8912-39196fc239fd" providerId="ADAL" clId="{DF62179E-1B19-4B0B-B4A9-149B348CF82B}" dt="2024-09-06T19:45:32.844" v="731" actId="1076"/>
          <ac:spMkLst>
            <pc:docMk/>
            <pc:sldMk cId="1224707053" sldId="258"/>
            <ac:spMk id="21" creationId="{438DA00F-F202-09E4-0677-5761D03C5E73}"/>
          </ac:spMkLst>
        </pc:spChg>
        <pc:spChg chg="add mod">
          <ac:chgData name="RUIZ Santiago" userId="1ba78940-982b-41b9-8912-39196fc239fd" providerId="ADAL" clId="{DF62179E-1B19-4B0B-B4A9-149B348CF82B}" dt="2024-09-06T19:42:09.924" v="712" actId="1076"/>
          <ac:spMkLst>
            <pc:docMk/>
            <pc:sldMk cId="1224707053" sldId="258"/>
            <ac:spMk id="22" creationId="{C45214B5-D097-BF76-6240-7F07A13553A7}"/>
          </ac:spMkLst>
        </pc:spChg>
        <pc:spChg chg="add mod">
          <ac:chgData name="RUIZ Santiago" userId="1ba78940-982b-41b9-8912-39196fc239fd" providerId="ADAL" clId="{DF62179E-1B19-4B0B-B4A9-149B348CF82B}" dt="2024-09-06T19:17:16.243" v="454" actId="1076"/>
          <ac:spMkLst>
            <pc:docMk/>
            <pc:sldMk cId="1224707053" sldId="258"/>
            <ac:spMk id="26" creationId="{5FAEFE5F-4D85-06CF-B97A-9DCCFDE8270C}"/>
          </ac:spMkLst>
        </pc:spChg>
        <pc:spChg chg="add mod">
          <ac:chgData name="RUIZ Santiago" userId="1ba78940-982b-41b9-8912-39196fc239fd" providerId="ADAL" clId="{DF62179E-1B19-4B0B-B4A9-149B348CF82B}" dt="2024-09-06T19:42:49.920" v="725" actId="1076"/>
          <ac:spMkLst>
            <pc:docMk/>
            <pc:sldMk cId="1224707053" sldId="258"/>
            <ac:spMk id="27" creationId="{FEC878F4-90DE-9C49-5E3F-C084B0A426AF}"/>
          </ac:spMkLst>
        </pc:spChg>
        <pc:spChg chg="add mod">
          <ac:chgData name="RUIZ Santiago" userId="1ba78940-982b-41b9-8912-39196fc239fd" providerId="ADAL" clId="{DF62179E-1B19-4B0B-B4A9-149B348CF82B}" dt="2024-09-06T19:41:53.059" v="709" actId="1076"/>
          <ac:spMkLst>
            <pc:docMk/>
            <pc:sldMk cId="1224707053" sldId="258"/>
            <ac:spMk id="34" creationId="{AB6FEDB5-B721-3770-EF08-BC070B29BE09}"/>
          </ac:spMkLst>
        </pc:spChg>
        <pc:spChg chg="add mod">
          <ac:chgData name="RUIZ Santiago" userId="1ba78940-982b-41b9-8912-39196fc239fd" providerId="ADAL" clId="{DF62179E-1B19-4B0B-B4A9-149B348CF82B}" dt="2024-09-06T19:41:53.059" v="709" actId="1076"/>
          <ac:spMkLst>
            <pc:docMk/>
            <pc:sldMk cId="1224707053" sldId="258"/>
            <ac:spMk id="36" creationId="{EE45B344-53DF-C1ED-546F-B2117456E317}"/>
          </ac:spMkLst>
        </pc:spChg>
        <pc:spChg chg="del mod">
          <ac:chgData name="RUIZ Santiago" userId="1ba78940-982b-41b9-8912-39196fc239fd" providerId="ADAL" clId="{DF62179E-1B19-4B0B-B4A9-149B348CF82B}" dt="2024-09-06T19:40:10.354" v="693" actId="478"/>
          <ac:spMkLst>
            <pc:docMk/>
            <pc:sldMk cId="1224707053" sldId="258"/>
            <ac:spMk id="38" creationId="{02F3988D-4FED-B7BB-71CB-71D48F3F5EE0}"/>
          </ac:spMkLst>
        </pc:spChg>
        <pc:spChg chg="add mod">
          <ac:chgData name="RUIZ Santiago" userId="1ba78940-982b-41b9-8912-39196fc239fd" providerId="ADAL" clId="{DF62179E-1B19-4B0B-B4A9-149B348CF82B}" dt="2024-09-06T19:41:53.059" v="709" actId="1076"/>
          <ac:spMkLst>
            <pc:docMk/>
            <pc:sldMk cId="1224707053" sldId="258"/>
            <ac:spMk id="40" creationId="{5C38A1B0-E924-419F-0787-E6FD5F2E0FD1}"/>
          </ac:spMkLst>
        </pc:spChg>
        <pc:spChg chg="add mod">
          <ac:chgData name="RUIZ Santiago" userId="1ba78940-982b-41b9-8912-39196fc239fd" providerId="ADAL" clId="{DF62179E-1B19-4B0B-B4A9-149B348CF82B}" dt="2024-09-06T19:41:53.059" v="709" actId="1076"/>
          <ac:spMkLst>
            <pc:docMk/>
            <pc:sldMk cId="1224707053" sldId="258"/>
            <ac:spMk id="41" creationId="{F7E24908-F615-14FB-7AAC-E609380C7B1B}"/>
          </ac:spMkLst>
        </pc:spChg>
        <pc:spChg chg="mod">
          <ac:chgData name="RUIZ Santiago" userId="1ba78940-982b-41b9-8912-39196fc239fd" providerId="ADAL" clId="{DF62179E-1B19-4B0B-B4A9-149B348CF82B}" dt="2024-09-06T19:43:35.069" v="730" actId="1076"/>
          <ac:spMkLst>
            <pc:docMk/>
            <pc:sldMk cId="1224707053" sldId="258"/>
            <ac:spMk id="44" creationId="{A5D7A465-C9B3-91B3-8D1F-A58CF6AF0404}"/>
          </ac:spMkLst>
        </pc:spChg>
        <pc:spChg chg="add mod">
          <ac:chgData name="RUIZ Santiago" userId="1ba78940-982b-41b9-8912-39196fc239fd" providerId="ADAL" clId="{DF62179E-1B19-4B0B-B4A9-149B348CF82B}" dt="2024-09-06T19:41:53.059" v="709" actId="1076"/>
          <ac:spMkLst>
            <pc:docMk/>
            <pc:sldMk cId="1224707053" sldId="258"/>
            <ac:spMk id="45" creationId="{065E4772-20DA-E5C2-27A4-B8B1EA54BE1C}"/>
          </ac:spMkLst>
        </pc:spChg>
        <pc:spChg chg="add mod">
          <ac:chgData name="RUIZ Santiago" userId="1ba78940-982b-41b9-8912-39196fc239fd" providerId="ADAL" clId="{DF62179E-1B19-4B0B-B4A9-149B348CF82B}" dt="2024-09-06T19:41:53.059" v="709" actId="1076"/>
          <ac:spMkLst>
            <pc:docMk/>
            <pc:sldMk cId="1224707053" sldId="258"/>
            <ac:spMk id="46" creationId="{427527F3-983A-DEF7-1732-11494F27BC7D}"/>
          </ac:spMkLst>
        </pc:spChg>
        <pc:spChg chg="add mod">
          <ac:chgData name="RUIZ Santiago" userId="1ba78940-982b-41b9-8912-39196fc239fd" providerId="ADAL" clId="{DF62179E-1B19-4B0B-B4A9-149B348CF82B}" dt="2024-09-06T19:41:53.059" v="709" actId="1076"/>
          <ac:spMkLst>
            <pc:docMk/>
            <pc:sldMk cId="1224707053" sldId="258"/>
            <ac:spMk id="47" creationId="{3F9A6ADA-2E93-C348-93B7-39D88AA17CEE}"/>
          </ac:spMkLst>
        </pc:spChg>
        <pc:spChg chg="add mod">
          <ac:chgData name="RUIZ Santiago" userId="1ba78940-982b-41b9-8912-39196fc239fd" providerId="ADAL" clId="{DF62179E-1B19-4B0B-B4A9-149B348CF82B}" dt="2024-09-06T19:41:53.059" v="709" actId="1076"/>
          <ac:spMkLst>
            <pc:docMk/>
            <pc:sldMk cId="1224707053" sldId="258"/>
            <ac:spMk id="60" creationId="{B156C79C-0CA5-4F7D-1198-6AF64F8EE00C}"/>
          </ac:spMkLst>
        </pc:spChg>
        <pc:spChg chg="add mod">
          <ac:chgData name="RUIZ Santiago" userId="1ba78940-982b-41b9-8912-39196fc239fd" providerId="ADAL" clId="{DF62179E-1B19-4B0B-B4A9-149B348CF82B}" dt="2024-09-06T19:47:36.946" v="734" actId="1076"/>
          <ac:spMkLst>
            <pc:docMk/>
            <pc:sldMk cId="1224707053" sldId="258"/>
            <ac:spMk id="61" creationId="{E7CA1E91-CB9B-F9CC-1136-4A5B262C5491}"/>
          </ac:spMkLst>
        </pc:spChg>
        <pc:spChg chg="add mod">
          <ac:chgData name="RUIZ Santiago" userId="1ba78940-982b-41b9-8912-39196fc239fd" providerId="ADAL" clId="{DF62179E-1B19-4B0B-B4A9-149B348CF82B}" dt="2024-09-06T19:47:45.292" v="737" actId="1076"/>
          <ac:spMkLst>
            <pc:docMk/>
            <pc:sldMk cId="1224707053" sldId="258"/>
            <ac:spMk id="64" creationId="{FCDB2887-3D2D-B4D8-1B36-23274E0AEF57}"/>
          </ac:spMkLst>
        </pc:spChg>
        <pc:spChg chg="add mod">
          <ac:chgData name="RUIZ Santiago" userId="1ba78940-982b-41b9-8912-39196fc239fd" providerId="ADAL" clId="{DF62179E-1B19-4B0B-B4A9-149B348CF82B}" dt="2024-09-06T19:43:20.036" v="729" actId="1076"/>
          <ac:spMkLst>
            <pc:docMk/>
            <pc:sldMk cId="1224707053" sldId="258"/>
            <ac:spMk id="65" creationId="{A4A4B10B-D362-F52B-61C9-71E0A51D2F2B}"/>
          </ac:spMkLst>
        </pc:spChg>
        <pc:spChg chg="add mod">
          <ac:chgData name="RUIZ Santiago" userId="1ba78940-982b-41b9-8912-39196fc239fd" providerId="ADAL" clId="{DF62179E-1B19-4B0B-B4A9-149B348CF82B}" dt="2024-09-06T19:25:47.730" v="649" actId="1076"/>
          <ac:spMkLst>
            <pc:docMk/>
            <pc:sldMk cId="1224707053" sldId="258"/>
            <ac:spMk id="66" creationId="{0B0E4DB2-CA1A-F238-92F3-894992B1B79F}"/>
          </ac:spMkLst>
        </pc:spChg>
        <pc:spChg chg="add mod">
          <ac:chgData name="RUIZ Santiago" userId="1ba78940-982b-41b9-8912-39196fc239fd" providerId="ADAL" clId="{DF62179E-1B19-4B0B-B4A9-149B348CF82B}" dt="2024-09-06T19:43:20.036" v="729" actId="1076"/>
          <ac:spMkLst>
            <pc:docMk/>
            <pc:sldMk cId="1224707053" sldId="258"/>
            <ac:spMk id="67" creationId="{43D90A3B-BFD4-1972-5C5E-E789F7C362B7}"/>
          </ac:spMkLst>
        </pc:spChg>
        <pc:spChg chg="del">
          <ac:chgData name="RUIZ Santiago" userId="1ba78940-982b-41b9-8912-39196fc239fd" providerId="ADAL" clId="{DF62179E-1B19-4B0B-B4A9-149B348CF82B}" dt="2024-09-06T19:13:17.562" v="413" actId="478"/>
          <ac:spMkLst>
            <pc:docMk/>
            <pc:sldMk cId="1224707053" sldId="258"/>
            <ac:spMk id="72" creationId="{25729233-813C-5C93-B59F-B33D318AD4C6}"/>
          </ac:spMkLst>
        </pc:spChg>
        <pc:spChg chg="del">
          <ac:chgData name="RUIZ Santiago" userId="1ba78940-982b-41b9-8912-39196fc239fd" providerId="ADAL" clId="{DF62179E-1B19-4B0B-B4A9-149B348CF82B}" dt="2024-09-06T19:13:17.562" v="413" actId="478"/>
          <ac:spMkLst>
            <pc:docMk/>
            <pc:sldMk cId="1224707053" sldId="258"/>
            <ac:spMk id="74" creationId="{24926E54-9201-0FB2-59DB-98D6A2B45D89}"/>
          </ac:spMkLst>
        </pc:spChg>
        <pc:spChg chg="del">
          <ac:chgData name="RUIZ Santiago" userId="1ba78940-982b-41b9-8912-39196fc239fd" providerId="ADAL" clId="{DF62179E-1B19-4B0B-B4A9-149B348CF82B}" dt="2024-09-06T19:13:17.562" v="413" actId="478"/>
          <ac:spMkLst>
            <pc:docMk/>
            <pc:sldMk cId="1224707053" sldId="258"/>
            <ac:spMk id="76" creationId="{6C25548D-3D56-C54C-7879-4BAF8D3F630B}"/>
          </ac:spMkLst>
        </pc:spChg>
        <pc:spChg chg="del">
          <ac:chgData name="RUIZ Santiago" userId="1ba78940-982b-41b9-8912-39196fc239fd" providerId="ADAL" clId="{DF62179E-1B19-4B0B-B4A9-149B348CF82B}" dt="2024-09-06T19:13:17.562" v="413" actId="478"/>
          <ac:spMkLst>
            <pc:docMk/>
            <pc:sldMk cId="1224707053" sldId="258"/>
            <ac:spMk id="77" creationId="{9996A10F-CC10-852B-7685-61A9793BEBC8}"/>
          </ac:spMkLst>
        </pc:spChg>
        <pc:spChg chg="add mod">
          <ac:chgData name="RUIZ Santiago" userId="1ba78940-982b-41b9-8912-39196fc239fd" providerId="ADAL" clId="{DF62179E-1B19-4B0B-B4A9-149B348CF82B}" dt="2024-09-06T19:28:34.150" v="663" actId="1076"/>
          <ac:spMkLst>
            <pc:docMk/>
            <pc:sldMk cId="1224707053" sldId="258"/>
            <ac:spMk id="81" creationId="{C8562928-EFDA-098B-DC35-4107088CFEE6}"/>
          </ac:spMkLst>
        </pc:spChg>
        <pc:spChg chg="mod">
          <ac:chgData name="RUIZ Santiago" userId="1ba78940-982b-41b9-8912-39196fc239fd" providerId="ADAL" clId="{DF62179E-1B19-4B0B-B4A9-149B348CF82B}" dt="2024-09-06T19:43:01.899" v="727" actId="1076"/>
          <ac:spMkLst>
            <pc:docMk/>
            <pc:sldMk cId="1224707053" sldId="258"/>
            <ac:spMk id="84" creationId="{268DD1C7-6097-8AE6-CAAA-B473A3C4EC90}"/>
          </ac:spMkLst>
        </pc:spChg>
        <pc:spChg chg="add del mod">
          <ac:chgData name="RUIZ Santiago" userId="1ba78940-982b-41b9-8912-39196fc239fd" providerId="ADAL" clId="{DF62179E-1B19-4B0B-B4A9-149B348CF82B}" dt="2024-09-06T19:41:22.924" v="707" actId="478"/>
          <ac:spMkLst>
            <pc:docMk/>
            <pc:sldMk cId="1224707053" sldId="258"/>
            <ac:spMk id="86" creationId="{79B1D3B6-8175-D8B2-8FBA-762DD1AD4D32}"/>
          </ac:spMkLst>
        </pc:spChg>
        <pc:spChg chg="add mod">
          <ac:chgData name="RUIZ Santiago" userId="1ba78940-982b-41b9-8912-39196fc239fd" providerId="ADAL" clId="{DF62179E-1B19-4B0B-B4A9-149B348CF82B}" dt="2024-09-06T19:38:04.366" v="677" actId="1076"/>
          <ac:spMkLst>
            <pc:docMk/>
            <pc:sldMk cId="1224707053" sldId="258"/>
            <ac:spMk id="87" creationId="{D3103528-0919-E273-C8C6-1396C24E220F}"/>
          </ac:spMkLst>
        </pc:spChg>
        <pc:spChg chg="add mod">
          <ac:chgData name="RUIZ Santiago" userId="1ba78940-982b-41b9-8912-39196fc239fd" providerId="ADAL" clId="{DF62179E-1B19-4B0B-B4A9-149B348CF82B}" dt="2024-09-06T19:37:59.955" v="676" actId="1076"/>
          <ac:spMkLst>
            <pc:docMk/>
            <pc:sldMk cId="1224707053" sldId="258"/>
            <ac:spMk id="88" creationId="{AD81159E-EF55-F504-3213-9C4DC3237BE9}"/>
          </ac:spMkLst>
        </pc:spChg>
        <pc:spChg chg="add del mod">
          <ac:chgData name="RUIZ Santiago" userId="1ba78940-982b-41b9-8912-39196fc239fd" providerId="ADAL" clId="{DF62179E-1B19-4B0B-B4A9-149B348CF82B}" dt="2024-09-06T19:53:23.863" v="764" actId="478"/>
          <ac:spMkLst>
            <pc:docMk/>
            <pc:sldMk cId="1224707053" sldId="258"/>
            <ac:spMk id="117" creationId="{199C9057-263D-8FC8-7F7B-2C375F962988}"/>
          </ac:spMkLst>
        </pc:spChg>
        <pc:spChg chg="add mod">
          <ac:chgData name="RUIZ Santiago" userId="1ba78940-982b-41b9-8912-39196fc239fd" providerId="ADAL" clId="{DF62179E-1B19-4B0B-B4A9-149B348CF82B}" dt="2024-09-06T19:49:10.146" v="758" actId="1076"/>
          <ac:spMkLst>
            <pc:docMk/>
            <pc:sldMk cId="1224707053" sldId="258"/>
            <ac:spMk id="118" creationId="{DAD58064-7126-E59A-D315-35E527E087A3}"/>
          </ac:spMkLst>
        </pc:spChg>
        <pc:spChg chg="add mod">
          <ac:chgData name="RUIZ Santiago" userId="1ba78940-982b-41b9-8912-39196fc239fd" providerId="ADAL" clId="{DF62179E-1B19-4B0B-B4A9-149B348CF82B}" dt="2024-09-06T19:48:22.462" v="745" actId="1076"/>
          <ac:spMkLst>
            <pc:docMk/>
            <pc:sldMk cId="1224707053" sldId="258"/>
            <ac:spMk id="119" creationId="{749F8354-8C13-ED0E-82EF-3C06F1175B3F}"/>
          </ac:spMkLst>
        </pc:spChg>
        <pc:spChg chg="add mod">
          <ac:chgData name="RUIZ Santiago" userId="1ba78940-982b-41b9-8912-39196fc239fd" providerId="ADAL" clId="{DF62179E-1B19-4B0B-B4A9-149B348CF82B}" dt="2024-09-06T19:48:18.140" v="744" actId="1076"/>
          <ac:spMkLst>
            <pc:docMk/>
            <pc:sldMk cId="1224707053" sldId="258"/>
            <ac:spMk id="120" creationId="{00190E86-2101-907F-6BCE-5EE4C9C15E8D}"/>
          </ac:spMkLst>
        </pc:spChg>
        <pc:spChg chg="add mod">
          <ac:chgData name="RUIZ Santiago" userId="1ba78940-982b-41b9-8912-39196fc239fd" providerId="ADAL" clId="{DF62179E-1B19-4B0B-B4A9-149B348CF82B}" dt="2024-09-06T19:55:02.600" v="768" actId="1076"/>
          <ac:spMkLst>
            <pc:docMk/>
            <pc:sldMk cId="1224707053" sldId="258"/>
            <ac:spMk id="134" creationId="{07BB8C08-BB1E-4C05-DD61-49A9EE69066E}"/>
          </ac:spMkLst>
        </pc:spChg>
        <pc:spChg chg="add mod">
          <ac:chgData name="RUIZ Santiago" userId="1ba78940-982b-41b9-8912-39196fc239fd" providerId="ADAL" clId="{DF62179E-1B19-4B0B-B4A9-149B348CF82B}" dt="2024-09-06T19:55:10.372" v="770" actId="1076"/>
          <ac:spMkLst>
            <pc:docMk/>
            <pc:sldMk cId="1224707053" sldId="258"/>
            <ac:spMk id="135" creationId="{3F870873-5EEF-0714-9867-AFB4D61E245C}"/>
          </ac:spMkLst>
        </pc:spChg>
        <pc:spChg chg="add mod">
          <ac:chgData name="RUIZ Santiago" userId="1ba78940-982b-41b9-8912-39196fc239fd" providerId="ADAL" clId="{DF62179E-1B19-4B0B-B4A9-149B348CF82B}" dt="2024-09-06T19:55:23.536" v="772" actId="1076"/>
          <ac:spMkLst>
            <pc:docMk/>
            <pc:sldMk cId="1224707053" sldId="258"/>
            <ac:spMk id="136" creationId="{BE64734A-0C3B-5185-7F6E-22B27F74D1EC}"/>
          </ac:spMkLst>
        </pc:spChg>
        <pc:spChg chg="add mod">
          <ac:chgData name="RUIZ Santiago" userId="1ba78940-982b-41b9-8912-39196fc239fd" providerId="ADAL" clId="{DF62179E-1B19-4B0B-B4A9-149B348CF82B}" dt="2024-09-06T19:55:38.701" v="776" actId="1076"/>
          <ac:spMkLst>
            <pc:docMk/>
            <pc:sldMk cId="1224707053" sldId="258"/>
            <ac:spMk id="137" creationId="{784E559A-849C-AFA8-114B-BE0442E8FB10}"/>
          </ac:spMkLst>
        </pc:spChg>
        <pc:spChg chg="add mod">
          <ac:chgData name="RUIZ Santiago" userId="1ba78940-982b-41b9-8912-39196fc239fd" providerId="ADAL" clId="{DF62179E-1B19-4B0B-B4A9-149B348CF82B}" dt="2024-09-06T19:55:32.726" v="775" actId="1076"/>
          <ac:spMkLst>
            <pc:docMk/>
            <pc:sldMk cId="1224707053" sldId="258"/>
            <ac:spMk id="138" creationId="{82C0B6F4-6978-8D99-AC73-5BB5ADD3C1CC}"/>
          </ac:spMkLst>
        </pc:spChg>
        <pc:spChg chg="add del mod">
          <ac:chgData name="RUIZ Santiago" userId="1ba78940-982b-41b9-8912-39196fc239fd" providerId="ADAL" clId="{DF62179E-1B19-4B0B-B4A9-149B348CF82B}" dt="2024-09-06T19:55:57.447" v="778" actId="478"/>
          <ac:spMkLst>
            <pc:docMk/>
            <pc:sldMk cId="1224707053" sldId="258"/>
            <ac:spMk id="139" creationId="{381F9956-F709-E588-FCDC-170C9204C8C3}"/>
          </ac:spMkLst>
        </pc:spChg>
        <pc:spChg chg="add del mod">
          <ac:chgData name="RUIZ Santiago" userId="1ba78940-982b-41b9-8912-39196fc239fd" providerId="ADAL" clId="{DF62179E-1B19-4B0B-B4A9-149B348CF82B}" dt="2024-09-06T19:56:19.432" v="781" actId="478"/>
          <ac:spMkLst>
            <pc:docMk/>
            <pc:sldMk cId="1224707053" sldId="258"/>
            <ac:spMk id="142" creationId="{435E7A3A-3AA7-12A9-B3E6-71ADDE663F4D}"/>
          </ac:spMkLst>
        </pc:spChg>
        <pc:graphicFrameChg chg="mod">
          <ac:chgData name="RUIZ Santiago" userId="1ba78940-982b-41b9-8912-39196fc239fd" providerId="ADAL" clId="{DF62179E-1B19-4B0B-B4A9-149B348CF82B}" dt="2024-09-06T19:42:47.488" v="724" actId="1076"/>
          <ac:graphicFrameMkLst>
            <pc:docMk/>
            <pc:sldMk cId="1224707053" sldId="258"/>
            <ac:graphicFrameMk id="8" creationId="{0C3CCBC0-4239-BAA2-EF32-36436BFCA9F6}"/>
          </ac:graphicFrameMkLst>
        </pc:graphicFrameChg>
        <pc:graphicFrameChg chg="mod modGraphic">
          <ac:chgData name="RUIZ Santiago" userId="1ba78940-982b-41b9-8912-39196fc239fd" providerId="ADAL" clId="{DF62179E-1B19-4B0B-B4A9-149B348CF82B}" dt="2024-09-06T19:42:02.090" v="710" actId="1076"/>
          <ac:graphicFrameMkLst>
            <pc:docMk/>
            <pc:sldMk cId="1224707053" sldId="258"/>
            <ac:graphicFrameMk id="12" creationId="{15A519E4-99FC-9E4E-F42D-54648C788419}"/>
          </ac:graphicFrameMkLst>
        </pc:graphicFrameChg>
        <pc:graphicFrameChg chg="mod">
          <ac:chgData name="RUIZ Santiago" userId="1ba78940-982b-41b9-8912-39196fc239fd" providerId="ADAL" clId="{DF62179E-1B19-4B0B-B4A9-149B348CF82B}" dt="2024-09-06T19:17:16.243" v="454" actId="1076"/>
          <ac:graphicFrameMkLst>
            <pc:docMk/>
            <pc:sldMk cId="1224707053" sldId="258"/>
            <ac:graphicFrameMk id="15" creationId="{2CAB1F85-8D59-7DB0-C12B-CB5C117A7EC5}"/>
          </ac:graphicFrameMkLst>
        </pc:graphicFrameChg>
        <pc:graphicFrameChg chg="mod">
          <ac:chgData name="RUIZ Santiago" userId="1ba78940-982b-41b9-8912-39196fc239fd" providerId="ADAL" clId="{DF62179E-1B19-4B0B-B4A9-149B348CF82B}" dt="2024-09-06T19:43:13.148" v="728" actId="1076"/>
          <ac:graphicFrameMkLst>
            <pc:docMk/>
            <pc:sldMk cId="1224707053" sldId="258"/>
            <ac:graphicFrameMk id="19" creationId="{883489D8-1BCC-2397-991A-6987E3B435B1}"/>
          </ac:graphicFrameMkLst>
        </pc:graphicFrameChg>
        <pc:graphicFrameChg chg="add mod modGraphic">
          <ac:chgData name="RUIZ Santiago" userId="1ba78940-982b-41b9-8912-39196fc239fd" providerId="ADAL" clId="{DF62179E-1B19-4B0B-B4A9-149B348CF82B}" dt="2024-09-06T19:41:53.059" v="709" actId="1076"/>
          <ac:graphicFrameMkLst>
            <pc:docMk/>
            <pc:sldMk cId="1224707053" sldId="258"/>
            <ac:graphicFrameMk id="35" creationId="{E7362152-10E3-D30C-A2DC-FDA8706E0DB7}"/>
          </ac:graphicFrameMkLst>
        </pc:graphicFrameChg>
        <pc:graphicFrameChg chg="add mod modGraphic">
          <ac:chgData name="RUIZ Santiago" userId="1ba78940-982b-41b9-8912-39196fc239fd" providerId="ADAL" clId="{DF62179E-1B19-4B0B-B4A9-149B348CF82B}" dt="2024-09-06T19:41:53.059" v="709" actId="1076"/>
          <ac:graphicFrameMkLst>
            <pc:docMk/>
            <pc:sldMk cId="1224707053" sldId="258"/>
            <ac:graphicFrameMk id="37" creationId="{2FB31E7C-9AD1-0466-C8B3-14F5724361BB}"/>
          </ac:graphicFrameMkLst>
        </pc:graphicFrameChg>
        <pc:graphicFrameChg chg="del mod modGraphic">
          <ac:chgData name="RUIZ Santiago" userId="1ba78940-982b-41b9-8912-39196fc239fd" providerId="ADAL" clId="{DF62179E-1B19-4B0B-B4A9-149B348CF82B}" dt="2024-09-06T19:40:10.354" v="693" actId="478"/>
          <ac:graphicFrameMkLst>
            <pc:docMk/>
            <pc:sldMk cId="1224707053" sldId="258"/>
            <ac:graphicFrameMk id="39" creationId="{0D26CBBC-403F-D49D-C682-AE8BEA5A701A}"/>
          </ac:graphicFrameMkLst>
        </pc:graphicFrameChg>
        <pc:graphicFrameChg chg="mod modGraphic">
          <ac:chgData name="RUIZ Santiago" userId="1ba78940-982b-41b9-8912-39196fc239fd" providerId="ADAL" clId="{DF62179E-1B19-4B0B-B4A9-149B348CF82B}" dt="2024-09-06T19:54:44.576" v="766" actId="207"/>
          <ac:graphicFrameMkLst>
            <pc:docMk/>
            <pc:sldMk cId="1224707053" sldId="258"/>
            <ac:graphicFrameMk id="42" creationId="{94D5E6D9-A518-2D9C-348D-5E2F9E79DA83}"/>
          </ac:graphicFrameMkLst>
        </pc:graphicFrameChg>
        <pc:graphicFrameChg chg="add mod">
          <ac:chgData name="RUIZ Santiago" userId="1ba78940-982b-41b9-8912-39196fc239fd" providerId="ADAL" clId="{DF62179E-1B19-4B0B-B4A9-149B348CF82B}" dt="2024-09-06T19:41:53.059" v="709" actId="1076"/>
          <ac:graphicFrameMkLst>
            <pc:docMk/>
            <pc:sldMk cId="1224707053" sldId="258"/>
            <ac:graphicFrameMk id="43" creationId="{E8921F97-A405-FF6D-B6C1-EAE4CF11F026}"/>
          </ac:graphicFrameMkLst>
        </pc:graphicFrameChg>
        <pc:graphicFrameChg chg="add mod modGraphic">
          <ac:chgData name="RUIZ Santiago" userId="1ba78940-982b-41b9-8912-39196fc239fd" providerId="ADAL" clId="{DF62179E-1B19-4B0B-B4A9-149B348CF82B}" dt="2024-09-06T19:47:40.038" v="735" actId="1076"/>
          <ac:graphicFrameMkLst>
            <pc:docMk/>
            <pc:sldMk cId="1224707053" sldId="258"/>
            <ac:graphicFrameMk id="62" creationId="{305A0316-4AC8-8C40-37C6-5A73D3805909}"/>
          </ac:graphicFrameMkLst>
        </pc:graphicFrameChg>
        <pc:graphicFrameChg chg="add mod modGraphic">
          <ac:chgData name="RUIZ Santiago" userId="1ba78940-982b-41b9-8912-39196fc239fd" providerId="ADAL" clId="{DF62179E-1B19-4B0B-B4A9-149B348CF82B}" dt="2024-09-06T19:47:42.245" v="736" actId="1076"/>
          <ac:graphicFrameMkLst>
            <pc:docMk/>
            <pc:sldMk cId="1224707053" sldId="258"/>
            <ac:graphicFrameMk id="63" creationId="{7EB840C8-AC07-3632-6D97-A8EAAEA5E2D5}"/>
          </ac:graphicFrameMkLst>
        </pc:graphicFrameChg>
        <pc:graphicFrameChg chg="del">
          <ac:chgData name="RUIZ Santiago" userId="1ba78940-982b-41b9-8912-39196fc239fd" providerId="ADAL" clId="{DF62179E-1B19-4B0B-B4A9-149B348CF82B}" dt="2024-09-06T19:13:17.562" v="413" actId="478"/>
          <ac:graphicFrameMkLst>
            <pc:docMk/>
            <pc:sldMk cId="1224707053" sldId="258"/>
            <ac:graphicFrameMk id="73" creationId="{E154093A-AE5C-F68C-7F84-E1C5D81E9094}"/>
          </ac:graphicFrameMkLst>
        </pc:graphicFrameChg>
        <pc:graphicFrameChg chg="del">
          <ac:chgData name="RUIZ Santiago" userId="1ba78940-982b-41b9-8912-39196fc239fd" providerId="ADAL" clId="{DF62179E-1B19-4B0B-B4A9-149B348CF82B}" dt="2024-09-06T19:13:17.562" v="413" actId="478"/>
          <ac:graphicFrameMkLst>
            <pc:docMk/>
            <pc:sldMk cId="1224707053" sldId="258"/>
            <ac:graphicFrameMk id="75" creationId="{E561ABAB-BF19-5130-615E-4C9B2B3B4C50}"/>
          </ac:graphicFrameMkLst>
        </pc:graphicFrameChg>
        <pc:graphicFrameChg chg="del">
          <ac:chgData name="RUIZ Santiago" userId="1ba78940-982b-41b9-8912-39196fc239fd" providerId="ADAL" clId="{DF62179E-1B19-4B0B-B4A9-149B348CF82B}" dt="2024-09-06T19:13:17.562" v="413" actId="478"/>
          <ac:graphicFrameMkLst>
            <pc:docMk/>
            <pc:sldMk cId="1224707053" sldId="258"/>
            <ac:graphicFrameMk id="78" creationId="{17D16A56-C3E8-BD27-7038-D5C44E0923B1}"/>
          </ac:graphicFrameMkLst>
        </pc:graphicFrameChg>
        <pc:graphicFrameChg chg="add mod">
          <ac:chgData name="RUIZ Santiago" userId="1ba78940-982b-41b9-8912-39196fc239fd" providerId="ADAL" clId="{DF62179E-1B19-4B0B-B4A9-149B348CF82B}" dt="2024-09-06T19:37:59.955" v="676" actId="1076"/>
          <ac:graphicFrameMkLst>
            <pc:docMk/>
            <pc:sldMk cId="1224707053" sldId="258"/>
            <ac:graphicFrameMk id="89" creationId="{83BF5D07-E1BF-951B-4C46-FE1F9286CF81}"/>
          </ac:graphicFrameMkLst>
        </pc:graphicFrameChg>
        <pc:cxnChg chg="add del mod">
          <ac:chgData name="RUIZ Santiago" userId="1ba78940-982b-41b9-8912-39196fc239fd" providerId="ADAL" clId="{DF62179E-1B19-4B0B-B4A9-149B348CF82B}" dt="2024-09-06T19:15:10.372" v="429" actId="478"/>
          <ac:cxnSpMkLst>
            <pc:docMk/>
            <pc:sldMk cId="1224707053" sldId="258"/>
            <ac:cxnSpMk id="3" creationId="{FDEF2481-96E3-EDC8-8AB8-717E73460510}"/>
          </ac:cxnSpMkLst>
        </pc:cxnChg>
        <pc:cxnChg chg="add mod">
          <ac:chgData name="RUIZ Santiago" userId="1ba78940-982b-41b9-8912-39196fc239fd" providerId="ADAL" clId="{DF62179E-1B19-4B0B-B4A9-149B348CF82B}" dt="2024-09-06T19:45:44.870" v="733" actId="14100"/>
          <ac:cxnSpMkLst>
            <pc:docMk/>
            <pc:sldMk cId="1224707053" sldId="258"/>
            <ac:cxnSpMk id="24" creationId="{10E14190-7A4F-B660-9682-D04D54C8402F}"/>
          </ac:cxnSpMkLst>
        </pc:cxnChg>
        <pc:cxnChg chg="add mod">
          <ac:chgData name="RUIZ Santiago" userId="1ba78940-982b-41b9-8912-39196fc239fd" providerId="ADAL" clId="{DF62179E-1B19-4B0B-B4A9-149B348CF82B}" dt="2024-09-06T19:45:32.844" v="731" actId="1076"/>
          <ac:cxnSpMkLst>
            <pc:docMk/>
            <pc:sldMk cId="1224707053" sldId="258"/>
            <ac:cxnSpMk id="28" creationId="{155AF3CB-C521-6626-FA36-DC83930F0CB4}"/>
          </ac:cxnSpMkLst>
        </pc:cxnChg>
        <pc:cxnChg chg="del">
          <ac:chgData name="RUIZ Santiago" userId="1ba78940-982b-41b9-8912-39196fc239fd" providerId="ADAL" clId="{DF62179E-1B19-4B0B-B4A9-149B348CF82B}" dt="2024-09-06T19:12:49.908" v="406" actId="478"/>
          <ac:cxnSpMkLst>
            <pc:docMk/>
            <pc:sldMk cId="1224707053" sldId="258"/>
            <ac:cxnSpMk id="48" creationId="{D32FBF8E-188B-89AF-AEFA-3ED462B9AD56}"/>
          </ac:cxnSpMkLst>
        </pc:cxnChg>
        <pc:cxnChg chg="add mod">
          <ac:chgData name="RUIZ Santiago" userId="1ba78940-982b-41b9-8912-39196fc239fd" providerId="ADAL" clId="{DF62179E-1B19-4B0B-B4A9-149B348CF82B}" dt="2024-09-06T19:45:32.844" v="731" actId="1076"/>
          <ac:cxnSpMkLst>
            <pc:docMk/>
            <pc:sldMk cId="1224707053" sldId="258"/>
            <ac:cxnSpMk id="49" creationId="{4581DCC7-04D6-596A-448F-F44D5B10C625}"/>
          </ac:cxnSpMkLst>
        </pc:cxnChg>
        <pc:cxnChg chg="add mod">
          <ac:chgData name="RUIZ Santiago" userId="1ba78940-982b-41b9-8912-39196fc239fd" providerId="ADAL" clId="{DF62179E-1B19-4B0B-B4A9-149B348CF82B}" dt="2024-09-06T19:45:35.245" v="732" actId="14100"/>
          <ac:cxnSpMkLst>
            <pc:docMk/>
            <pc:sldMk cId="1224707053" sldId="258"/>
            <ac:cxnSpMk id="53" creationId="{E1CE8D84-7EE3-10BD-246B-D969F511A6F2}"/>
          </ac:cxnSpMkLst>
        </pc:cxnChg>
        <pc:cxnChg chg="del">
          <ac:chgData name="RUIZ Santiago" userId="1ba78940-982b-41b9-8912-39196fc239fd" providerId="ADAL" clId="{DF62179E-1B19-4B0B-B4A9-149B348CF82B}" dt="2024-09-06T19:12:51.451" v="407" actId="478"/>
          <ac:cxnSpMkLst>
            <pc:docMk/>
            <pc:sldMk cId="1224707053" sldId="258"/>
            <ac:cxnSpMk id="54" creationId="{70F62746-2F07-F6BE-C00A-139C465325DF}"/>
          </ac:cxnSpMkLst>
        </pc:cxnChg>
        <pc:cxnChg chg="add mod">
          <ac:chgData name="RUIZ Santiago" userId="1ba78940-982b-41b9-8912-39196fc239fd" providerId="ADAL" clId="{DF62179E-1B19-4B0B-B4A9-149B348CF82B}" dt="2024-09-06T19:45:32.844" v="731" actId="1076"/>
          <ac:cxnSpMkLst>
            <pc:docMk/>
            <pc:sldMk cId="1224707053" sldId="258"/>
            <ac:cxnSpMk id="57" creationId="{FBAE29A9-8CB8-735F-F1D7-6EFBFA2AD034}"/>
          </ac:cxnSpMkLst>
        </pc:cxnChg>
        <pc:cxnChg chg="add mod">
          <ac:chgData name="RUIZ Santiago" userId="1ba78940-982b-41b9-8912-39196fc239fd" providerId="ADAL" clId="{DF62179E-1B19-4B0B-B4A9-149B348CF82B}" dt="2024-09-06T19:43:20.036" v="729" actId="1076"/>
          <ac:cxnSpMkLst>
            <pc:docMk/>
            <pc:sldMk cId="1224707053" sldId="258"/>
            <ac:cxnSpMk id="68" creationId="{5F47DC8C-9DF2-EF57-C1F5-2E0822598636}"/>
          </ac:cxnSpMkLst>
        </pc:cxnChg>
        <pc:cxnChg chg="del mod">
          <ac:chgData name="RUIZ Santiago" userId="1ba78940-982b-41b9-8912-39196fc239fd" providerId="ADAL" clId="{DF62179E-1B19-4B0B-B4A9-149B348CF82B}" dt="2024-09-06T19:12:53.032" v="408" actId="478"/>
          <ac:cxnSpMkLst>
            <pc:docMk/>
            <pc:sldMk cId="1224707053" sldId="258"/>
            <ac:cxnSpMk id="70" creationId="{6E2DDC78-FF88-720F-EF6C-20DA7EC9D408}"/>
          </ac:cxnSpMkLst>
        </pc:cxnChg>
        <pc:cxnChg chg="add mod">
          <ac:chgData name="RUIZ Santiago" userId="1ba78940-982b-41b9-8912-39196fc239fd" providerId="ADAL" clId="{DF62179E-1B19-4B0B-B4A9-149B348CF82B}" dt="2024-09-06T19:39:07.565" v="686" actId="14100"/>
          <ac:cxnSpMkLst>
            <pc:docMk/>
            <pc:sldMk cId="1224707053" sldId="258"/>
            <ac:cxnSpMk id="82" creationId="{BAD28780-5B75-5140-5C1B-6D674732DBA4}"/>
          </ac:cxnSpMkLst>
        </pc:cxnChg>
        <pc:cxnChg chg="add mod">
          <ac:chgData name="RUIZ Santiago" userId="1ba78940-982b-41b9-8912-39196fc239fd" providerId="ADAL" clId="{DF62179E-1B19-4B0B-B4A9-149B348CF82B}" dt="2024-09-06T19:39:22.090" v="690" actId="208"/>
          <ac:cxnSpMkLst>
            <pc:docMk/>
            <pc:sldMk cId="1224707053" sldId="258"/>
            <ac:cxnSpMk id="96" creationId="{A802A650-5690-16AE-C9BD-5DEFC618B9BD}"/>
          </ac:cxnSpMkLst>
        </pc:cxnChg>
        <pc:cxnChg chg="add mod">
          <ac:chgData name="RUIZ Santiago" userId="1ba78940-982b-41b9-8912-39196fc239fd" providerId="ADAL" clId="{DF62179E-1B19-4B0B-B4A9-149B348CF82B}" dt="2024-09-06T19:49:27.317" v="761" actId="13822"/>
          <ac:cxnSpMkLst>
            <pc:docMk/>
            <pc:sldMk cId="1224707053" sldId="258"/>
            <ac:cxnSpMk id="122" creationId="{C4EA9C1B-5989-78B9-7871-F1F11D4C584B}"/>
          </ac:cxnSpMkLst>
        </pc:cxnChg>
        <pc:cxnChg chg="add mod">
          <ac:chgData name="RUIZ Santiago" userId="1ba78940-982b-41b9-8912-39196fc239fd" providerId="ADAL" clId="{DF62179E-1B19-4B0B-B4A9-149B348CF82B}" dt="2024-09-06T19:49:27.317" v="761" actId="13822"/>
          <ac:cxnSpMkLst>
            <pc:docMk/>
            <pc:sldMk cId="1224707053" sldId="258"/>
            <ac:cxnSpMk id="128" creationId="{E4909FAD-A8EB-FC43-C12D-464098A80AA8}"/>
          </ac:cxnSpMkLst>
        </pc:cxnChg>
        <pc:cxnChg chg="add">
          <ac:chgData name="RUIZ Santiago" userId="1ba78940-982b-41b9-8912-39196fc239fd" providerId="ADAL" clId="{DF62179E-1B19-4B0B-B4A9-149B348CF82B}" dt="2024-09-06T19:56:14.726" v="779" actId="11529"/>
          <ac:cxnSpMkLst>
            <pc:docMk/>
            <pc:sldMk cId="1224707053" sldId="258"/>
            <ac:cxnSpMk id="141" creationId="{BD1BDF00-FCD0-A152-674E-2CA41B9ADE91}"/>
          </ac:cxnSpMkLst>
        </pc:cxnChg>
        <pc:cxnChg chg="add mod">
          <ac:chgData name="RUIZ Santiago" userId="1ba78940-982b-41b9-8912-39196fc239fd" providerId="ADAL" clId="{DF62179E-1B19-4B0B-B4A9-149B348CF82B}" dt="2024-09-06T19:57:04.689" v="794" actId="13822"/>
          <ac:cxnSpMkLst>
            <pc:docMk/>
            <pc:sldMk cId="1224707053" sldId="258"/>
            <ac:cxnSpMk id="143" creationId="{C2A0FDE7-B87C-3B76-F307-92317D03D9A3}"/>
          </ac:cxnSpMkLst>
        </pc:cxnChg>
        <pc:cxnChg chg="add mod">
          <ac:chgData name="RUIZ Santiago" userId="1ba78940-982b-41b9-8912-39196fc239fd" providerId="ADAL" clId="{DF62179E-1B19-4B0B-B4A9-149B348CF82B}" dt="2024-09-06T19:57:11.783" v="796" actId="208"/>
          <ac:cxnSpMkLst>
            <pc:docMk/>
            <pc:sldMk cId="1224707053" sldId="258"/>
            <ac:cxnSpMk id="147" creationId="{B73AD5BA-D1FE-95E0-7246-E95540CE413B}"/>
          </ac:cxnSpMkLst>
        </pc:cxnChg>
        <pc:cxnChg chg="add mod">
          <ac:chgData name="RUIZ Santiago" userId="1ba78940-982b-41b9-8912-39196fc239fd" providerId="ADAL" clId="{DF62179E-1B19-4B0B-B4A9-149B348CF82B}" dt="2024-09-06T19:57:09.329" v="795" actId="208"/>
          <ac:cxnSpMkLst>
            <pc:docMk/>
            <pc:sldMk cId="1224707053" sldId="258"/>
            <ac:cxnSpMk id="150" creationId="{60881DAC-1DFD-56C9-18D1-31DAD0C5DE08}"/>
          </ac:cxnSpMkLst>
        </pc:cxnChg>
      </pc:sldChg>
      <pc:sldChg chg="new del">
        <pc:chgData name="RUIZ Santiago" userId="1ba78940-982b-41b9-8912-39196fc239fd" providerId="ADAL" clId="{DF62179E-1B19-4B0B-B4A9-149B348CF82B}" dt="2024-09-06T19:12:57.220" v="410" actId="47"/>
        <pc:sldMkLst>
          <pc:docMk/>
          <pc:sldMk cId="1273679359" sldId="259"/>
        </pc:sldMkLst>
      </pc:sldChg>
      <pc:sldChg chg="addSp delSp modSp new del mod">
        <pc:chgData name="RUIZ Santiago" userId="1ba78940-982b-41b9-8912-39196fc239fd" providerId="ADAL" clId="{DF62179E-1B19-4B0B-B4A9-149B348CF82B}" dt="2024-09-06T19:26:44.094" v="661" actId="47"/>
        <pc:sldMkLst>
          <pc:docMk/>
          <pc:sldMk cId="2378635044" sldId="259"/>
        </pc:sldMkLst>
        <pc:spChg chg="del">
          <ac:chgData name="RUIZ Santiago" userId="1ba78940-982b-41b9-8912-39196fc239fd" providerId="ADAL" clId="{DF62179E-1B19-4B0B-B4A9-149B348CF82B}" dt="2024-09-06T19:18:10.254" v="460" actId="478"/>
          <ac:spMkLst>
            <pc:docMk/>
            <pc:sldMk cId="2378635044" sldId="259"/>
            <ac:spMk id="2" creationId="{8ECDFFAD-8E03-CF03-6D60-27333BD4ABE6}"/>
          </ac:spMkLst>
        </pc:spChg>
        <pc:spChg chg="del">
          <ac:chgData name="RUIZ Santiago" userId="1ba78940-982b-41b9-8912-39196fc239fd" providerId="ADAL" clId="{DF62179E-1B19-4B0B-B4A9-149B348CF82B}" dt="2024-09-06T19:18:06.752" v="459" actId="478"/>
          <ac:spMkLst>
            <pc:docMk/>
            <pc:sldMk cId="2378635044" sldId="259"/>
            <ac:spMk id="3" creationId="{14DDA649-1313-00A0-7A89-7E6016AC45AC}"/>
          </ac:spMkLst>
        </pc:spChg>
        <pc:spChg chg="add mod">
          <ac:chgData name="RUIZ Santiago" userId="1ba78940-982b-41b9-8912-39196fc239fd" providerId="ADAL" clId="{DF62179E-1B19-4B0B-B4A9-149B348CF82B}" dt="2024-09-06T19:13:11.848" v="412"/>
          <ac:spMkLst>
            <pc:docMk/>
            <pc:sldMk cId="2378635044" sldId="259"/>
            <ac:spMk id="4" creationId="{FFE9E404-4EA9-B59D-9194-D9F51CE21B63}"/>
          </ac:spMkLst>
        </pc:spChg>
        <pc:spChg chg="add mod">
          <ac:chgData name="RUIZ Santiago" userId="1ba78940-982b-41b9-8912-39196fc239fd" providerId="ADAL" clId="{DF62179E-1B19-4B0B-B4A9-149B348CF82B}" dt="2024-09-06T19:13:11.848" v="412"/>
          <ac:spMkLst>
            <pc:docMk/>
            <pc:sldMk cId="2378635044" sldId="259"/>
            <ac:spMk id="6" creationId="{EE5A66AA-BCE8-EDB9-5C4F-17CB55E94060}"/>
          </ac:spMkLst>
        </pc:spChg>
        <pc:spChg chg="add mod">
          <ac:chgData name="RUIZ Santiago" userId="1ba78940-982b-41b9-8912-39196fc239fd" providerId="ADAL" clId="{DF62179E-1B19-4B0B-B4A9-149B348CF82B}" dt="2024-09-06T19:13:11.848" v="412"/>
          <ac:spMkLst>
            <pc:docMk/>
            <pc:sldMk cId="2378635044" sldId="259"/>
            <ac:spMk id="8" creationId="{4B91A8A4-9DFF-3112-EB10-39BF7B9FB925}"/>
          </ac:spMkLst>
        </pc:spChg>
        <pc:spChg chg="add mod">
          <ac:chgData name="RUIZ Santiago" userId="1ba78940-982b-41b9-8912-39196fc239fd" providerId="ADAL" clId="{DF62179E-1B19-4B0B-B4A9-149B348CF82B}" dt="2024-09-06T19:13:11.848" v="412"/>
          <ac:spMkLst>
            <pc:docMk/>
            <pc:sldMk cId="2378635044" sldId="259"/>
            <ac:spMk id="9" creationId="{C65190EA-9763-1B61-B34B-D70B1A904468}"/>
          </ac:spMkLst>
        </pc:spChg>
        <pc:graphicFrameChg chg="add mod">
          <ac:chgData name="RUIZ Santiago" userId="1ba78940-982b-41b9-8912-39196fc239fd" providerId="ADAL" clId="{DF62179E-1B19-4B0B-B4A9-149B348CF82B}" dt="2024-09-06T19:13:11.848" v="412"/>
          <ac:graphicFrameMkLst>
            <pc:docMk/>
            <pc:sldMk cId="2378635044" sldId="259"/>
            <ac:graphicFrameMk id="5" creationId="{B07D3B52-8F52-BA20-C95C-0A28AC041C1B}"/>
          </ac:graphicFrameMkLst>
        </pc:graphicFrameChg>
        <pc:graphicFrameChg chg="add mod">
          <ac:chgData name="RUIZ Santiago" userId="1ba78940-982b-41b9-8912-39196fc239fd" providerId="ADAL" clId="{DF62179E-1B19-4B0B-B4A9-149B348CF82B}" dt="2024-09-06T19:13:11.848" v="412"/>
          <ac:graphicFrameMkLst>
            <pc:docMk/>
            <pc:sldMk cId="2378635044" sldId="259"/>
            <ac:graphicFrameMk id="7" creationId="{10F908AD-26DE-F005-C3FE-236A585D3CF7}"/>
          </ac:graphicFrameMkLst>
        </pc:graphicFrameChg>
        <pc:graphicFrameChg chg="add mod">
          <ac:chgData name="RUIZ Santiago" userId="1ba78940-982b-41b9-8912-39196fc239fd" providerId="ADAL" clId="{DF62179E-1B19-4B0B-B4A9-149B348CF82B}" dt="2024-09-06T19:13:11.848" v="412"/>
          <ac:graphicFrameMkLst>
            <pc:docMk/>
            <pc:sldMk cId="2378635044" sldId="259"/>
            <ac:graphicFrameMk id="10" creationId="{1C15C8D3-A916-25AB-4CAB-6A7E12EFC2FA}"/>
          </ac:graphicFrameMkLst>
        </pc:graphicFrameChg>
      </pc:sldChg>
    </pc:docChg>
  </pc:docChgLst>
  <pc:docChgLst>
    <pc:chgData name="RUIZ Santiago" userId="1ba78940-982b-41b9-8912-39196fc239fd" providerId="ADAL" clId="{B1A0717D-EAEA-4B21-A617-163B1532A27A}"/>
    <pc:docChg chg="modSld">
      <pc:chgData name="RUIZ Santiago" userId="1ba78940-982b-41b9-8912-39196fc239fd" providerId="ADAL" clId="{B1A0717D-EAEA-4B21-A617-163B1532A27A}" dt="2024-09-27T19:59:02.968" v="0" actId="1076"/>
      <pc:docMkLst>
        <pc:docMk/>
      </pc:docMkLst>
      <pc:sldChg chg="modSp mod">
        <pc:chgData name="RUIZ Santiago" userId="1ba78940-982b-41b9-8912-39196fc239fd" providerId="ADAL" clId="{B1A0717D-EAEA-4B21-A617-163B1532A27A}" dt="2024-09-27T19:59:02.968" v="0" actId="1076"/>
        <pc:sldMkLst>
          <pc:docMk/>
          <pc:sldMk cId="1224707053" sldId="258"/>
        </pc:sldMkLst>
        <pc:spChg chg="mod">
          <ac:chgData name="RUIZ Santiago" userId="1ba78940-982b-41b9-8912-39196fc239fd" providerId="ADAL" clId="{B1A0717D-EAEA-4B21-A617-163B1532A27A}" dt="2024-09-27T19:59:02.968" v="0" actId="1076"/>
          <ac:spMkLst>
            <pc:docMk/>
            <pc:sldMk cId="1224707053" sldId="258"/>
            <ac:spMk id="64" creationId="{FCDB2887-3D2D-B4D8-1B36-23274E0AEF57}"/>
          </ac:spMkLst>
        </pc:spChg>
        <pc:spChg chg="mod">
          <ac:chgData name="RUIZ Santiago" userId="1ba78940-982b-41b9-8912-39196fc239fd" providerId="ADAL" clId="{B1A0717D-EAEA-4B21-A617-163B1532A27A}" dt="2024-09-27T19:59:02.968" v="0" actId="1076"/>
          <ac:spMkLst>
            <pc:docMk/>
            <pc:sldMk cId="1224707053" sldId="258"/>
            <ac:spMk id="120" creationId="{00190E86-2101-907F-6BCE-5EE4C9C15E8D}"/>
          </ac:spMkLst>
        </pc:spChg>
        <pc:graphicFrameChg chg="mod">
          <ac:chgData name="RUIZ Santiago" userId="1ba78940-982b-41b9-8912-39196fc239fd" providerId="ADAL" clId="{B1A0717D-EAEA-4B21-A617-163B1532A27A}" dt="2024-09-27T19:59:02.968" v="0" actId="1076"/>
          <ac:graphicFrameMkLst>
            <pc:docMk/>
            <pc:sldMk cId="1224707053" sldId="258"/>
            <ac:graphicFrameMk id="63" creationId="{7EB840C8-AC07-3632-6D97-A8EAAEA5E2D5}"/>
          </ac:graphicFrameMkLst>
        </pc:graphicFrameChg>
        <pc:cxnChg chg="mod">
          <ac:chgData name="RUIZ Santiago" userId="1ba78940-982b-41b9-8912-39196fc239fd" providerId="ADAL" clId="{B1A0717D-EAEA-4B21-A617-163B1532A27A}" dt="2024-09-27T19:59:02.968" v="0" actId="1076"/>
          <ac:cxnSpMkLst>
            <pc:docMk/>
            <pc:sldMk cId="1224707053" sldId="258"/>
            <ac:cxnSpMk id="122" creationId="{C4EA9C1B-5989-78B9-7871-F1F11D4C58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1376" y="3586106"/>
            <a:ext cx="27555587" cy="7628714"/>
          </a:xfrm>
        </p:spPr>
        <p:txBody>
          <a:bodyPr anchor="b"/>
          <a:lstStyle>
            <a:lvl1pPr algn="ctr">
              <a:defRPr sz="1917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2292" y="11509012"/>
            <a:ext cx="24313754" cy="5290390"/>
          </a:xfrm>
        </p:spPr>
        <p:txBody>
          <a:bodyPr/>
          <a:lstStyle>
            <a:lvl1pPr marL="0" indent="0" algn="ctr">
              <a:buNone/>
              <a:defRPr sz="7668"/>
            </a:lvl1pPr>
            <a:lvl2pPr marL="1460800" indent="0" algn="ctr">
              <a:buNone/>
              <a:defRPr sz="6390"/>
            </a:lvl2pPr>
            <a:lvl3pPr marL="2921599" indent="0" algn="ctr">
              <a:buNone/>
              <a:defRPr sz="5751"/>
            </a:lvl3pPr>
            <a:lvl4pPr marL="4382399" indent="0" algn="ctr">
              <a:buNone/>
              <a:defRPr sz="5112"/>
            </a:lvl4pPr>
            <a:lvl5pPr marL="5843199" indent="0" algn="ctr">
              <a:buNone/>
              <a:defRPr sz="5112"/>
            </a:lvl5pPr>
            <a:lvl6pPr marL="7303999" indent="0" algn="ctr">
              <a:buNone/>
              <a:defRPr sz="5112"/>
            </a:lvl6pPr>
            <a:lvl7pPr marL="8764798" indent="0" algn="ctr">
              <a:buNone/>
              <a:defRPr sz="5112"/>
            </a:lvl7pPr>
            <a:lvl8pPr marL="10225598" indent="0" algn="ctr">
              <a:buNone/>
              <a:defRPr sz="5112"/>
            </a:lvl8pPr>
            <a:lvl9pPr marL="11686398" indent="0" algn="ctr">
              <a:buNone/>
              <a:defRPr sz="51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AABA-3FBD-4FAA-9250-64ADD3BA375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AFA1-10E9-44A7-B200-BE7FD5604F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3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AABA-3FBD-4FAA-9250-64ADD3BA375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AFA1-10E9-44A7-B200-BE7FD5604F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99375" y="1166625"/>
            <a:ext cx="6990204" cy="185696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8763" y="1166625"/>
            <a:ext cx="20565383" cy="1856963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AABA-3FBD-4FAA-9250-64ADD3BA375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AFA1-10E9-44A7-B200-BE7FD5604F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AABA-3FBD-4FAA-9250-64ADD3BA375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AFA1-10E9-44A7-B200-BE7FD5604F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1878" y="5462855"/>
            <a:ext cx="27960817" cy="9114891"/>
          </a:xfrm>
        </p:spPr>
        <p:txBody>
          <a:bodyPr anchor="b"/>
          <a:lstStyle>
            <a:lvl1pPr>
              <a:defRPr sz="1917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1878" y="14663977"/>
            <a:ext cx="27960817" cy="4793306"/>
          </a:xfrm>
        </p:spPr>
        <p:txBody>
          <a:bodyPr/>
          <a:lstStyle>
            <a:lvl1pPr marL="0" indent="0">
              <a:buNone/>
              <a:defRPr sz="7668">
                <a:solidFill>
                  <a:schemeClr val="tx1"/>
                </a:solidFill>
              </a:defRPr>
            </a:lvl1pPr>
            <a:lvl2pPr marL="1460800" indent="0">
              <a:buNone/>
              <a:defRPr sz="6390">
                <a:solidFill>
                  <a:schemeClr val="tx1">
                    <a:tint val="75000"/>
                  </a:schemeClr>
                </a:solidFill>
              </a:defRPr>
            </a:lvl2pPr>
            <a:lvl3pPr marL="2921599" indent="0">
              <a:buNone/>
              <a:defRPr sz="5751">
                <a:solidFill>
                  <a:schemeClr val="tx1">
                    <a:tint val="75000"/>
                  </a:schemeClr>
                </a:solidFill>
              </a:defRPr>
            </a:lvl3pPr>
            <a:lvl4pPr marL="4382399" indent="0">
              <a:buNone/>
              <a:defRPr sz="5112">
                <a:solidFill>
                  <a:schemeClr val="tx1">
                    <a:tint val="75000"/>
                  </a:schemeClr>
                </a:solidFill>
              </a:defRPr>
            </a:lvl4pPr>
            <a:lvl5pPr marL="5843199" indent="0">
              <a:buNone/>
              <a:defRPr sz="5112">
                <a:solidFill>
                  <a:schemeClr val="tx1">
                    <a:tint val="75000"/>
                  </a:schemeClr>
                </a:solidFill>
              </a:defRPr>
            </a:lvl5pPr>
            <a:lvl6pPr marL="7303999" indent="0">
              <a:buNone/>
              <a:defRPr sz="5112">
                <a:solidFill>
                  <a:schemeClr val="tx1">
                    <a:tint val="75000"/>
                  </a:schemeClr>
                </a:solidFill>
              </a:defRPr>
            </a:lvl6pPr>
            <a:lvl7pPr marL="8764798" indent="0">
              <a:buNone/>
              <a:defRPr sz="5112">
                <a:solidFill>
                  <a:schemeClr val="tx1">
                    <a:tint val="75000"/>
                  </a:schemeClr>
                </a:solidFill>
              </a:defRPr>
            </a:lvl7pPr>
            <a:lvl8pPr marL="10225598" indent="0">
              <a:buNone/>
              <a:defRPr sz="5112">
                <a:solidFill>
                  <a:schemeClr val="tx1">
                    <a:tint val="75000"/>
                  </a:schemeClr>
                </a:solidFill>
              </a:defRPr>
            </a:lvl8pPr>
            <a:lvl9pPr marL="11686398" indent="0">
              <a:buNone/>
              <a:defRPr sz="51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AABA-3FBD-4FAA-9250-64ADD3BA375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AFA1-10E9-44A7-B200-BE7FD5604F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8761" y="5833125"/>
            <a:ext cx="13777794" cy="1390313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11783" y="5833125"/>
            <a:ext cx="13777794" cy="1390313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AABA-3FBD-4FAA-9250-64ADD3BA375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AFA1-10E9-44A7-B200-BE7FD5604F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983" y="1166630"/>
            <a:ext cx="27960817" cy="423535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987" y="5371550"/>
            <a:ext cx="13714474" cy="2632513"/>
          </a:xfrm>
        </p:spPr>
        <p:txBody>
          <a:bodyPr anchor="b"/>
          <a:lstStyle>
            <a:lvl1pPr marL="0" indent="0">
              <a:buNone/>
              <a:defRPr sz="7668" b="1"/>
            </a:lvl1pPr>
            <a:lvl2pPr marL="1460800" indent="0">
              <a:buNone/>
              <a:defRPr sz="6390" b="1"/>
            </a:lvl2pPr>
            <a:lvl3pPr marL="2921599" indent="0">
              <a:buNone/>
              <a:defRPr sz="5751" b="1"/>
            </a:lvl3pPr>
            <a:lvl4pPr marL="4382399" indent="0">
              <a:buNone/>
              <a:defRPr sz="5112" b="1"/>
            </a:lvl4pPr>
            <a:lvl5pPr marL="5843199" indent="0">
              <a:buNone/>
              <a:defRPr sz="5112" b="1"/>
            </a:lvl5pPr>
            <a:lvl6pPr marL="7303999" indent="0">
              <a:buNone/>
              <a:defRPr sz="5112" b="1"/>
            </a:lvl6pPr>
            <a:lvl7pPr marL="8764798" indent="0">
              <a:buNone/>
              <a:defRPr sz="5112" b="1"/>
            </a:lvl7pPr>
            <a:lvl8pPr marL="10225598" indent="0">
              <a:buNone/>
              <a:defRPr sz="5112" b="1"/>
            </a:lvl8pPr>
            <a:lvl9pPr marL="11686398" indent="0">
              <a:buNone/>
              <a:defRPr sz="51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987" y="8004063"/>
            <a:ext cx="13714474" cy="11772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11785" y="5371550"/>
            <a:ext cx="13782016" cy="2632513"/>
          </a:xfrm>
        </p:spPr>
        <p:txBody>
          <a:bodyPr anchor="b"/>
          <a:lstStyle>
            <a:lvl1pPr marL="0" indent="0">
              <a:buNone/>
              <a:defRPr sz="7668" b="1"/>
            </a:lvl1pPr>
            <a:lvl2pPr marL="1460800" indent="0">
              <a:buNone/>
              <a:defRPr sz="6390" b="1"/>
            </a:lvl2pPr>
            <a:lvl3pPr marL="2921599" indent="0">
              <a:buNone/>
              <a:defRPr sz="5751" b="1"/>
            </a:lvl3pPr>
            <a:lvl4pPr marL="4382399" indent="0">
              <a:buNone/>
              <a:defRPr sz="5112" b="1"/>
            </a:lvl4pPr>
            <a:lvl5pPr marL="5843199" indent="0">
              <a:buNone/>
              <a:defRPr sz="5112" b="1"/>
            </a:lvl5pPr>
            <a:lvl6pPr marL="7303999" indent="0">
              <a:buNone/>
              <a:defRPr sz="5112" b="1"/>
            </a:lvl6pPr>
            <a:lvl7pPr marL="8764798" indent="0">
              <a:buNone/>
              <a:defRPr sz="5112" b="1"/>
            </a:lvl7pPr>
            <a:lvl8pPr marL="10225598" indent="0">
              <a:buNone/>
              <a:defRPr sz="5112" b="1"/>
            </a:lvl8pPr>
            <a:lvl9pPr marL="11686398" indent="0">
              <a:buNone/>
              <a:defRPr sz="51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11785" y="8004063"/>
            <a:ext cx="13782016" cy="11772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AABA-3FBD-4FAA-9250-64ADD3BA375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AFA1-10E9-44A7-B200-BE7FD5604F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AABA-3FBD-4FAA-9250-64ADD3BA375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AFA1-10E9-44A7-B200-BE7FD5604F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AABA-3FBD-4FAA-9250-64ADD3BA375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AFA1-10E9-44A7-B200-BE7FD5604F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983" y="1460818"/>
            <a:ext cx="10455758" cy="5112861"/>
          </a:xfrm>
        </p:spPr>
        <p:txBody>
          <a:bodyPr anchor="b"/>
          <a:lstStyle>
            <a:lvl1pPr>
              <a:defRPr sz="102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2016" y="3154965"/>
            <a:ext cx="16411784" cy="15571909"/>
          </a:xfrm>
        </p:spPr>
        <p:txBody>
          <a:bodyPr/>
          <a:lstStyle>
            <a:lvl1pPr>
              <a:defRPr sz="10224"/>
            </a:lvl1pPr>
            <a:lvl2pPr>
              <a:defRPr sz="8946"/>
            </a:lvl2pPr>
            <a:lvl3pPr>
              <a:defRPr sz="7668"/>
            </a:lvl3pPr>
            <a:lvl4pPr>
              <a:defRPr sz="6390"/>
            </a:lvl4pPr>
            <a:lvl5pPr>
              <a:defRPr sz="6390"/>
            </a:lvl5pPr>
            <a:lvl6pPr>
              <a:defRPr sz="6390"/>
            </a:lvl6pPr>
            <a:lvl7pPr>
              <a:defRPr sz="6390"/>
            </a:lvl7pPr>
            <a:lvl8pPr>
              <a:defRPr sz="6390"/>
            </a:lvl8pPr>
            <a:lvl9pPr>
              <a:defRPr sz="63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2983" y="6573679"/>
            <a:ext cx="10455758" cy="12178553"/>
          </a:xfrm>
        </p:spPr>
        <p:txBody>
          <a:bodyPr/>
          <a:lstStyle>
            <a:lvl1pPr marL="0" indent="0">
              <a:buNone/>
              <a:defRPr sz="5112"/>
            </a:lvl1pPr>
            <a:lvl2pPr marL="1460800" indent="0">
              <a:buNone/>
              <a:defRPr sz="4473"/>
            </a:lvl2pPr>
            <a:lvl3pPr marL="2921599" indent="0">
              <a:buNone/>
              <a:defRPr sz="3834"/>
            </a:lvl3pPr>
            <a:lvl4pPr marL="4382399" indent="0">
              <a:buNone/>
              <a:defRPr sz="3195"/>
            </a:lvl4pPr>
            <a:lvl5pPr marL="5843199" indent="0">
              <a:buNone/>
              <a:defRPr sz="3195"/>
            </a:lvl5pPr>
            <a:lvl6pPr marL="7303999" indent="0">
              <a:buNone/>
              <a:defRPr sz="3195"/>
            </a:lvl6pPr>
            <a:lvl7pPr marL="8764798" indent="0">
              <a:buNone/>
              <a:defRPr sz="3195"/>
            </a:lvl7pPr>
            <a:lvl8pPr marL="10225598" indent="0">
              <a:buNone/>
              <a:defRPr sz="3195"/>
            </a:lvl8pPr>
            <a:lvl9pPr marL="11686398" indent="0">
              <a:buNone/>
              <a:defRPr sz="3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AABA-3FBD-4FAA-9250-64ADD3BA375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AFA1-10E9-44A7-B200-BE7FD5604F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983" y="1460818"/>
            <a:ext cx="10455758" cy="5112861"/>
          </a:xfrm>
        </p:spPr>
        <p:txBody>
          <a:bodyPr anchor="b"/>
          <a:lstStyle>
            <a:lvl1pPr>
              <a:defRPr sz="102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82016" y="3154965"/>
            <a:ext cx="16411784" cy="15571909"/>
          </a:xfrm>
        </p:spPr>
        <p:txBody>
          <a:bodyPr anchor="t"/>
          <a:lstStyle>
            <a:lvl1pPr marL="0" indent="0">
              <a:buNone/>
              <a:defRPr sz="10224"/>
            </a:lvl1pPr>
            <a:lvl2pPr marL="1460800" indent="0">
              <a:buNone/>
              <a:defRPr sz="8946"/>
            </a:lvl2pPr>
            <a:lvl3pPr marL="2921599" indent="0">
              <a:buNone/>
              <a:defRPr sz="7668"/>
            </a:lvl3pPr>
            <a:lvl4pPr marL="4382399" indent="0">
              <a:buNone/>
              <a:defRPr sz="6390"/>
            </a:lvl4pPr>
            <a:lvl5pPr marL="5843199" indent="0">
              <a:buNone/>
              <a:defRPr sz="6390"/>
            </a:lvl5pPr>
            <a:lvl6pPr marL="7303999" indent="0">
              <a:buNone/>
              <a:defRPr sz="6390"/>
            </a:lvl6pPr>
            <a:lvl7pPr marL="8764798" indent="0">
              <a:buNone/>
              <a:defRPr sz="6390"/>
            </a:lvl7pPr>
            <a:lvl8pPr marL="10225598" indent="0">
              <a:buNone/>
              <a:defRPr sz="6390"/>
            </a:lvl8pPr>
            <a:lvl9pPr marL="11686398" indent="0">
              <a:buNone/>
              <a:defRPr sz="63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2983" y="6573679"/>
            <a:ext cx="10455758" cy="12178553"/>
          </a:xfrm>
        </p:spPr>
        <p:txBody>
          <a:bodyPr/>
          <a:lstStyle>
            <a:lvl1pPr marL="0" indent="0">
              <a:buNone/>
              <a:defRPr sz="5112"/>
            </a:lvl1pPr>
            <a:lvl2pPr marL="1460800" indent="0">
              <a:buNone/>
              <a:defRPr sz="4473"/>
            </a:lvl2pPr>
            <a:lvl3pPr marL="2921599" indent="0">
              <a:buNone/>
              <a:defRPr sz="3834"/>
            </a:lvl3pPr>
            <a:lvl4pPr marL="4382399" indent="0">
              <a:buNone/>
              <a:defRPr sz="3195"/>
            </a:lvl4pPr>
            <a:lvl5pPr marL="5843199" indent="0">
              <a:buNone/>
              <a:defRPr sz="3195"/>
            </a:lvl5pPr>
            <a:lvl6pPr marL="7303999" indent="0">
              <a:buNone/>
              <a:defRPr sz="3195"/>
            </a:lvl6pPr>
            <a:lvl7pPr marL="8764798" indent="0">
              <a:buNone/>
              <a:defRPr sz="3195"/>
            </a:lvl7pPr>
            <a:lvl8pPr marL="10225598" indent="0">
              <a:buNone/>
              <a:defRPr sz="3195"/>
            </a:lvl8pPr>
            <a:lvl9pPr marL="11686398" indent="0">
              <a:buNone/>
              <a:defRPr sz="3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AABA-3FBD-4FAA-9250-64ADD3BA375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AFA1-10E9-44A7-B200-BE7FD5604F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8761" y="1166630"/>
            <a:ext cx="27960817" cy="4235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761" y="5833125"/>
            <a:ext cx="27960817" cy="1390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8761" y="20309426"/>
            <a:ext cx="7294126" cy="116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AABA-3FBD-4FAA-9250-64ADD3BA375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8575" y="20309426"/>
            <a:ext cx="10941189" cy="116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95451" y="20309426"/>
            <a:ext cx="7294126" cy="116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AFA1-10E9-44A7-B200-BE7FD5604F0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46D374-2541-27C5-6430-21E20B15709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5786862" y="21584603"/>
            <a:ext cx="87630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60764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1599" rtl="0" eaLnBrk="1" latinLnBrk="0" hangingPunct="1">
        <a:lnSpc>
          <a:spcPct val="90000"/>
        </a:lnSpc>
        <a:spcBef>
          <a:spcPct val="0"/>
        </a:spcBef>
        <a:buNone/>
        <a:defRPr sz="140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0400" indent="-730400" algn="l" defTabSz="2921599" rtl="0" eaLnBrk="1" latinLnBrk="0" hangingPunct="1">
        <a:lnSpc>
          <a:spcPct val="90000"/>
        </a:lnSpc>
        <a:spcBef>
          <a:spcPts val="3195"/>
        </a:spcBef>
        <a:buFont typeface="Arial" panose="020B0604020202020204" pitchFamily="34" charset="0"/>
        <a:buChar char="•"/>
        <a:defRPr sz="8946" kern="1200">
          <a:solidFill>
            <a:schemeClr val="tx1"/>
          </a:solidFill>
          <a:latin typeface="+mn-lt"/>
          <a:ea typeface="+mn-ea"/>
          <a:cs typeface="+mn-cs"/>
        </a:defRPr>
      </a:lvl1pPr>
      <a:lvl2pPr marL="2191200" indent="-730400" algn="l" defTabSz="2921599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7668" kern="1200">
          <a:solidFill>
            <a:schemeClr val="tx1"/>
          </a:solidFill>
          <a:latin typeface="+mn-lt"/>
          <a:ea typeface="+mn-ea"/>
          <a:cs typeface="+mn-cs"/>
        </a:defRPr>
      </a:lvl2pPr>
      <a:lvl3pPr marL="3651999" indent="-730400" algn="l" defTabSz="2921599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6390" kern="1200">
          <a:solidFill>
            <a:schemeClr val="tx1"/>
          </a:solidFill>
          <a:latin typeface="+mn-lt"/>
          <a:ea typeface="+mn-ea"/>
          <a:cs typeface="+mn-cs"/>
        </a:defRPr>
      </a:lvl3pPr>
      <a:lvl4pPr marL="5112799" indent="-730400" algn="l" defTabSz="2921599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1" kern="1200">
          <a:solidFill>
            <a:schemeClr val="tx1"/>
          </a:solidFill>
          <a:latin typeface="+mn-lt"/>
          <a:ea typeface="+mn-ea"/>
          <a:cs typeface="+mn-cs"/>
        </a:defRPr>
      </a:lvl4pPr>
      <a:lvl5pPr marL="6573599" indent="-730400" algn="l" defTabSz="2921599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1" kern="1200">
          <a:solidFill>
            <a:schemeClr val="tx1"/>
          </a:solidFill>
          <a:latin typeface="+mn-lt"/>
          <a:ea typeface="+mn-ea"/>
          <a:cs typeface="+mn-cs"/>
        </a:defRPr>
      </a:lvl5pPr>
      <a:lvl6pPr marL="8034398" indent="-730400" algn="l" defTabSz="2921599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1" kern="1200">
          <a:solidFill>
            <a:schemeClr val="tx1"/>
          </a:solidFill>
          <a:latin typeface="+mn-lt"/>
          <a:ea typeface="+mn-ea"/>
          <a:cs typeface="+mn-cs"/>
        </a:defRPr>
      </a:lvl6pPr>
      <a:lvl7pPr marL="9495198" indent="-730400" algn="l" defTabSz="2921599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1" kern="1200">
          <a:solidFill>
            <a:schemeClr val="tx1"/>
          </a:solidFill>
          <a:latin typeface="+mn-lt"/>
          <a:ea typeface="+mn-ea"/>
          <a:cs typeface="+mn-cs"/>
        </a:defRPr>
      </a:lvl7pPr>
      <a:lvl8pPr marL="10955998" indent="-730400" algn="l" defTabSz="2921599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1" kern="1200">
          <a:solidFill>
            <a:schemeClr val="tx1"/>
          </a:solidFill>
          <a:latin typeface="+mn-lt"/>
          <a:ea typeface="+mn-ea"/>
          <a:cs typeface="+mn-cs"/>
        </a:defRPr>
      </a:lvl8pPr>
      <a:lvl9pPr marL="12416798" indent="-730400" algn="l" defTabSz="2921599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1599" rtl="0" eaLnBrk="1" latinLnBrk="0" hangingPunct="1">
        <a:defRPr sz="5751" kern="1200">
          <a:solidFill>
            <a:schemeClr val="tx1"/>
          </a:solidFill>
          <a:latin typeface="+mn-lt"/>
          <a:ea typeface="+mn-ea"/>
          <a:cs typeface="+mn-cs"/>
        </a:defRPr>
      </a:lvl1pPr>
      <a:lvl2pPr marL="1460800" algn="l" defTabSz="2921599" rtl="0" eaLnBrk="1" latinLnBrk="0" hangingPunct="1">
        <a:defRPr sz="5751" kern="1200">
          <a:solidFill>
            <a:schemeClr val="tx1"/>
          </a:solidFill>
          <a:latin typeface="+mn-lt"/>
          <a:ea typeface="+mn-ea"/>
          <a:cs typeface="+mn-cs"/>
        </a:defRPr>
      </a:lvl2pPr>
      <a:lvl3pPr marL="2921599" algn="l" defTabSz="2921599" rtl="0" eaLnBrk="1" latinLnBrk="0" hangingPunct="1">
        <a:defRPr sz="5751" kern="1200">
          <a:solidFill>
            <a:schemeClr val="tx1"/>
          </a:solidFill>
          <a:latin typeface="+mn-lt"/>
          <a:ea typeface="+mn-ea"/>
          <a:cs typeface="+mn-cs"/>
        </a:defRPr>
      </a:lvl3pPr>
      <a:lvl4pPr marL="4382399" algn="l" defTabSz="2921599" rtl="0" eaLnBrk="1" latinLnBrk="0" hangingPunct="1">
        <a:defRPr sz="5751" kern="1200">
          <a:solidFill>
            <a:schemeClr val="tx1"/>
          </a:solidFill>
          <a:latin typeface="+mn-lt"/>
          <a:ea typeface="+mn-ea"/>
          <a:cs typeface="+mn-cs"/>
        </a:defRPr>
      </a:lvl4pPr>
      <a:lvl5pPr marL="5843199" algn="l" defTabSz="2921599" rtl="0" eaLnBrk="1" latinLnBrk="0" hangingPunct="1">
        <a:defRPr sz="5751" kern="1200">
          <a:solidFill>
            <a:schemeClr val="tx1"/>
          </a:solidFill>
          <a:latin typeface="+mn-lt"/>
          <a:ea typeface="+mn-ea"/>
          <a:cs typeface="+mn-cs"/>
        </a:defRPr>
      </a:lvl5pPr>
      <a:lvl6pPr marL="7303999" algn="l" defTabSz="2921599" rtl="0" eaLnBrk="1" latinLnBrk="0" hangingPunct="1">
        <a:defRPr sz="5751" kern="1200">
          <a:solidFill>
            <a:schemeClr val="tx1"/>
          </a:solidFill>
          <a:latin typeface="+mn-lt"/>
          <a:ea typeface="+mn-ea"/>
          <a:cs typeface="+mn-cs"/>
        </a:defRPr>
      </a:lvl6pPr>
      <a:lvl7pPr marL="8764798" algn="l" defTabSz="2921599" rtl="0" eaLnBrk="1" latinLnBrk="0" hangingPunct="1">
        <a:defRPr sz="5751" kern="1200">
          <a:solidFill>
            <a:schemeClr val="tx1"/>
          </a:solidFill>
          <a:latin typeface="+mn-lt"/>
          <a:ea typeface="+mn-ea"/>
          <a:cs typeface="+mn-cs"/>
        </a:defRPr>
      </a:lvl7pPr>
      <a:lvl8pPr marL="10225598" algn="l" defTabSz="2921599" rtl="0" eaLnBrk="1" latinLnBrk="0" hangingPunct="1">
        <a:defRPr sz="5751" kern="1200">
          <a:solidFill>
            <a:schemeClr val="tx1"/>
          </a:solidFill>
          <a:latin typeface="+mn-lt"/>
          <a:ea typeface="+mn-ea"/>
          <a:cs typeface="+mn-cs"/>
        </a:defRPr>
      </a:lvl8pPr>
      <a:lvl9pPr marL="11686398" algn="l" defTabSz="2921599" rtl="0" eaLnBrk="1" latinLnBrk="0" hangingPunct="1">
        <a:defRPr sz="57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7CB6BD5-9F57-09A6-7476-F68603C7BA7B}"/>
              </a:ext>
            </a:extLst>
          </p:cNvPr>
          <p:cNvGraphicFramePr>
            <a:graphicFrameLocks noGrp="1"/>
          </p:cNvGraphicFramePr>
          <p:nvPr/>
        </p:nvGraphicFramePr>
        <p:xfrm>
          <a:off x="1096991" y="1469949"/>
          <a:ext cx="3151764" cy="411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882">
                  <a:extLst>
                    <a:ext uri="{9D8B030D-6E8A-4147-A177-3AD203B41FA5}">
                      <a16:colId xmlns:a16="http://schemas.microsoft.com/office/drawing/2014/main" val="775644486"/>
                    </a:ext>
                  </a:extLst>
                </a:gridCol>
                <a:gridCol w="1575882">
                  <a:extLst>
                    <a:ext uri="{9D8B030D-6E8A-4147-A177-3AD203B41FA5}">
                      <a16:colId xmlns:a16="http://schemas.microsoft.com/office/drawing/2014/main" val="1421110850"/>
                    </a:ext>
                  </a:extLst>
                </a:gridCol>
              </a:tblGrid>
              <a:tr h="276699">
                <a:tc>
                  <a:txBody>
                    <a:bodyPr/>
                    <a:lstStyle/>
                    <a:p>
                      <a:r>
                        <a:rPr lang="es-ES" sz="1000" b="1" dirty="0">
                          <a:effectLst/>
                        </a:rPr>
                        <a:t>Campo</a:t>
                      </a:r>
                      <a:endParaRPr lang="es-ES" sz="1000" dirty="0">
                        <a:effectLst/>
                      </a:endParaRPr>
                    </a:p>
                  </a:txBody>
                  <a:tcPr marL="45039" marR="45039" marT="45039" marB="45039" anchor="ctr"/>
                </a:tc>
                <a:tc>
                  <a:txBody>
                    <a:bodyPr/>
                    <a:lstStyle/>
                    <a:p>
                      <a:r>
                        <a:rPr lang="es-ES" sz="1000" b="1">
                          <a:effectLst/>
                        </a:rPr>
                        <a:t>Descripción</a:t>
                      </a:r>
                      <a:endParaRPr lang="es-ES" sz="1000">
                        <a:effectLst/>
                      </a:endParaRPr>
                    </a:p>
                  </a:txBody>
                  <a:tcPr marL="45039" marR="45039" marT="45039" marB="45039" anchor="ctr"/>
                </a:tc>
                <a:extLst>
                  <a:ext uri="{0D108BD9-81ED-4DB2-BD59-A6C34878D82A}">
                    <a16:rowId xmlns:a16="http://schemas.microsoft.com/office/drawing/2014/main" val="3955192938"/>
                  </a:ext>
                </a:extLst>
              </a:tr>
              <a:tr h="276699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Orden</a:t>
                      </a:r>
                    </a:p>
                  </a:txBody>
                  <a:tcPr marL="45039" marR="45039" marT="45039" marB="45039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Identificador de la OF</a:t>
                      </a:r>
                    </a:p>
                  </a:txBody>
                  <a:tcPr marL="45039" marR="45039" marT="45039" marB="45039" anchor="ctr"/>
                </a:tc>
                <a:extLst>
                  <a:ext uri="{0D108BD9-81ED-4DB2-BD59-A6C34878D82A}">
                    <a16:rowId xmlns:a16="http://schemas.microsoft.com/office/drawing/2014/main" val="1155475272"/>
                  </a:ext>
                </a:extLst>
              </a:tr>
              <a:tr h="450607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Número de material</a:t>
                      </a:r>
                    </a:p>
                  </a:txBody>
                  <a:tcPr marL="45039" marR="45039" marT="45039" marB="45039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Identificador del material, del antígeno producido</a:t>
                      </a:r>
                    </a:p>
                  </a:txBody>
                  <a:tcPr marL="45039" marR="45039" marT="45039" marB="45039" anchor="ctr"/>
                </a:tc>
                <a:extLst>
                  <a:ext uri="{0D108BD9-81ED-4DB2-BD59-A6C34878D82A}">
                    <a16:rowId xmlns:a16="http://schemas.microsoft.com/office/drawing/2014/main" val="2697247473"/>
                  </a:ext>
                </a:extLst>
              </a:tr>
              <a:tr h="276699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Texto breve material</a:t>
                      </a:r>
                    </a:p>
                  </a:txBody>
                  <a:tcPr marL="45039" marR="45039" marT="45039" marB="45039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Descripción del antígeno</a:t>
                      </a:r>
                    </a:p>
                  </a:txBody>
                  <a:tcPr marL="45039" marR="45039" marT="45039" marB="45039" anchor="ctr"/>
                </a:tc>
                <a:extLst>
                  <a:ext uri="{0D108BD9-81ED-4DB2-BD59-A6C34878D82A}">
                    <a16:rowId xmlns:a16="http://schemas.microsoft.com/office/drawing/2014/main" val="218199711"/>
                  </a:ext>
                </a:extLst>
              </a:tr>
              <a:tr h="940569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Lote</a:t>
                      </a:r>
                    </a:p>
                  </a:txBody>
                  <a:tcPr marL="45039" marR="45039" marT="45039" marB="45039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Número de lote producido. Igual que el número de OF, la relación de material y lote también identifica cada producción</a:t>
                      </a:r>
                    </a:p>
                  </a:txBody>
                  <a:tcPr marL="45039" marR="45039" marT="45039" marB="45039" anchor="ctr"/>
                </a:tc>
                <a:extLst>
                  <a:ext uri="{0D108BD9-81ED-4DB2-BD59-A6C34878D82A}">
                    <a16:rowId xmlns:a16="http://schemas.microsoft.com/office/drawing/2014/main" val="3955391427"/>
                  </a:ext>
                </a:extLst>
              </a:tr>
              <a:tr h="396383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Fecha de inicio real</a:t>
                      </a:r>
                    </a:p>
                  </a:txBody>
                  <a:tcPr marL="45039" marR="45039" marT="45039" marB="45039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 de inicio real de la OF</a:t>
                      </a:r>
                    </a:p>
                  </a:txBody>
                  <a:tcPr marL="45039" marR="45039" marT="45039" marB="45039" anchor="ctr"/>
                </a:tc>
                <a:extLst>
                  <a:ext uri="{0D108BD9-81ED-4DB2-BD59-A6C34878D82A}">
                    <a16:rowId xmlns:a16="http://schemas.microsoft.com/office/drawing/2014/main" val="994512328"/>
                  </a:ext>
                </a:extLst>
              </a:tr>
              <a:tr h="276699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Fecha de fin real</a:t>
                      </a:r>
                    </a:p>
                  </a:txBody>
                  <a:tcPr marL="45039" marR="45039" marT="45039" marB="45039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 de fin real de la OF</a:t>
                      </a:r>
                    </a:p>
                  </a:txBody>
                  <a:tcPr marL="45039" marR="45039" marT="45039" marB="45039" anchor="ctr"/>
                </a:tc>
                <a:extLst>
                  <a:ext uri="{0D108BD9-81ED-4DB2-BD59-A6C34878D82A}">
                    <a16:rowId xmlns:a16="http://schemas.microsoft.com/office/drawing/2014/main" val="1873284623"/>
                  </a:ext>
                </a:extLst>
              </a:tr>
              <a:tr h="940569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Cantidad entregada</a:t>
                      </a:r>
                    </a:p>
                  </a:txBody>
                  <a:tcPr marL="45039" marR="45039" marT="45039" marB="45039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Volumen de antígeno producido. El reto no trata de maximizar el volumen, sino el título (la calidad) del antígeno</a:t>
                      </a:r>
                    </a:p>
                  </a:txBody>
                  <a:tcPr marL="45039" marR="45039" marT="45039" marB="45039" anchor="ctr"/>
                </a:tc>
                <a:extLst>
                  <a:ext uri="{0D108BD9-81ED-4DB2-BD59-A6C34878D82A}">
                    <a16:rowId xmlns:a16="http://schemas.microsoft.com/office/drawing/2014/main" val="3536963669"/>
                  </a:ext>
                </a:extLst>
              </a:tr>
              <a:tr h="276699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Unidad de medida</a:t>
                      </a:r>
                    </a:p>
                  </a:txBody>
                  <a:tcPr marL="45039" marR="45039" marT="45039" marB="45039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Unidad de medida (litros)</a:t>
                      </a:r>
                    </a:p>
                  </a:txBody>
                  <a:tcPr marL="45039" marR="45039" marT="45039" marB="45039" anchor="ctr"/>
                </a:tc>
                <a:extLst>
                  <a:ext uri="{0D108BD9-81ED-4DB2-BD59-A6C34878D82A}">
                    <a16:rowId xmlns:a16="http://schemas.microsoft.com/office/drawing/2014/main" val="1547598791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D7D06191-9700-2E5C-1F27-EA71E678254D}"/>
              </a:ext>
            </a:extLst>
          </p:cNvPr>
          <p:cNvSpPr txBox="1"/>
          <p:nvPr/>
        </p:nvSpPr>
        <p:spPr>
          <a:xfrm>
            <a:off x="1096991" y="1003739"/>
            <a:ext cx="4027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 err="1">
                <a:solidFill>
                  <a:srgbClr val="1F2937"/>
                </a:solidFill>
                <a:latin typeface="Be Vietnam Pro"/>
              </a:rPr>
              <a:t>Dataset</a:t>
            </a:r>
            <a:r>
              <a:rPr lang="es-ES" sz="1600" b="1" dirty="0">
                <a:solidFill>
                  <a:srgbClr val="1F2937"/>
                </a:solidFill>
                <a:latin typeface="Be Vietnam Pro"/>
              </a:rPr>
              <a:t> Información General (OF 123456.xls)</a:t>
            </a:r>
            <a:endParaRPr lang="en-US" sz="1600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C3CCBC0-4239-BAA2-EF32-36436BFCA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30887"/>
              </p:ext>
            </p:extLst>
          </p:nvPr>
        </p:nvGraphicFramePr>
        <p:xfrm>
          <a:off x="27419259" y="741257"/>
          <a:ext cx="4472201" cy="47011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7315">
                  <a:extLst>
                    <a:ext uri="{9D8B030D-6E8A-4147-A177-3AD203B41FA5}">
                      <a16:colId xmlns:a16="http://schemas.microsoft.com/office/drawing/2014/main" val="2500786817"/>
                    </a:ext>
                  </a:extLst>
                </a:gridCol>
                <a:gridCol w="2254886">
                  <a:extLst>
                    <a:ext uri="{9D8B030D-6E8A-4147-A177-3AD203B41FA5}">
                      <a16:colId xmlns:a16="http://schemas.microsoft.com/office/drawing/2014/main" val="1227370454"/>
                    </a:ext>
                  </a:extLst>
                </a:gridCol>
              </a:tblGrid>
              <a:tr h="343152">
                <a:tc>
                  <a:txBody>
                    <a:bodyPr/>
                    <a:lstStyle/>
                    <a:p>
                      <a:r>
                        <a:rPr lang="es-ES" sz="1000" b="1" dirty="0">
                          <a:effectLst/>
                        </a:rPr>
                        <a:t>Campo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b="1">
                          <a:effectLst/>
                        </a:rPr>
                        <a:t>Descripción</a:t>
                      </a:r>
                      <a:endParaRPr lang="es-ES" sz="1000">
                        <a:effectLst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905380761"/>
                  </a:ext>
                </a:extLst>
              </a:tr>
              <a:tr h="508135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Lote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Número de lote producido. Igual que el número de OF, la relación de material y lote también identifica cada producción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537488587"/>
                  </a:ext>
                </a:extLst>
              </a:tr>
              <a:tr h="343152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Fecha/hora inicio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Fecha de inicio real de la fase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920892246"/>
                  </a:ext>
                </a:extLst>
              </a:tr>
              <a:tr h="343152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Fecha/hora fin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Fecha de fin real de la fase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830662188"/>
                  </a:ext>
                </a:extLst>
              </a:tr>
              <a:tr h="343152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pH línea 1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Valor del pH del frasco 1 al finalizar la fase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835832223"/>
                  </a:ext>
                </a:extLst>
              </a:tr>
              <a:tr h="343152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pH línea 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Valor del pH del frasco 2 al finalizar la fase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208657825"/>
                  </a:ext>
                </a:extLst>
              </a:tr>
              <a:tr h="343152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pH línea 3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Valor del pH del frasco 3 al finalizar la fase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910631455"/>
                  </a:ext>
                </a:extLst>
              </a:tr>
              <a:tr h="355690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Turbidez línea 1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Valor de turbidez del frasco 1 al finalizar la fase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806958736"/>
                  </a:ext>
                </a:extLst>
              </a:tr>
              <a:tr h="355690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Turbidez línea 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Valor de turbidez del frasco 2 al finalizar la fase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603340517"/>
                  </a:ext>
                </a:extLst>
              </a:tr>
              <a:tr h="355690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Turbidez línea 3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Valor de turbidez del frasco 3 al finalizar la fase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813105698"/>
                  </a:ext>
                </a:extLst>
              </a:tr>
              <a:tr h="355690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Línea 1 utilizada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Si valor 1, se utiliza frasco 1 para la fase de inoculación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900627563"/>
                  </a:ext>
                </a:extLst>
              </a:tr>
              <a:tr h="355690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Línea 2 utilizada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Si valor 1, se utiliza frasco 2 para la fase de inoculación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832296281"/>
                  </a:ext>
                </a:extLst>
              </a:tr>
              <a:tr h="355690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Línea 3 utilizada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Si valor 1, se utiliza frasco 3 para la fase de inoculación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00677918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5F1DB0F7-0F8A-B38C-5C31-7DECB59B29B4}"/>
              </a:ext>
            </a:extLst>
          </p:cNvPr>
          <p:cNvSpPr txBox="1"/>
          <p:nvPr/>
        </p:nvSpPr>
        <p:spPr>
          <a:xfrm>
            <a:off x="27396302" y="242753"/>
            <a:ext cx="1470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1F2937"/>
                </a:solidFill>
                <a:latin typeface="Be Vietnam Pro"/>
              </a:rPr>
              <a:t>Preinóculo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078D68-F8A5-AC4A-40AC-509A6427572A}"/>
              </a:ext>
            </a:extLst>
          </p:cNvPr>
          <p:cNvSpPr txBox="1"/>
          <p:nvPr/>
        </p:nvSpPr>
        <p:spPr>
          <a:xfrm>
            <a:off x="26925970" y="5742800"/>
            <a:ext cx="1470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1F2937"/>
                </a:solidFill>
                <a:latin typeface="Be Vietnam Pro"/>
              </a:rPr>
              <a:t>Inoculo</a:t>
            </a:r>
            <a:endParaRPr lang="en-US" dirty="0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5A519E4-99FC-9E4E-F42D-54648C788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00429"/>
              </p:ext>
            </p:extLst>
          </p:nvPr>
        </p:nvGraphicFramePr>
        <p:xfrm>
          <a:off x="26921857" y="6367577"/>
          <a:ext cx="4879424" cy="3552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9712">
                  <a:extLst>
                    <a:ext uri="{9D8B030D-6E8A-4147-A177-3AD203B41FA5}">
                      <a16:colId xmlns:a16="http://schemas.microsoft.com/office/drawing/2014/main" val="137490318"/>
                    </a:ext>
                  </a:extLst>
                </a:gridCol>
                <a:gridCol w="2439712">
                  <a:extLst>
                    <a:ext uri="{9D8B030D-6E8A-4147-A177-3AD203B41FA5}">
                      <a16:colId xmlns:a16="http://schemas.microsoft.com/office/drawing/2014/main" val="2481778043"/>
                    </a:ext>
                  </a:extLst>
                </a:gridCol>
              </a:tblGrid>
              <a:tr h="380589">
                <a:tc>
                  <a:txBody>
                    <a:bodyPr/>
                    <a:lstStyle/>
                    <a:p>
                      <a:r>
                        <a:rPr lang="es-ES" sz="1000" b="1" dirty="0">
                          <a:effectLst/>
                        </a:rPr>
                        <a:t>Campo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b="1">
                          <a:effectLst/>
                        </a:rPr>
                        <a:t>Descripción</a:t>
                      </a:r>
                      <a:endParaRPr lang="es-ES" sz="1000">
                        <a:effectLst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268332627"/>
                  </a:ext>
                </a:extLst>
              </a:tr>
              <a:tr h="452083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Lote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Número de lote producido. Igual que el número de OF, la relación de material y lote también identifica cada producción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472411807"/>
                  </a:ext>
                </a:extLst>
              </a:tr>
              <a:tr h="380589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ID biorreactor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Código del biorreactor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981986539"/>
                  </a:ext>
                </a:extLst>
              </a:tr>
              <a:tr h="380589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Fecha/hora inicio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 de inicio real de la fase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247428887"/>
                  </a:ext>
                </a:extLst>
              </a:tr>
              <a:tr h="380589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Fecha/hora fin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Fecha de fin real de la fase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561039064"/>
                  </a:ext>
                </a:extLst>
              </a:tr>
              <a:tr h="380589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Volumen de cultivo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Volumen de medio utilizado durante el cultivo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303711371"/>
                  </a:ext>
                </a:extLst>
              </a:tr>
              <a:tr h="380589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Turbidez inicio cultivo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Turbidez a tiempo 0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7144228"/>
                  </a:ext>
                </a:extLst>
              </a:tr>
              <a:tr h="380589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Turbidez final cultivo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Turbidez a final de cultivo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887195385"/>
                  </a:ext>
                </a:extLst>
              </a:tr>
              <a:tr h="380589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Viabilidad final cultivo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Indicador de células vivas a final de cultivo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402505872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B161D941-CD98-810B-8F4E-7B82136F62E7}"/>
              </a:ext>
            </a:extLst>
          </p:cNvPr>
          <p:cNvSpPr txBox="1"/>
          <p:nvPr/>
        </p:nvSpPr>
        <p:spPr>
          <a:xfrm>
            <a:off x="18316303" y="2006210"/>
            <a:ext cx="251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1F2937"/>
                </a:solidFill>
                <a:latin typeface="Be Vietnam Pro"/>
              </a:rPr>
              <a:t>cultivos productivos</a:t>
            </a:r>
            <a:r>
              <a:rPr lang="es-ES" dirty="0">
                <a:solidFill>
                  <a:srgbClr val="1F2937"/>
                </a:solidFill>
                <a:latin typeface="Be Vietnam Pro"/>
              </a:rPr>
              <a:t> </a:t>
            </a:r>
            <a:endParaRPr lang="en-US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2CAB1F85-8D59-7DB0-C12B-CB5C117A7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29102"/>
              </p:ext>
            </p:extLst>
          </p:nvPr>
        </p:nvGraphicFramePr>
        <p:xfrm>
          <a:off x="18362439" y="2435673"/>
          <a:ext cx="5630312" cy="607278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15156">
                  <a:extLst>
                    <a:ext uri="{9D8B030D-6E8A-4147-A177-3AD203B41FA5}">
                      <a16:colId xmlns:a16="http://schemas.microsoft.com/office/drawing/2014/main" val="787289988"/>
                    </a:ext>
                  </a:extLst>
                </a:gridCol>
                <a:gridCol w="2815156">
                  <a:extLst>
                    <a:ext uri="{9D8B030D-6E8A-4147-A177-3AD203B41FA5}">
                      <a16:colId xmlns:a16="http://schemas.microsoft.com/office/drawing/2014/main" val="872443791"/>
                    </a:ext>
                  </a:extLst>
                </a:gridCol>
              </a:tblGrid>
              <a:tr h="190349">
                <a:tc>
                  <a:txBody>
                    <a:bodyPr/>
                    <a:lstStyle/>
                    <a:p>
                      <a:r>
                        <a:rPr lang="es-ES" sz="1000" b="1" dirty="0">
                          <a:effectLst/>
                        </a:rPr>
                        <a:t>Campo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b="1">
                          <a:effectLst/>
                        </a:rPr>
                        <a:t>Descripción</a:t>
                      </a:r>
                      <a:endParaRPr lang="es-ES" sz="1000">
                        <a:effectLst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680788556"/>
                  </a:ext>
                </a:extLst>
              </a:tr>
              <a:tr h="508135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Lote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Número de lote producido. Igual que el número de OF, la relación de material y lote también identifica cada producción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680108391"/>
                  </a:ext>
                </a:extLst>
              </a:tr>
              <a:tr h="508135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Orden en el encadenado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Indica la posición relativa de cada lote en una secuencia de encadenados tomando valores de 1, 2 o 3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696983167"/>
                  </a:ext>
                </a:extLst>
              </a:tr>
              <a:tr h="508135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Lote parental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En caso de ser encadenado, indica cuál es el lote del que es dependiente. Si orden en el encadenado == 1, entonces Lote parental == NA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560287883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ID biorreactor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Código del biorreactor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999561095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Fecha/hora inicio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Fecha de inicio real de la fase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115712284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Fecha/hora fin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Fecha de fin real de la fase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227387921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Volumen de inóculo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Volumen de inóculo utilizado para iniciar el cultivo.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072742122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Turbidez inicio cultivo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Turbidez a tiempo 0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708816760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Turbidez final cultivo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Turbidez a final de cultivo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145240079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Viabilidad final cultivo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Indicador de células vivas a final de cultivo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500426466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ID centrífuga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Código de la centrífuga utilizada para procesar el cultivo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971337463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Centrifugación 1 turbidez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Turbidez del producto recogido de la primera centrifugación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418699559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Centrifugación 2 turbidez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Turbidez del producto recogido de la segunda centrifugación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904066097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Producto 1</a:t>
                      </a:r>
                    </a:p>
                  </a:txBody>
                  <a:tcPr marL="25400" marR="25400" marT="25400" marB="254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Concentración del producto 1 en el antígeno final después de todas las fases</a:t>
                      </a:r>
                    </a:p>
                  </a:txBody>
                  <a:tcPr marL="25400" marR="25400" marT="25400" marB="254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94305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Producto 2</a:t>
                      </a:r>
                    </a:p>
                  </a:txBody>
                  <a:tcPr marL="25400" marR="25400" marT="25400" marB="254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Concentración del producto 2 en el antígeno final después de todas las fases</a:t>
                      </a:r>
                    </a:p>
                  </a:txBody>
                  <a:tcPr marL="25400" marR="25400" marT="25400" marB="254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65250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66016AEF-3213-D4ED-7EE4-06DAF3EBC3AD}"/>
              </a:ext>
            </a:extLst>
          </p:cNvPr>
          <p:cNvSpPr txBox="1"/>
          <p:nvPr/>
        </p:nvSpPr>
        <p:spPr>
          <a:xfrm>
            <a:off x="14119420" y="8430424"/>
            <a:ext cx="163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1F2937"/>
                </a:solidFill>
                <a:latin typeface="Be Vietnam Pro"/>
              </a:rPr>
              <a:t>Biorreactores</a:t>
            </a:r>
            <a:endParaRPr lang="en-US" dirty="0"/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883489D8-1BCC-2397-991A-6987E3B43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15201"/>
              </p:ext>
            </p:extLst>
          </p:nvPr>
        </p:nvGraphicFramePr>
        <p:xfrm>
          <a:off x="14231410" y="9308433"/>
          <a:ext cx="5039550" cy="5890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775">
                  <a:extLst>
                    <a:ext uri="{9D8B030D-6E8A-4147-A177-3AD203B41FA5}">
                      <a16:colId xmlns:a16="http://schemas.microsoft.com/office/drawing/2014/main" val="1356596103"/>
                    </a:ext>
                  </a:extLst>
                </a:gridCol>
                <a:gridCol w="2519775">
                  <a:extLst>
                    <a:ext uri="{9D8B030D-6E8A-4147-A177-3AD203B41FA5}">
                      <a16:colId xmlns:a16="http://schemas.microsoft.com/office/drawing/2014/main" val="248182699"/>
                    </a:ext>
                  </a:extLst>
                </a:gridCol>
              </a:tblGrid>
              <a:tr h="336377">
                <a:tc>
                  <a:txBody>
                    <a:bodyPr/>
                    <a:lstStyle/>
                    <a:p>
                      <a:r>
                        <a:rPr lang="es-ES" sz="1000" b="1" dirty="0">
                          <a:effectLst/>
                        </a:rPr>
                        <a:t>Campo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b="1">
                          <a:effectLst/>
                        </a:rPr>
                        <a:t>Descripción</a:t>
                      </a:r>
                      <a:endParaRPr lang="es-ES" sz="1000">
                        <a:effectLst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250309787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DateTime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 y hora de registro de los valores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369445562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xxx.Agitation_PV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Velocidad de agitación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918308849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xxx.Air_Sparge_PV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Aporte de aire por sparger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735275356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xxx.Biocontainer_Pressure_PV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Presión biorreactor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187625464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xxx.DO_1_PV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Presión parcial oxígeno 1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124988473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xxx.DO_2_PV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Presión parcial oxígeno 2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429052155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xxx.Gas_Overlay_PV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Aire por cúpula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366422695"/>
                  </a:ext>
                </a:extLst>
              </a:tr>
              <a:tr h="203245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xxx.Load_Cell_Net_PV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Peso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669334796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xxx.pH_1_PV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pH cultivo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283921610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xxx.pH_2_PV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pH cultivo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406422188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xxx.PUMP_1_PV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Adición antiespumante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722544804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xxx.PUMP_1_TOTAL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Total antiespumante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002607338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xxx.PUMP_2_PV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Adición solución base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672227443"/>
                  </a:ext>
                </a:extLst>
              </a:tr>
              <a:tr h="305030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xxx.PUMP_2_TOTAL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Total solución base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81403784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xxx.Single_Use_DO_PV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Presión parcial oxígeno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9484982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xxx.Single_Use_pH_PV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pH cultivo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430323590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r>
                        <a:rPr lang="es-ES" sz="1000" dirty="0" err="1">
                          <a:effectLst/>
                        </a:rPr>
                        <a:t>xxx.Temperatura_PV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Temperatura cultivo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651595565"/>
                  </a:ext>
                </a:extLst>
              </a:tr>
            </a:tbl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94D5E6D9-A518-2D9C-348D-5E2F9E79D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69447"/>
              </p:ext>
            </p:extLst>
          </p:nvPr>
        </p:nvGraphicFramePr>
        <p:xfrm>
          <a:off x="392780" y="10495389"/>
          <a:ext cx="6993944" cy="4111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96972">
                  <a:extLst>
                    <a:ext uri="{9D8B030D-6E8A-4147-A177-3AD203B41FA5}">
                      <a16:colId xmlns:a16="http://schemas.microsoft.com/office/drawing/2014/main" val="3073930969"/>
                    </a:ext>
                  </a:extLst>
                </a:gridCol>
                <a:gridCol w="3496972">
                  <a:extLst>
                    <a:ext uri="{9D8B030D-6E8A-4147-A177-3AD203B41FA5}">
                      <a16:colId xmlns:a16="http://schemas.microsoft.com/office/drawing/2014/main" val="3675821516"/>
                    </a:ext>
                  </a:extLst>
                </a:gridCol>
              </a:tblGrid>
              <a:tr h="411162">
                <a:tc>
                  <a:txBody>
                    <a:bodyPr/>
                    <a:lstStyle/>
                    <a:p>
                      <a:r>
                        <a:rPr lang="es-ES" sz="1000" b="1" dirty="0">
                          <a:effectLst/>
                        </a:rPr>
                        <a:t>Campo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b="1">
                          <a:effectLst/>
                        </a:rPr>
                        <a:t>Descripción</a:t>
                      </a:r>
                      <a:endParaRPr lang="es-ES" sz="1000">
                        <a:effectLst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156204515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r>
                        <a:rPr lang="es-ES" sz="1000" dirty="0" err="1">
                          <a:effectLst/>
                        </a:rPr>
                        <a:t>DateTime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 y hora de registro de los valores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223582766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06299_TI1302.PV</a:t>
                      </a:r>
                    </a:p>
                  </a:txBody>
                  <a:tcPr marL="25400" marR="25400" marT="25400" marB="254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Temperatura sala biorreactores</a:t>
                      </a:r>
                    </a:p>
                  </a:txBody>
                  <a:tcPr marL="25400" marR="25400" marT="25400" marB="254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16402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06299_MI1302.PV</a:t>
                      </a:r>
                    </a:p>
                  </a:txBody>
                  <a:tcPr marL="25400" marR="25400" marT="25400" marB="254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Humedad sala biorreactores</a:t>
                      </a:r>
                    </a:p>
                  </a:txBody>
                  <a:tcPr marL="25400" marR="25400" marT="25400" marB="254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80642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06299_TI1402.PV</a:t>
                      </a:r>
                    </a:p>
                  </a:txBody>
                  <a:tcPr marL="25400" marR="25400" marT="25400" marB="254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Temperatura sala centrifugas</a:t>
                      </a:r>
                    </a:p>
                  </a:txBody>
                  <a:tcPr marL="25400" marR="25400" marT="25400" marB="254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17167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06299_MI1402.PV</a:t>
                      </a:r>
                    </a:p>
                  </a:txBody>
                  <a:tcPr marL="25400" marR="25400" marT="25400" marB="254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Humedad sala centrifugas</a:t>
                      </a:r>
                    </a:p>
                  </a:txBody>
                  <a:tcPr marL="25400" marR="25400" marT="25400" marB="254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39556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07633_TI0601.PV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Temperatura almacén principal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87474521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07633_HI0101.PV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Humedad almacén principal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670573696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07781_TI1501.PV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Temperatura almacén producción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663005096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07781_MI1501.PV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Humedad almacén producción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870100068"/>
                  </a:ext>
                </a:extLst>
              </a:tr>
            </a:tbl>
          </a:graphicData>
        </a:graphic>
      </p:graphicFrame>
      <p:sp>
        <p:nvSpPr>
          <p:cNvPr id="44" name="CuadroTexto 43">
            <a:extLst>
              <a:ext uri="{FF2B5EF4-FFF2-40B4-BE49-F238E27FC236}">
                <a16:creationId xmlns:a16="http://schemas.microsoft.com/office/drawing/2014/main" id="{A5D7A465-C9B3-91B3-8D1F-A58CF6AF0404}"/>
              </a:ext>
            </a:extLst>
          </p:cNvPr>
          <p:cNvSpPr txBox="1"/>
          <p:nvPr/>
        </p:nvSpPr>
        <p:spPr>
          <a:xfrm>
            <a:off x="369278" y="10002551"/>
            <a:ext cx="330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1F2937"/>
                </a:solidFill>
                <a:effectLst/>
                <a:latin typeface="Be Vietnam Pro"/>
              </a:rPr>
              <a:t>Temperaturas y humedades.xls</a:t>
            </a:r>
            <a:endParaRPr lang="en-US" dirty="0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268DD1C7-6097-8AE6-CAAA-B473A3C4EC90}"/>
              </a:ext>
            </a:extLst>
          </p:cNvPr>
          <p:cNvSpPr txBox="1"/>
          <p:nvPr/>
        </p:nvSpPr>
        <p:spPr>
          <a:xfrm>
            <a:off x="28784120" y="5828019"/>
            <a:ext cx="29672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Utilizar</a:t>
            </a:r>
            <a:r>
              <a:rPr lang="en-US" sz="800" dirty="0"/>
              <a:t> Linea 1 column para saber que </a:t>
            </a:r>
            <a:r>
              <a:rPr lang="en-US" sz="800" dirty="0" err="1"/>
              <a:t>ph</a:t>
            </a:r>
            <a:r>
              <a:rPr lang="en-US" sz="800" dirty="0"/>
              <a:t> y que </a:t>
            </a:r>
            <a:r>
              <a:rPr lang="en-US" sz="800" dirty="0" err="1"/>
              <a:t>turbidez</a:t>
            </a:r>
            <a:r>
              <a:rPr lang="en-US" sz="800" dirty="0"/>
              <a:t> </a:t>
            </a:r>
            <a:r>
              <a:rPr lang="en-US" sz="800" dirty="0" err="1"/>
              <a:t>vamos</a:t>
            </a:r>
            <a:r>
              <a:rPr lang="en-US" sz="800" dirty="0"/>
              <a:t> a utilizer y </a:t>
            </a:r>
            <a:r>
              <a:rPr lang="en-US" sz="800" dirty="0" err="1"/>
              <a:t>eliminar</a:t>
            </a:r>
            <a:r>
              <a:rPr lang="en-US" sz="800" dirty="0"/>
              <a:t> la info de las </a:t>
            </a:r>
            <a:r>
              <a:rPr lang="en-US" sz="800" dirty="0" err="1"/>
              <a:t>columnas</a:t>
            </a:r>
            <a:r>
              <a:rPr lang="en-US" sz="800" dirty="0"/>
              <a:t> que no se </a:t>
            </a:r>
            <a:r>
              <a:rPr lang="en-US" sz="800" dirty="0" err="1"/>
              <a:t>utilizan</a:t>
            </a:r>
            <a:endParaRPr lang="en-US" sz="800" dirty="0"/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438DA00F-F202-09E4-0677-5761D03C5E73}"/>
              </a:ext>
            </a:extLst>
          </p:cNvPr>
          <p:cNvSpPr/>
          <p:nvPr/>
        </p:nvSpPr>
        <p:spPr>
          <a:xfrm>
            <a:off x="23932734" y="2679905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C45214B5-D097-BF76-6240-7F07A13553A7}"/>
              </a:ext>
            </a:extLst>
          </p:cNvPr>
          <p:cNvSpPr/>
          <p:nvPr/>
        </p:nvSpPr>
        <p:spPr>
          <a:xfrm>
            <a:off x="26270559" y="6941847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10E14190-7A4F-B660-9682-D04D54C8402F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4567734" y="2864571"/>
            <a:ext cx="1702825" cy="4261942"/>
          </a:xfrm>
          <a:prstGeom prst="bentConnector3">
            <a:avLst>
              <a:gd name="adj1" fmla="val 6566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5FAEFE5F-4D85-06CF-B97A-9DCCFDE8270C}"/>
              </a:ext>
            </a:extLst>
          </p:cNvPr>
          <p:cNvSpPr/>
          <p:nvPr/>
        </p:nvSpPr>
        <p:spPr>
          <a:xfrm>
            <a:off x="17644678" y="2693456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mbo 26">
            <a:extLst>
              <a:ext uri="{FF2B5EF4-FFF2-40B4-BE49-F238E27FC236}">
                <a16:creationId xmlns:a16="http://schemas.microsoft.com/office/drawing/2014/main" id="{FEC878F4-90DE-9C49-5E3F-C084B0A426AF}"/>
              </a:ext>
            </a:extLst>
          </p:cNvPr>
          <p:cNvSpPr/>
          <p:nvPr/>
        </p:nvSpPr>
        <p:spPr>
          <a:xfrm>
            <a:off x="26817240" y="1231812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155AF3CB-C521-6626-FA36-DC83930F0CB4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24567734" y="1416478"/>
            <a:ext cx="2249506" cy="144809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6FEDB5-B721-3770-EF08-BC070B29BE09}"/>
              </a:ext>
            </a:extLst>
          </p:cNvPr>
          <p:cNvSpPr txBox="1"/>
          <p:nvPr/>
        </p:nvSpPr>
        <p:spPr>
          <a:xfrm>
            <a:off x="26827839" y="10267318"/>
            <a:ext cx="402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1F2937"/>
                </a:solidFill>
                <a:latin typeface="Be Vietnam Pro"/>
              </a:rPr>
              <a:t>Dataset</a:t>
            </a:r>
            <a:r>
              <a:rPr lang="es-ES" b="1" dirty="0">
                <a:solidFill>
                  <a:srgbClr val="1F2937"/>
                </a:solidFill>
                <a:latin typeface="Be Vietnam Pro"/>
              </a:rPr>
              <a:t> Cinéticos IPC (Cinéticos IPC.xls)</a:t>
            </a:r>
            <a:endParaRPr lang="en-US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E7362152-10E3-D30C-A2DC-FDA8706E0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40321"/>
              </p:ext>
            </p:extLst>
          </p:nvPr>
        </p:nvGraphicFramePr>
        <p:xfrm>
          <a:off x="27048919" y="11651215"/>
          <a:ext cx="2482682" cy="26164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5788">
                  <a:extLst>
                    <a:ext uri="{9D8B030D-6E8A-4147-A177-3AD203B41FA5}">
                      <a16:colId xmlns:a16="http://schemas.microsoft.com/office/drawing/2014/main" val="2653995614"/>
                    </a:ext>
                  </a:extLst>
                </a:gridCol>
                <a:gridCol w="1896894">
                  <a:extLst>
                    <a:ext uri="{9D8B030D-6E8A-4147-A177-3AD203B41FA5}">
                      <a16:colId xmlns:a16="http://schemas.microsoft.com/office/drawing/2014/main" val="2337469590"/>
                    </a:ext>
                  </a:extLst>
                </a:gridCol>
              </a:tblGrid>
              <a:tr h="488968">
                <a:tc>
                  <a:txBody>
                    <a:bodyPr/>
                    <a:lstStyle/>
                    <a:p>
                      <a:r>
                        <a:rPr lang="es-ES" sz="1000" b="1" dirty="0">
                          <a:effectLst/>
                        </a:rPr>
                        <a:t>Campo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b="1" dirty="0">
                          <a:effectLst/>
                        </a:rPr>
                        <a:t>Descripción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145856565"/>
                  </a:ext>
                </a:extLst>
              </a:tr>
              <a:tr h="660579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Lote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Número de lote producido. Igual que el número de OF, la relación de material y lote también identifica cada producción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437771353"/>
                  </a:ext>
                </a:extLst>
              </a:tr>
              <a:tr h="488968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Fecha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 y hora que se realiza la observación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34021243"/>
                  </a:ext>
                </a:extLst>
              </a:tr>
              <a:tr h="488968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Turbidez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Valor de turbidez en el momento de la observación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46005600"/>
                  </a:ext>
                </a:extLst>
              </a:tr>
              <a:tr h="488968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Viabilidad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Valor de viabilidad en el momento de la observación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585383399"/>
                  </a:ext>
                </a:extLst>
              </a:tr>
            </a:tbl>
          </a:graphicData>
        </a:graphic>
      </p:graphicFrame>
      <p:sp>
        <p:nvSpPr>
          <p:cNvPr id="36" name="CuadroTexto 35">
            <a:extLst>
              <a:ext uri="{FF2B5EF4-FFF2-40B4-BE49-F238E27FC236}">
                <a16:creationId xmlns:a16="http://schemas.microsoft.com/office/drawing/2014/main" id="{EE45B344-53DF-C1ED-546F-B2117456E317}"/>
              </a:ext>
            </a:extLst>
          </p:cNvPr>
          <p:cNvSpPr txBox="1"/>
          <p:nvPr/>
        </p:nvSpPr>
        <p:spPr>
          <a:xfrm>
            <a:off x="26801985" y="11151657"/>
            <a:ext cx="2436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1F2937"/>
                </a:solidFill>
                <a:latin typeface="Be Vietnam Pro"/>
              </a:rPr>
              <a:t>Pestaña Inóculos</a:t>
            </a:r>
            <a:endParaRPr lang="en-US" b="1" dirty="0"/>
          </a:p>
        </p:txBody>
      </p:sp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2FB31E7C-9AD1-0466-C8B3-14F57243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72054"/>
              </p:ext>
            </p:extLst>
          </p:nvPr>
        </p:nvGraphicFramePr>
        <p:xfrm>
          <a:off x="27039786" y="15039795"/>
          <a:ext cx="4851674" cy="24277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25837">
                  <a:extLst>
                    <a:ext uri="{9D8B030D-6E8A-4147-A177-3AD203B41FA5}">
                      <a16:colId xmlns:a16="http://schemas.microsoft.com/office/drawing/2014/main" val="2339626779"/>
                    </a:ext>
                  </a:extLst>
                </a:gridCol>
                <a:gridCol w="2425837">
                  <a:extLst>
                    <a:ext uri="{9D8B030D-6E8A-4147-A177-3AD203B41FA5}">
                      <a16:colId xmlns:a16="http://schemas.microsoft.com/office/drawing/2014/main" val="1073538524"/>
                    </a:ext>
                  </a:extLst>
                </a:gridCol>
              </a:tblGrid>
              <a:tr h="383929">
                <a:tc>
                  <a:txBody>
                    <a:bodyPr/>
                    <a:lstStyle/>
                    <a:p>
                      <a:r>
                        <a:rPr lang="es-ES" sz="1000" b="1" dirty="0">
                          <a:effectLst/>
                        </a:rPr>
                        <a:t>Campo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b="1">
                          <a:effectLst/>
                        </a:rPr>
                        <a:t>Descripción</a:t>
                      </a:r>
                      <a:endParaRPr lang="es-ES" sz="1000">
                        <a:effectLst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752050872"/>
                  </a:ext>
                </a:extLst>
              </a:tr>
              <a:tr h="508135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Lote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Número de lote producido. Igual que el número de OF, la relación de material y lote también identifica cada producción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868215178"/>
                  </a:ext>
                </a:extLst>
              </a:tr>
              <a:tr h="383929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Fecha y hora que se realiza la observación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328513837"/>
                  </a:ext>
                </a:extLst>
              </a:tr>
              <a:tr h="383929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Turbidez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Valor de turbidez en el momento de la observación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993867312"/>
                  </a:ext>
                </a:extLst>
              </a:tr>
              <a:tr h="383929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Viabilidad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Valor de viabilidad en el momento de la observación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964619598"/>
                  </a:ext>
                </a:extLst>
              </a:tr>
              <a:tr h="383929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Glucosa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Valor de glucosa en el momento de la observación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988781248"/>
                  </a:ext>
                </a:extLst>
              </a:tr>
            </a:tbl>
          </a:graphicData>
        </a:graphic>
      </p:graphicFrame>
      <p:sp>
        <p:nvSpPr>
          <p:cNvPr id="40" name="CuadroTexto 39">
            <a:extLst>
              <a:ext uri="{FF2B5EF4-FFF2-40B4-BE49-F238E27FC236}">
                <a16:creationId xmlns:a16="http://schemas.microsoft.com/office/drawing/2014/main" id="{5C38A1B0-E924-419F-0787-E6FD5F2E0FD1}"/>
              </a:ext>
            </a:extLst>
          </p:cNvPr>
          <p:cNvSpPr txBox="1"/>
          <p:nvPr/>
        </p:nvSpPr>
        <p:spPr>
          <a:xfrm>
            <a:off x="27026039" y="14607009"/>
            <a:ext cx="2436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1F2937"/>
                </a:solidFill>
                <a:latin typeface="Be Vietnam Pro"/>
              </a:rPr>
              <a:t>Pestaña Cultivos finales</a:t>
            </a:r>
            <a:endParaRPr lang="en-US" b="1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7E24908-F615-14FB-7AAC-E609380C7B1B}"/>
              </a:ext>
            </a:extLst>
          </p:cNvPr>
          <p:cNvSpPr txBox="1"/>
          <p:nvPr/>
        </p:nvSpPr>
        <p:spPr>
          <a:xfrm>
            <a:off x="27004429" y="17914253"/>
            <a:ext cx="2436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F2937"/>
                </a:solidFill>
                <a:latin typeface="Be Vietnam Pro"/>
              </a:rPr>
              <a:t> </a:t>
            </a:r>
            <a:r>
              <a:rPr lang="es-ES" b="1" dirty="0">
                <a:solidFill>
                  <a:srgbClr val="1F2937"/>
                </a:solidFill>
                <a:latin typeface="Be Vietnam Pro"/>
              </a:rPr>
              <a:t>Pestaña Centrifugación</a:t>
            </a:r>
            <a:endParaRPr lang="en-US" b="1" dirty="0"/>
          </a:p>
        </p:txBody>
      </p:sp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E8921F97-A405-FF6D-B6C1-EAE4CF11F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34827"/>
              </p:ext>
            </p:extLst>
          </p:nvPr>
        </p:nvGraphicFramePr>
        <p:xfrm>
          <a:off x="27134740" y="18337954"/>
          <a:ext cx="4851674" cy="31797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25837">
                  <a:extLst>
                    <a:ext uri="{9D8B030D-6E8A-4147-A177-3AD203B41FA5}">
                      <a16:colId xmlns:a16="http://schemas.microsoft.com/office/drawing/2014/main" val="3314578997"/>
                    </a:ext>
                  </a:extLst>
                </a:gridCol>
                <a:gridCol w="2425837">
                  <a:extLst>
                    <a:ext uri="{9D8B030D-6E8A-4147-A177-3AD203B41FA5}">
                      <a16:colId xmlns:a16="http://schemas.microsoft.com/office/drawing/2014/main" val="2981899391"/>
                    </a:ext>
                  </a:extLst>
                </a:gridCol>
              </a:tblGrid>
              <a:tr h="529966">
                <a:tc>
                  <a:txBody>
                    <a:bodyPr/>
                    <a:lstStyle/>
                    <a:p>
                      <a:r>
                        <a:rPr lang="es-ES" sz="1000" b="1" dirty="0">
                          <a:effectLst/>
                        </a:rPr>
                        <a:t>Campo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b="1">
                          <a:effectLst/>
                        </a:rPr>
                        <a:t>Descripción</a:t>
                      </a:r>
                      <a:endParaRPr lang="es-ES" sz="1000">
                        <a:effectLst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816051595"/>
                  </a:ext>
                </a:extLst>
              </a:tr>
              <a:tr h="529966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Lote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Número de lote producido. Igual que el número de OF, la relación de material y lote también identifica cada producción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605704571"/>
                  </a:ext>
                </a:extLst>
              </a:tr>
              <a:tr h="529966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Centrífuga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Equipo utilizado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281622348"/>
                  </a:ext>
                </a:extLst>
              </a:tr>
              <a:tr h="529966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Centrifugada (1 o 2)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Indica si es la primera o segunda centrifugación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161748836"/>
                  </a:ext>
                </a:extLst>
              </a:tr>
              <a:tr h="529966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Volumen centrifugado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Cantidad de producto centrifugado en el momento de la observación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106100059"/>
                  </a:ext>
                </a:extLst>
              </a:tr>
              <a:tr h="529966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Turbidez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Valor de turbidez en el momento de la observación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017733496"/>
                  </a:ext>
                </a:extLst>
              </a:tr>
            </a:tbl>
          </a:graphicData>
        </a:graphic>
      </p:graphicFrame>
      <p:sp>
        <p:nvSpPr>
          <p:cNvPr id="45" name="Rombo 44">
            <a:extLst>
              <a:ext uri="{FF2B5EF4-FFF2-40B4-BE49-F238E27FC236}">
                <a16:creationId xmlns:a16="http://schemas.microsoft.com/office/drawing/2014/main" id="{065E4772-20DA-E5C2-27A4-B8B1EA54BE1C}"/>
              </a:ext>
            </a:extLst>
          </p:cNvPr>
          <p:cNvSpPr/>
          <p:nvPr/>
        </p:nvSpPr>
        <p:spPr>
          <a:xfrm>
            <a:off x="26286857" y="15513826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mbo 45">
            <a:extLst>
              <a:ext uri="{FF2B5EF4-FFF2-40B4-BE49-F238E27FC236}">
                <a16:creationId xmlns:a16="http://schemas.microsoft.com/office/drawing/2014/main" id="{427527F3-983A-DEF7-1732-11494F27BC7D}"/>
              </a:ext>
            </a:extLst>
          </p:cNvPr>
          <p:cNvSpPr/>
          <p:nvPr/>
        </p:nvSpPr>
        <p:spPr>
          <a:xfrm>
            <a:off x="26413919" y="12258889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mbo 46">
            <a:extLst>
              <a:ext uri="{FF2B5EF4-FFF2-40B4-BE49-F238E27FC236}">
                <a16:creationId xmlns:a16="http://schemas.microsoft.com/office/drawing/2014/main" id="{3F9A6ADA-2E93-C348-93B7-39D88AA17CEE}"/>
              </a:ext>
            </a:extLst>
          </p:cNvPr>
          <p:cNvSpPr/>
          <p:nvPr/>
        </p:nvSpPr>
        <p:spPr>
          <a:xfrm>
            <a:off x="26427579" y="18909831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4581DCC7-04D6-596A-448F-F44D5B10C625}"/>
              </a:ext>
            </a:extLst>
          </p:cNvPr>
          <p:cNvCxnSpPr>
            <a:cxnSpLocks/>
            <a:stCxn id="46" idx="1"/>
            <a:endCxn id="21" idx="2"/>
          </p:cNvCxnSpPr>
          <p:nvPr/>
        </p:nvCxnSpPr>
        <p:spPr>
          <a:xfrm rot="10800000">
            <a:off x="24250235" y="3049237"/>
            <a:ext cx="2163685" cy="939431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E1CE8D84-7EE3-10BD-246B-D969F511A6F2}"/>
              </a:ext>
            </a:extLst>
          </p:cNvPr>
          <p:cNvCxnSpPr>
            <a:cxnSpLocks/>
            <a:stCxn id="45" idx="1"/>
            <a:endCxn id="21" idx="2"/>
          </p:cNvCxnSpPr>
          <p:nvPr/>
        </p:nvCxnSpPr>
        <p:spPr>
          <a:xfrm rot="10800000">
            <a:off x="24250235" y="3049238"/>
            <a:ext cx="2036623" cy="12649255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FBAE29A9-8CB8-735F-F1D7-6EFBFA2AD034}"/>
              </a:ext>
            </a:extLst>
          </p:cNvPr>
          <p:cNvCxnSpPr>
            <a:cxnSpLocks/>
            <a:stCxn id="47" idx="1"/>
            <a:endCxn id="21" idx="2"/>
          </p:cNvCxnSpPr>
          <p:nvPr/>
        </p:nvCxnSpPr>
        <p:spPr>
          <a:xfrm rot="10800000">
            <a:off x="24250235" y="3049237"/>
            <a:ext cx="2177345" cy="16045260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B156C79C-0CA5-4F7D-1198-6AF64F8EE00C}"/>
              </a:ext>
            </a:extLst>
          </p:cNvPr>
          <p:cNvSpPr txBox="1"/>
          <p:nvPr/>
        </p:nvSpPr>
        <p:spPr>
          <a:xfrm>
            <a:off x="26827839" y="10697871"/>
            <a:ext cx="29672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Agregar</a:t>
            </a:r>
            <a:r>
              <a:rPr lang="en-US" sz="800" dirty="0"/>
              <a:t> _</a:t>
            </a:r>
            <a:r>
              <a:rPr lang="en-US" sz="800" dirty="0" err="1"/>
              <a:t>nombre</a:t>
            </a:r>
            <a:r>
              <a:rPr lang="en-US" sz="800" dirty="0"/>
              <a:t> </a:t>
            </a:r>
            <a:r>
              <a:rPr lang="en-US" sz="800" dirty="0" err="1"/>
              <a:t>proceso</a:t>
            </a:r>
            <a:r>
              <a:rPr lang="en-US" sz="800" dirty="0"/>
              <a:t> a </a:t>
            </a:r>
            <a:r>
              <a:rPr lang="en-US" sz="800" dirty="0" err="1"/>
              <a:t>cada</a:t>
            </a:r>
            <a:r>
              <a:rPr lang="en-US" sz="800" dirty="0"/>
              <a:t> </a:t>
            </a:r>
            <a:r>
              <a:rPr lang="en-US" sz="800" dirty="0" err="1"/>
              <a:t>columna</a:t>
            </a:r>
            <a:r>
              <a:rPr lang="en-US" sz="800" dirty="0"/>
              <a:t> </a:t>
            </a:r>
            <a:r>
              <a:rPr lang="en-US" sz="800" dirty="0" err="1"/>
              <a:t>según</a:t>
            </a:r>
            <a:r>
              <a:rPr lang="en-US" sz="800" dirty="0"/>
              <a:t> la </a:t>
            </a:r>
            <a:r>
              <a:rPr lang="en-US" sz="800" dirty="0" err="1"/>
              <a:t>pestaña</a:t>
            </a:r>
            <a:r>
              <a:rPr lang="en-US" sz="800" dirty="0"/>
              <a:t> 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7CA1E91-CB9B-F9CC-1136-4A5B262C5491}"/>
              </a:ext>
            </a:extLst>
          </p:cNvPr>
          <p:cNvSpPr txBox="1"/>
          <p:nvPr/>
        </p:nvSpPr>
        <p:spPr>
          <a:xfrm>
            <a:off x="610494" y="15608700"/>
            <a:ext cx="53802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1F2937"/>
                </a:solidFill>
                <a:effectLst/>
                <a:latin typeface="Be Vietnam Pro"/>
              </a:rPr>
              <a:t>Datasets</a:t>
            </a:r>
            <a:r>
              <a:rPr lang="es-ES" b="1" i="0" dirty="0">
                <a:solidFill>
                  <a:srgbClr val="1F2937"/>
                </a:solidFill>
                <a:effectLst/>
                <a:latin typeface="Be Vietnam Pro"/>
              </a:rPr>
              <a:t> Fase de Centrifugación </a:t>
            </a:r>
          </a:p>
          <a:p>
            <a:r>
              <a:rPr lang="es-ES" b="0" i="0" dirty="0">
                <a:solidFill>
                  <a:srgbClr val="1F2937"/>
                </a:solidFill>
                <a:effectLst/>
                <a:latin typeface="Be Vietnam Pro"/>
              </a:rPr>
              <a:t>Centrífuga XXXXX.xls </a:t>
            </a:r>
          </a:p>
          <a:p>
            <a:r>
              <a:rPr lang="es-ES" dirty="0">
                <a:solidFill>
                  <a:srgbClr val="1F2937"/>
                </a:solidFill>
                <a:latin typeface="Be Vietnam Pro"/>
              </a:rPr>
              <a:t>Generar ID en base al nombre del </a:t>
            </a:r>
            <a:r>
              <a:rPr lang="es-ES" dirty="0" err="1">
                <a:solidFill>
                  <a:srgbClr val="1F2937"/>
                </a:solidFill>
                <a:latin typeface="Be Vietnam Pro"/>
              </a:rPr>
              <a:t>excel</a:t>
            </a:r>
            <a:endParaRPr lang="en-US" dirty="0"/>
          </a:p>
        </p:txBody>
      </p:sp>
      <p:graphicFrame>
        <p:nvGraphicFramePr>
          <p:cNvPr id="62" name="Tabla 61">
            <a:extLst>
              <a:ext uri="{FF2B5EF4-FFF2-40B4-BE49-F238E27FC236}">
                <a16:creationId xmlns:a16="http://schemas.microsoft.com/office/drawing/2014/main" id="{305A0316-4AC8-8C40-37C6-5A73D3805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68058"/>
              </p:ext>
            </p:extLst>
          </p:nvPr>
        </p:nvGraphicFramePr>
        <p:xfrm>
          <a:off x="431924" y="16775015"/>
          <a:ext cx="7854112" cy="41116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27056">
                  <a:extLst>
                    <a:ext uri="{9D8B030D-6E8A-4147-A177-3AD203B41FA5}">
                      <a16:colId xmlns:a16="http://schemas.microsoft.com/office/drawing/2014/main" val="1847263886"/>
                    </a:ext>
                  </a:extLst>
                </a:gridCol>
                <a:gridCol w="3927056">
                  <a:extLst>
                    <a:ext uri="{9D8B030D-6E8A-4147-A177-3AD203B41FA5}">
                      <a16:colId xmlns:a16="http://schemas.microsoft.com/office/drawing/2014/main" val="60689421"/>
                    </a:ext>
                  </a:extLst>
                </a:gridCol>
              </a:tblGrid>
              <a:tr h="456847">
                <a:tc>
                  <a:txBody>
                    <a:bodyPr/>
                    <a:lstStyle/>
                    <a:p>
                      <a:r>
                        <a:rPr lang="es-ES" sz="1000" b="1" dirty="0">
                          <a:effectLst/>
                        </a:rPr>
                        <a:t>Campo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b="1">
                          <a:effectLst/>
                        </a:rPr>
                        <a:t>Descripción</a:t>
                      </a:r>
                      <a:endParaRPr lang="es-ES" sz="1000">
                        <a:effectLst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090346923"/>
                  </a:ext>
                </a:extLst>
              </a:tr>
              <a:tr h="456847">
                <a:tc>
                  <a:txBody>
                    <a:bodyPr/>
                    <a:lstStyle/>
                    <a:p>
                      <a:r>
                        <a:rPr lang="es-ES" sz="1000" dirty="0" err="1">
                          <a:effectLst/>
                        </a:rPr>
                        <a:t>DateTime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 y hora de registro de los valores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854378721"/>
                  </a:ext>
                </a:extLst>
              </a:tr>
              <a:tr h="456847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xxx_CTF0101.EN_Parcial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Número de descargas parciales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031671939"/>
                  </a:ext>
                </a:extLst>
              </a:tr>
              <a:tr h="45684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xxx_CTF0101.EN_Total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Número de descargas totales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139883037"/>
                  </a:ext>
                </a:extLst>
              </a:tr>
              <a:tr h="45684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xxx_D01780551.PV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Apertura válvula agua maniobra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728020446"/>
                  </a:ext>
                </a:extLst>
              </a:tr>
              <a:tr h="45684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xxx_D01906041.PV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Caudal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458055917"/>
                  </a:ext>
                </a:extLst>
              </a:tr>
              <a:tr h="45684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xxx_D01916047.PV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Contrapresión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827156043"/>
                  </a:ext>
                </a:extLst>
              </a:tr>
              <a:tr h="45684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xxx_D01916503.PV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Presión del agua de maniobra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690656928"/>
                  </a:ext>
                </a:extLst>
              </a:tr>
              <a:tr h="45684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xxx_D01919022.PV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Velocidad de separación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124433503"/>
                  </a:ext>
                </a:extLst>
              </a:tr>
            </a:tbl>
          </a:graphicData>
        </a:graphic>
      </p:graphicFrame>
      <p:graphicFrame>
        <p:nvGraphicFramePr>
          <p:cNvPr id="63" name="Tabla 62">
            <a:extLst>
              <a:ext uri="{FF2B5EF4-FFF2-40B4-BE49-F238E27FC236}">
                <a16:creationId xmlns:a16="http://schemas.microsoft.com/office/drawing/2014/main" id="{7EB840C8-AC07-3632-6D97-A8EAAEA5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94606"/>
              </p:ext>
            </p:extLst>
          </p:nvPr>
        </p:nvGraphicFramePr>
        <p:xfrm>
          <a:off x="11893559" y="17467575"/>
          <a:ext cx="5380264" cy="2665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0132">
                  <a:extLst>
                    <a:ext uri="{9D8B030D-6E8A-4147-A177-3AD203B41FA5}">
                      <a16:colId xmlns:a16="http://schemas.microsoft.com/office/drawing/2014/main" val="1090966681"/>
                    </a:ext>
                  </a:extLst>
                </a:gridCol>
                <a:gridCol w="2690132">
                  <a:extLst>
                    <a:ext uri="{9D8B030D-6E8A-4147-A177-3AD203B41FA5}">
                      <a16:colId xmlns:a16="http://schemas.microsoft.com/office/drawing/2014/main" val="3305126685"/>
                    </a:ext>
                  </a:extLst>
                </a:gridCol>
              </a:tblGrid>
              <a:tr h="533041">
                <a:tc>
                  <a:txBody>
                    <a:bodyPr/>
                    <a:lstStyle/>
                    <a:p>
                      <a:r>
                        <a:rPr lang="es-ES" sz="1000" b="1" dirty="0">
                          <a:effectLst/>
                        </a:rPr>
                        <a:t>Campo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b="1">
                          <a:effectLst/>
                        </a:rPr>
                        <a:t>Descripción</a:t>
                      </a:r>
                      <a:endParaRPr lang="es-ES" sz="1000">
                        <a:effectLst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017400329"/>
                  </a:ext>
                </a:extLst>
              </a:tr>
              <a:tr h="533041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Equipo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Identificador de la centrífuga utilizada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439788104"/>
                  </a:ext>
                </a:extLst>
              </a:tr>
              <a:tr h="533041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Operación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Indica si es un evento de inicio o fin, y si es de la primera centrifugación o de la segunda.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777523932"/>
                  </a:ext>
                </a:extLst>
              </a:tr>
              <a:tr h="533041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Orden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Identificador de la OF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528548204"/>
                  </a:ext>
                </a:extLst>
              </a:tr>
              <a:tr h="533041">
                <a:tc>
                  <a:txBody>
                    <a:bodyPr/>
                    <a:lstStyle/>
                    <a:p>
                      <a:r>
                        <a:rPr lang="es-ES" sz="1000" dirty="0" err="1">
                          <a:effectLst/>
                        </a:rPr>
                        <a:t>DateValue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 y hora en el que se produce el evento de inicio o fin.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975114320"/>
                  </a:ext>
                </a:extLst>
              </a:tr>
            </a:tbl>
          </a:graphicData>
        </a:graphic>
      </p:graphicFrame>
      <p:sp>
        <p:nvSpPr>
          <p:cNvPr id="64" name="CuadroTexto 63">
            <a:extLst>
              <a:ext uri="{FF2B5EF4-FFF2-40B4-BE49-F238E27FC236}">
                <a16:creationId xmlns:a16="http://schemas.microsoft.com/office/drawing/2014/main" id="{FCDB2887-3D2D-B4D8-1B36-23274E0AEF57}"/>
              </a:ext>
            </a:extLst>
          </p:cNvPr>
          <p:cNvSpPr txBox="1"/>
          <p:nvPr/>
        </p:nvSpPr>
        <p:spPr>
          <a:xfrm>
            <a:off x="11780330" y="16940959"/>
            <a:ext cx="342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1F2937"/>
                </a:solidFill>
                <a:effectLst/>
                <a:latin typeface="Be Vietnam Pro"/>
              </a:rPr>
              <a:t>Horas inicio fin centrifugas.xlsx</a:t>
            </a:r>
            <a:endParaRPr lang="en-US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A4A4B10B-D362-F52B-61C9-71E0A51D2F2B}"/>
              </a:ext>
            </a:extLst>
          </p:cNvPr>
          <p:cNvSpPr txBox="1"/>
          <p:nvPr/>
        </p:nvSpPr>
        <p:spPr>
          <a:xfrm>
            <a:off x="14152187" y="8896216"/>
            <a:ext cx="29672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Generar</a:t>
            </a:r>
            <a:r>
              <a:rPr lang="en-US" sz="800" dirty="0"/>
              <a:t> </a:t>
            </a:r>
            <a:r>
              <a:rPr lang="en-US" sz="800" dirty="0" err="1"/>
              <a:t>columna</a:t>
            </a:r>
            <a:r>
              <a:rPr lang="en-US" sz="800" dirty="0"/>
              <a:t> que se llama con </a:t>
            </a:r>
            <a:r>
              <a:rPr lang="en-US" sz="800" dirty="0" err="1"/>
              <a:t>el</a:t>
            </a:r>
            <a:r>
              <a:rPr lang="en-US" sz="800" dirty="0"/>
              <a:t> excel</a:t>
            </a:r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0B0E4DB2-CA1A-F238-92F3-894992B1B79F}"/>
              </a:ext>
            </a:extLst>
          </p:cNvPr>
          <p:cNvSpPr/>
          <p:nvPr/>
        </p:nvSpPr>
        <p:spPr>
          <a:xfrm>
            <a:off x="17719445" y="4139152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mbo 66">
            <a:extLst>
              <a:ext uri="{FF2B5EF4-FFF2-40B4-BE49-F238E27FC236}">
                <a16:creationId xmlns:a16="http://schemas.microsoft.com/office/drawing/2014/main" id="{43D90A3B-BFD4-1972-5C5E-E789F7C362B7}"/>
              </a:ext>
            </a:extLst>
          </p:cNvPr>
          <p:cNvSpPr/>
          <p:nvPr/>
        </p:nvSpPr>
        <p:spPr>
          <a:xfrm>
            <a:off x="16051209" y="8711550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5F47DC8C-9DF2-EF57-C1F5-2E0822598636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 flipV="1">
            <a:off x="16686209" y="4323818"/>
            <a:ext cx="1033236" cy="4572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mbo 80">
            <a:extLst>
              <a:ext uri="{FF2B5EF4-FFF2-40B4-BE49-F238E27FC236}">
                <a16:creationId xmlns:a16="http://schemas.microsoft.com/office/drawing/2014/main" id="{C8562928-EFDA-098B-DC35-4107088CFEE6}"/>
              </a:ext>
            </a:extLst>
          </p:cNvPr>
          <p:cNvSpPr/>
          <p:nvPr/>
        </p:nvSpPr>
        <p:spPr>
          <a:xfrm>
            <a:off x="4230485" y="2970879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BAD28780-5B75-5140-5C1B-6D674732DBA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928532" y="2878122"/>
            <a:ext cx="12716146" cy="342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mbo 86">
            <a:extLst>
              <a:ext uri="{FF2B5EF4-FFF2-40B4-BE49-F238E27FC236}">
                <a16:creationId xmlns:a16="http://schemas.microsoft.com/office/drawing/2014/main" id="{D3103528-0919-E273-C8C6-1396C24E220F}"/>
              </a:ext>
            </a:extLst>
          </p:cNvPr>
          <p:cNvSpPr/>
          <p:nvPr/>
        </p:nvSpPr>
        <p:spPr>
          <a:xfrm>
            <a:off x="9642688" y="4652447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AD81159E-EF55-F504-3213-9C4DC3237BE9}"/>
              </a:ext>
            </a:extLst>
          </p:cNvPr>
          <p:cNvSpPr txBox="1"/>
          <p:nvPr/>
        </p:nvSpPr>
        <p:spPr>
          <a:xfrm>
            <a:off x="5742328" y="3545990"/>
            <a:ext cx="3296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1F2937"/>
                </a:solidFill>
                <a:effectLst/>
                <a:latin typeface="Be Vietnam Pro"/>
              </a:rPr>
              <a:t>Movimientos componentes.xls</a:t>
            </a:r>
            <a:endParaRPr lang="en-US" dirty="0"/>
          </a:p>
        </p:txBody>
      </p:sp>
      <p:graphicFrame>
        <p:nvGraphicFramePr>
          <p:cNvPr id="89" name="Tabla 88">
            <a:extLst>
              <a:ext uri="{FF2B5EF4-FFF2-40B4-BE49-F238E27FC236}">
                <a16:creationId xmlns:a16="http://schemas.microsoft.com/office/drawing/2014/main" id="{83BF5D07-E1BF-951B-4C46-FE1F9286C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01587"/>
              </p:ext>
            </p:extLst>
          </p:nvPr>
        </p:nvGraphicFramePr>
        <p:xfrm>
          <a:off x="5742328" y="4081024"/>
          <a:ext cx="3922852" cy="474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2879">
                  <a:extLst>
                    <a:ext uri="{9D8B030D-6E8A-4147-A177-3AD203B41FA5}">
                      <a16:colId xmlns:a16="http://schemas.microsoft.com/office/drawing/2014/main" val="1886582659"/>
                    </a:ext>
                  </a:extLst>
                </a:gridCol>
                <a:gridCol w="2879973">
                  <a:extLst>
                    <a:ext uri="{9D8B030D-6E8A-4147-A177-3AD203B41FA5}">
                      <a16:colId xmlns:a16="http://schemas.microsoft.com/office/drawing/2014/main" val="2022192246"/>
                    </a:ext>
                  </a:extLst>
                </a:gridCol>
              </a:tblGrid>
              <a:tr h="507577">
                <a:tc>
                  <a:txBody>
                    <a:bodyPr/>
                    <a:lstStyle/>
                    <a:p>
                      <a:r>
                        <a:rPr lang="es-ES" sz="1000" b="1" dirty="0">
                          <a:effectLst/>
                        </a:rPr>
                        <a:t>Campo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b="1">
                          <a:effectLst/>
                        </a:rPr>
                        <a:t>Descripción</a:t>
                      </a:r>
                      <a:endParaRPr lang="es-ES" sz="1000">
                        <a:effectLst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54584429"/>
                  </a:ext>
                </a:extLst>
              </a:tr>
              <a:tr h="558582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Lote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Número de lote producido. Igual que el número de OF, la relación de material y lote también identifica cada producción. A través de este campo cruzamos con el resto de </a:t>
                      </a:r>
                      <a:r>
                        <a:rPr lang="es-ES" sz="1000" dirty="0" err="1">
                          <a:effectLst/>
                        </a:rPr>
                        <a:t>datasets</a:t>
                      </a:r>
                      <a:endParaRPr lang="es-ES" sz="1000" dirty="0">
                        <a:effectLst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648822630"/>
                  </a:ext>
                </a:extLst>
              </a:tr>
              <a:tr h="5075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Material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Código de la materia prima utilizada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822088220"/>
                  </a:ext>
                </a:extLst>
              </a:tr>
              <a:tr h="5075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Lote interno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Identificador de lote que se genera al </a:t>
                      </a:r>
                      <a:r>
                        <a:rPr lang="es-ES" sz="1000" dirty="0" err="1">
                          <a:effectLst/>
                        </a:rPr>
                        <a:t>recepcionar</a:t>
                      </a:r>
                      <a:r>
                        <a:rPr lang="es-ES" sz="1000" dirty="0">
                          <a:effectLst/>
                        </a:rPr>
                        <a:t> una mercancía de proveedor.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569096841"/>
                  </a:ext>
                </a:extLst>
              </a:tr>
              <a:tr h="507577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Lote proveedor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Identificador que la da el proveedor a el lote que suministra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401885539"/>
                  </a:ext>
                </a:extLst>
              </a:tr>
              <a:tr h="507577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Qty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Cantidad de producto utilizado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433700416"/>
                  </a:ext>
                </a:extLst>
              </a:tr>
              <a:tr h="1037458"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</a:rPr>
                        <a:t>Fecha recepción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 en que se recibe el producto del proveedor y se almacena en el almacén principal.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637156311"/>
                  </a:ext>
                </a:extLst>
              </a:tr>
              <a:tr h="507577"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 traslado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Fecha que el producto se traslada del almacén principal al almacén de producción.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2314085888"/>
                  </a:ext>
                </a:extLst>
              </a:tr>
            </a:tbl>
          </a:graphicData>
        </a:graphic>
      </p:graphicFrame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A802A650-5690-16AE-C9BD-5DEFC618B9BD}"/>
              </a:ext>
            </a:extLst>
          </p:cNvPr>
          <p:cNvCxnSpPr>
            <a:cxnSpLocks/>
          </p:cNvCxnSpPr>
          <p:nvPr/>
        </p:nvCxnSpPr>
        <p:spPr>
          <a:xfrm flipV="1">
            <a:off x="10164459" y="2868520"/>
            <a:ext cx="7397459" cy="1962584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mbo 117">
            <a:extLst>
              <a:ext uri="{FF2B5EF4-FFF2-40B4-BE49-F238E27FC236}">
                <a16:creationId xmlns:a16="http://schemas.microsoft.com/office/drawing/2014/main" id="{DAD58064-7126-E59A-D315-35E527E087A3}"/>
              </a:ext>
            </a:extLst>
          </p:cNvPr>
          <p:cNvSpPr/>
          <p:nvPr/>
        </p:nvSpPr>
        <p:spPr>
          <a:xfrm>
            <a:off x="17719445" y="6723792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mbo 118">
            <a:extLst>
              <a:ext uri="{FF2B5EF4-FFF2-40B4-BE49-F238E27FC236}">
                <a16:creationId xmlns:a16="http://schemas.microsoft.com/office/drawing/2014/main" id="{749F8354-8C13-ED0E-82EF-3C06F1175B3F}"/>
              </a:ext>
            </a:extLst>
          </p:cNvPr>
          <p:cNvSpPr/>
          <p:nvPr/>
        </p:nvSpPr>
        <p:spPr>
          <a:xfrm>
            <a:off x="4640273" y="15884353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mbo 119">
            <a:extLst>
              <a:ext uri="{FF2B5EF4-FFF2-40B4-BE49-F238E27FC236}">
                <a16:creationId xmlns:a16="http://schemas.microsoft.com/office/drawing/2014/main" id="{00190E86-2101-907F-6BCE-5EE4C9C15E8D}"/>
              </a:ext>
            </a:extLst>
          </p:cNvPr>
          <p:cNvSpPr/>
          <p:nvPr/>
        </p:nvSpPr>
        <p:spPr>
          <a:xfrm>
            <a:off x="11281051" y="18080197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id="{C4EA9C1B-5989-78B9-7871-F1F11D4C584B}"/>
              </a:ext>
            </a:extLst>
          </p:cNvPr>
          <p:cNvCxnSpPr>
            <a:cxnSpLocks/>
            <a:stCxn id="120" idx="1"/>
            <a:endCxn id="119" idx="3"/>
          </p:cNvCxnSpPr>
          <p:nvPr/>
        </p:nvCxnSpPr>
        <p:spPr>
          <a:xfrm rot="10800000">
            <a:off x="5275273" y="16069019"/>
            <a:ext cx="6005778" cy="2195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E4909FAD-A8EB-FC43-C12D-464098A80AA8}"/>
              </a:ext>
            </a:extLst>
          </p:cNvPr>
          <p:cNvCxnSpPr>
            <a:cxnSpLocks/>
            <a:stCxn id="119" idx="3"/>
            <a:endCxn id="118" idx="1"/>
          </p:cNvCxnSpPr>
          <p:nvPr/>
        </p:nvCxnSpPr>
        <p:spPr>
          <a:xfrm flipV="1">
            <a:off x="5275273" y="6908458"/>
            <a:ext cx="12444172" cy="9160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Rombo 133">
            <a:extLst>
              <a:ext uri="{FF2B5EF4-FFF2-40B4-BE49-F238E27FC236}">
                <a16:creationId xmlns:a16="http://schemas.microsoft.com/office/drawing/2014/main" id="{07BB8C08-BB1E-4C05-DD61-49A9EE69066E}"/>
              </a:ext>
            </a:extLst>
          </p:cNvPr>
          <p:cNvSpPr/>
          <p:nvPr/>
        </p:nvSpPr>
        <p:spPr>
          <a:xfrm>
            <a:off x="7351467" y="10901698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mbo 134">
            <a:extLst>
              <a:ext uri="{FF2B5EF4-FFF2-40B4-BE49-F238E27FC236}">
                <a16:creationId xmlns:a16="http://schemas.microsoft.com/office/drawing/2014/main" id="{3F870873-5EEF-0714-9867-AFB4D61E245C}"/>
              </a:ext>
            </a:extLst>
          </p:cNvPr>
          <p:cNvSpPr/>
          <p:nvPr/>
        </p:nvSpPr>
        <p:spPr>
          <a:xfrm>
            <a:off x="13632951" y="9663036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mbo 135">
            <a:extLst>
              <a:ext uri="{FF2B5EF4-FFF2-40B4-BE49-F238E27FC236}">
                <a16:creationId xmlns:a16="http://schemas.microsoft.com/office/drawing/2014/main" id="{BE64734A-0C3B-5185-7F6E-22B27F74D1EC}"/>
              </a:ext>
            </a:extLst>
          </p:cNvPr>
          <p:cNvSpPr/>
          <p:nvPr/>
        </p:nvSpPr>
        <p:spPr>
          <a:xfrm>
            <a:off x="8215675" y="17282909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mbo 136">
            <a:extLst>
              <a:ext uri="{FF2B5EF4-FFF2-40B4-BE49-F238E27FC236}">
                <a16:creationId xmlns:a16="http://schemas.microsoft.com/office/drawing/2014/main" id="{784E559A-849C-AFA8-114B-BE0442E8FB10}"/>
              </a:ext>
            </a:extLst>
          </p:cNvPr>
          <p:cNvSpPr/>
          <p:nvPr/>
        </p:nvSpPr>
        <p:spPr>
          <a:xfrm>
            <a:off x="5093668" y="8446542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mbo 137">
            <a:extLst>
              <a:ext uri="{FF2B5EF4-FFF2-40B4-BE49-F238E27FC236}">
                <a16:creationId xmlns:a16="http://schemas.microsoft.com/office/drawing/2014/main" id="{82C0B6F4-6978-8D99-AC73-5BB5ADD3C1CC}"/>
              </a:ext>
            </a:extLst>
          </p:cNvPr>
          <p:cNvSpPr/>
          <p:nvPr/>
        </p:nvSpPr>
        <p:spPr>
          <a:xfrm>
            <a:off x="5085570" y="7669149"/>
            <a:ext cx="635000" cy="3693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Conector: angular 140">
            <a:extLst>
              <a:ext uri="{FF2B5EF4-FFF2-40B4-BE49-F238E27FC236}">
                <a16:creationId xmlns:a16="http://schemas.microsoft.com/office/drawing/2014/main" id="{BD1BDF00-FCD0-A152-674E-2CA41B9ADE91}"/>
              </a:ext>
            </a:extLst>
          </p:cNvPr>
          <p:cNvCxnSpPr>
            <a:stCxn id="134" idx="3"/>
            <a:endCxn id="135" idx="1"/>
          </p:cNvCxnSpPr>
          <p:nvPr/>
        </p:nvCxnSpPr>
        <p:spPr>
          <a:xfrm flipV="1">
            <a:off x="7986467" y="9847702"/>
            <a:ext cx="5646484" cy="1238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: angular 142">
            <a:extLst>
              <a:ext uri="{FF2B5EF4-FFF2-40B4-BE49-F238E27FC236}">
                <a16:creationId xmlns:a16="http://schemas.microsoft.com/office/drawing/2014/main" id="{C2A0FDE7-B87C-3B76-F307-92317D03D9A3}"/>
              </a:ext>
            </a:extLst>
          </p:cNvPr>
          <p:cNvCxnSpPr>
            <a:cxnSpLocks/>
            <a:stCxn id="134" idx="2"/>
          </p:cNvCxnSpPr>
          <p:nvPr/>
        </p:nvCxnSpPr>
        <p:spPr>
          <a:xfrm rot="16200000" flipH="1">
            <a:off x="5106678" y="13833319"/>
            <a:ext cx="5988784" cy="864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Conector: angular 146">
            <a:extLst>
              <a:ext uri="{FF2B5EF4-FFF2-40B4-BE49-F238E27FC236}">
                <a16:creationId xmlns:a16="http://schemas.microsoft.com/office/drawing/2014/main" id="{B73AD5BA-D1FE-95E0-7246-E95540CE413B}"/>
              </a:ext>
            </a:extLst>
          </p:cNvPr>
          <p:cNvCxnSpPr>
            <a:cxnSpLocks/>
            <a:stCxn id="134" idx="0"/>
            <a:endCxn id="137" idx="2"/>
          </p:cNvCxnSpPr>
          <p:nvPr/>
        </p:nvCxnSpPr>
        <p:spPr>
          <a:xfrm rot="16200000" flipV="1">
            <a:off x="5497156" y="8729886"/>
            <a:ext cx="2085824" cy="225779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: angular 149">
            <a:extLst>
              <a:ext uri="{FF2B5EF4-FFF2-40B4-BE49-F238E27FC236}">
                <a16:creationId xmlns:a16="http://schemas.microsoft.com/office/drawing/2014/main" id="{60881DAC-1DFD-56C9-18D1-31DAD0C5DE08}"/>
              </a:ext>
            </a:extLst>
          </p:cNvPr>
          <p:cNvCxnSpPr>
            <a:cxnSpLocks/>
            <a:stCxn id="134" idx="0"/>
          </p:cNvCxnSpPr>
          <p:nvPr/>
        </p:nvCxnSpPr>
        <p:spPr>
          <a:xfrm rot="16200000" flipV="1">
            <a:off x="5132481" y="8365211"/>
            <a:ext cx="2801517" cy="22714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07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198</TotalTime>
  <Words>1337</Words>
  <Application>Microsoft Office PowerPoint</Application>
  <PresentationFormat>Personalizado</PresentationFormat>
  <Paragraphs>246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</vt:lpstr>
      <vt:lpstr>Be Vietnam Pro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RUIZ Santiago</dc:creator>
  <cp:lastModifiedBy>RUIZ Santiago</cp:lastModifiedBy>
  <cp:revision>1</cp:revision>
  <dcterms:created xsi:type="dcterms:W3CDTF">2024-09-06T16:02:54Z</dcterms:created>
  <dcterms:modified xsi:type="dcterms:W3CDTF">2024-09-27T19:59:13Z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etDate">
    <vt:lpwstr>2024-09-06T16:43:31Z</vt:lpwstr>
  </property>
  <property fmtid="{D5CDD505-2E9C-101B-9397-08002B2CF9AE}" pid="4" name="MSIP_Label_f43b7177-c66c-4b22-a350-7ee86f9a1e74_Method">
    <vt:lpwstr>Standard</vt:lpwstr>
  </property>
  <property fmtid="{D5CDD505-2E9C-101B-9397-08002B2CF9AE}" pid="5" name="MSIP_Label_f43b7177-c66c-4b22-a350-7ee86f9a1e74_Name">
    <vt:lpwstr>C1_Internal use</vt:lpwstr>
  </property>
  <property fmtid="{D5CDD505-2E9C-101B-9397-08002B2CF9AE}" pid="6" name="MSIP_Label_f43b7177-c66c-4b22-a350-7ee86f9a1e74_SiteId">
    <vt:lpwstr>e4e1abd9-eac7-4a71-ab52-da5c998aa7ba</vt:lpwstr>
  </property>
  <property fmtid="{D5CDD505-2E9C-101B-9397-08002B2CF9AE}" pid="7" name="MSIP_Label_f43b7177-c66c-4b22-a350-7ee86f9a1e74_ActionId">
    <vt:lpwstr>d62d8e3f-e18a-4830-ad2a-15c665310c78</vt:lpwstr>
  </property>
  <property fmtid="{D5CDD505-2E9C-101B-9397-08002B2CF9AE}" pid="8" name="MSIP_Label_f43b7177-c66c-4b22-a350-7ee86f9a1e74_ContentBits">
    <vt:lpwstr>2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C1 - Internal use</vt:lpwstr>
  </property>
</Properties>
</file>