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67" r:id="rId15"/>
    <p:sldId id="280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3AA46-3310-F6B5-431A-2D3F85025C5B}" v="28" dt="2021-12-08T06:22:02.019"/>
    <p1510:client id="{44533F45-3072-5A73-C553-085EB47498CE}" v="17" dt="2021-12-08T18:57:28.167"/>
    <p1510:client id="{5238EF12-DAB4-B6CF-26B1-6F4FDD8EF47C}" v="1" dt="2021-12-08T02:57:59.640"/>
    <p1510:client id="{86FBEF49-1729-4ACD-78B9-CE5486363D89}" v="10" dt="2021-12-08T05:10:24.506"/>
    <p1510:client id="{9058B20B-793E-14C9-0E91-3C163781E8BE}" v="311" dt="2021-12-08T05:53:23.709"/>
    <p1510:client id="{9232B6C6-C12A-7E66-C1AE-5823B37DC1B4}" v="2" dt="2021-12-08T12:50:23.672"/>
    <p1510:client id="{AA1D0296-3A77-5EA7-E3DB-F548DABFFF8D}" v="313" dt="2021-12-09T05:35:35.550"/>
    <p1510:client id="{AAA31EF7-AB8E-D832-5CC2-11C78A07D696}" v="303" dt="2021-12-08T19:27:38.501"/>
    <p1510:client id="{B89EE20B-1B79-90AB-FD08-89E8001F6C44}" v="420" dt="2021-12-08T20:33:55.786"/>
    <p1510:client id="{BA77F2DC-A7BE-8305-2946-21B150C7A7E6}" v="72" dt="2021-12-08T05:15:40.853"/>
    <p1510:client id="{BCAF068D-D6EB-5954-AD94-4963C8A78C70}" v="5" dt="2021-12-08T22:17:44.214"/>
    <p1510:client id="{C46510A2-53F8-2AA6-0E6C-0B20F3158C45}" v="66" dt="2021-12-08T05:08:11.648"/>
    <p1510:client id="{C7EBE015-0398-1DD8-287E-14731D2ECE5C}" v="11" dt="2021-12-08T06:23:33.216"/>
    <p1510:client id="{CACA4C1A-0A51-1853-D7F5-B849AEEC2979}" v="225" dt="2021-12-08T19:44:10.780"/>
    <p1510:client id="{CB154FFE-8B62-1ECF-9BCD-FD100468C4EE}" v="386" dt="2021-12-08T23:08:33.105"/>
    <p1510:client id="{F6C75ECD-39C9-4B47-9D8D-83DF222DC2DE}" v="5" dt="2021-12-08T02:54:28.374"/>
    <p1510:client id="{FF99D592-679D-4341-8E8C-A4D00208C444}" v="149" dt="2021-12-08T05:01:06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732" y="1486529"/>
            <a:ext cx="10158398" cy="2098226"/>
          </a:xfrm>
        </p:spPr>
        <p:txBody>
          <a:bodyPr/>
          <a:lstStyle/>
          <a:p>
            <a:r>
              <a:rPr lang="en-US" b="1" err="1">
                <a:latin typeface="Amasis MT Pro"/>
              </a:rPr>
              <a:t>Diseño</a:t>
            </a:r>
            <a:r>
              <a:rPr lang="en-US" b="1">
                <a:latin typeface="Amasis MT Pro"/>
              </a:rPr>
              <a:t> de </a:t>
            </a:r>
            <a:r>
              <a:rPr lang="en-US" b="1" err="1">
                <a:latin typeface="Amasis MT Pro"/>
              </a:rPr>
              <a:t>interfaz</a:t>
            </a:r>
            <a:br>
              <a:rPr lang="en-US" b="1">
                <a:latin typeface="Amasis MT Pro"/>
              </a:rPr>
            </a:br>
            <a:r>
              <a:rPr lang="en-US" b="1">
                <a:latin typeface="Amasis MT Pro"/>
              </a:rPr>
              <a:t>wireframe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321" y="3985034"/>
            <a:ext cx="8657597" cy="174759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b="1"/>
              <a:t>Equipo </a:t>
            </a:r>
            <a:r>
              <a:rPr lang="en-US" b="1" err="1"/>
              <a:t>conformado</a:t>
            </a:r>
            <a:r>
              <a:rPr lang="en-US" b="1"/>
              <a:t> por: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Juan Carlos Ceballos Medina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Jean Carlos Buenfil Aguilar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Miguel Ángel Castillo Sánchez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Carlos Javier Calderón Delgado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Erika </a:t>
            </a:r>
            <a:r>
              <a:rPr lang="es-MX" err="1">
                <a:ea typeface="+mn-lt"/>
                <a:cs typeface="+mn-lt"/>
              </a:rPr>
              <a:t>Yamily</a:t>
            </a:r>
            <a:r>
              <a:rPr lang="es-MX">
                <a:ea typeface="+mn-lt"/>
                <a:cs typeface="+mn-lt"/>
              </a:rPr>
              <a:t> Aguilar </a:t>
            </a:r>
            <a:r>
              <a:rPr lang="es-MX" err="1">
                <a:ea typeface="+mn-lt"/>
                <a:cs typeface="+mn-lt"/>
              </a:rPr>
              <a:t>Itza</a:t>
            </a:r>
            <a:endParaRPr lang="en-US" err="1">
              <a:ea typeface="+mn-lt"/>
              <a:cs typeface="+mn-lt"/>
            </a:endParaRPr>
          </a:p>
          <a:p>
            <a:pPr marL="342900" indent="-342900" algn="l">
              <a:buFont typeface="Arial" panose="020B0503020102020204" pitchFamily="34" charset="0"/>
              <a:buChar char="•"/>
            </a:pPr>
            <a:r>
              <a:rPr lang="es-MX">
                <a:ea typeface="+mn-lt"/>
                <a:cs typeface="+mn-lt"/>
              </a:rPr>
              <a:t>Ezequiel Jeremías Chan Ay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F4EEFA-9B73-4971-95B1-2D755B8D1C9B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FA866-73C2-417D-86C3-89B3EE6537FF}"/>
              </a:ext>
            </a:extLst>
          </p:cNvPr>
          <p:cNvSpPr/>
          <p:nvPr/>
        </p:nvSpPr>
        <p:spPr>
          <a:xfrm>
            <a:off x="692089" y="532878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0C23-BCC7-41CD-8C8E-FF39AE2FB346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EB8B2-1D37-4410-B179-93D24A02A8CE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5104F-8526-4307-ABE4-2C2856CA24A3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549E3-ACDE-450E-B909-A7B57D8F6A34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7ED87-B2E9-468B-991F-ACF61BB3CA80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E9125-E3FA-4092-BD6B-CF250BA97C4C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8D36A-02E2-4964-A19E-905AA488573F}"/>
              </a:ext>
            </a:extLst>
          </p:cNvPr>
          <p:cNvSpPr txBox="1"/>
          <p:nvPr/>
        </p:nvSpPr>
        <p:spPr>
          <a:xfrm>
            <a:off x="1144437" y="1963947"/>
            <a:ext cx="906923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masis MT Pro Black"/>
              </a:rPr>
              <a:t>CONCLUSIÓN DE LOS USOS</a:t>
            </a:r>
          </a:p>
        </p:txBody>
      </p:sp>
    </p:spTree>
    <p:extLst>
      <p:ext uri="{BB962C8B-B14F-4D97-AF65-F5344CB8AC3E}">
        <p14:creationId xmlns:p14="http://schemas.microsoft.com/office/powerpoint/2010/main" val="27278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08F2F-F088-4411-B8D1-FFD0389148B3}"/>
              </a:ext>
            </a:extLst>
          </p:cNvPr>
          <p:cNvSpPr txBox="1"/>
          <p:nvPr/>
        </p:nvSpPr>
        <p:spPr>
          <a:xfrm>
            <a:off x="1219201" y="1123486"/>
            <a:ext cx="9639868" cy="35167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8A07-2FF1-471F-A7B0-C913703589A1}"/>
              </a:ext>
            </a:extLst>
          </p:cNvPr>
          <p:cNvSpPr txBox="1"/>
          <p:nvPr/>
        </p:nvSpPr>
        <p:spPr>
          <a:xfrm>
            <a:off x="6606934" y="956635"/>
            <a:ext cx="432470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>
                <a:latin typeface="Amasis MT Pro Black"/>
                <a:ea typeface="+mn-lt"/>
                <a:cs typeface="+mn-lt"/>
              </a:rPr>
              <a:t>El wireframe debe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usarse</a:t>
            </a:r>
            <a:r>
              <a:rPr lang="en-US" sz="2800">
                <a:latin typeface="Amasis MT Pro Black"/>
                <a:ea typeface="+mn-lt"/>
                <a:cs typeface="+mn-lt"/>
              </a:rPr>
              <a:t> al principio de un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proyecto</a:t>
            </a:r>
            <a:r>
              <a:rPr lang="en-US" sz="2800">
                <a:latin typeface="Amasis MT Pro Black"/>
                <a:ea typeface="+mn-lt"/>
                <a:cs typeface="+mn-lt"/>
              </a:rPr>
              <a:t> para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obtener</a:t>
            </a:r>
            <a:r>
              <a:rPr lang="en-US" sz="2800">
                <a:latin typeface="Amasis MT Pro Black"/>
                <a:ea typeface="+mn-lt"/>
                <a:cs typeface="+mn-lt"/>
              </a:rPr>
              <a:t> la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aprobación</a:t>
            </a:r>
            <a:r>
              <a:rPr lang="en-US" sz="2800">
                <a:latin typeface="Amasis MT Pro Black"/>
                <a:ea typeface="+mn-lt"/>
                <a:cs typeface="+mn-lt"/>
              </a:rPr>
              <a:t> del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cliente</a:t>
            </a:r>
            <a:r>
              <a:rPr lang="en-US" sz="2800">
                <a:latin typeface="Amasis MT Pro Black"/>
                <a:ea typeface="+mn-lt"/>
                <a:cs typeface="+mn-lt"/>
              </a:rPr>
              <a:t>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en</a:t>
            </a:r>
            <a:r>
              <a:rPr lang="en-US" sz="2800">
                <a:latin typeface="Amasis MT Pro Black"/>
                <a:ea typeface="+mn-lt"/>
                <a:cs typeface="+mn-lt"/>
              </a:rPr>
              <a:t>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el</a:t>
            </a:r>
            <a:r>
              <a:rPr lang="en-US" sz="2800">
                <a:latin typeface="Amasis MT Pro Black"/>
                <a:ea typeface="+mn-lt"/>
                <a:cs typeface="+mn-lt"/>
              </a:rPr>
              <a:t>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diseño</a:t>
            </a:r>
            <a:r>
              <a:rPr lang="en-US" sz="2800">
                <a:latin typeface="Amasis MT Pro Black"/>
                <a:ea typeface="+mn-lt"/>
                <a:cs typeface="+mn-lt"/>
              </a:rPr>
              <a:t> de las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páginas</a:t>
            </a:r>
            <a:r>
              <a:rPr lang="en-US" sz="2800">
                <a:latin typeface="Amasis MT Pro Black"/>
                <a:ea typeface="+mn-lt"/>
                <a:cs typeface="+mn-lt"/>
              </a:rPr>
              <a:t> clave y la </a:t>
            </a:r>
            <a:r>
              <a:rPr lang="en-US" sz="2800" err="1">
                <a:latin typeface="Amasis MT Pro Black"/>
                <a:ea typeface="+mn-lt"/>
                <a:cs typeface="+mn-lt"/>
              </a:rPr>
              <a:t>navegación</a:t>
            </a:r>
            <a:r>
              <a:rPr lang="en-US" sz="2800">
                <a:latin typeface="Amasis MT Pro Black"/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20" name="Picture 20" descr="Diagram&#10;&#10;Description automatically generated">
            <a:extLst>
              <a:ext uri="{FF2B5EF4-FFF2-40B4-BE49-F238E27FC236}">
                <a16:creationId xmlns:a16="http://schemas.microsoft.com/office/drawing/2014/main" id="{F07BB970-8C35-4843-996A-088DE06E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510270"/>
            <a:ext cx="4756030" cy="34061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17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E81C518-49E3-49C0-A06F-9A1EE7EEA8A5}"/>
              </a:ext>
            </a:extLst>
          </p:cNvPr>
          <p:cNvSpPr/>
          <p:nvPr/>
        </p:nvSpPr>
        <p:spPr>
          <a:xfrm>
            <a:off x="692089" y="532878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63279-C290-4ED4-9CEF-5662BAC6CF1B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A98719-302E-44CE-B4B1-38213710C30E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BEC15-3CE4-4586-91F2-8173F35FC84A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3F079-50BC-4A2F-89A8-E1DB03211F68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C92BAD-9F4F-4831-ADA1-482213941140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7F2C9-9416-4FA2-AAD1-381A8415FEE2}"/>
              </a:ext>
            </a:extLst>
          </p:cNvPr>
          <p:cNvSpPr txBox="1"/>
          <p:nvPr/>
        </p:nvSpPr>
        <p:spPr>
          <a:xfrm>
            <a:off x="900022" y="2280249"/>
            <a:ext cx="107226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latin typeface="Amasis MT Pro Black"/>
              </a:rPr>
              <a:t>DIFERENCIAS CON UN</a:t>
            </a:r>
          </a:p>
          <a:p>
            <a:r>
              <a:rPr lang="en-US" sz="7200" b="1">
                <a:solidFill>
                  <a:schemeClr val="bg1"/>
                </a:solidFill>
                <a:latin typeface="Amasis MT Pro Black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46561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596878-F857-4DB9-89FC-97FCB7FF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33511"/>
              </p:ext>
            </p:extLst>
          </p:nvPr>
        </p:nvGraphicFramePr>
        <p:xfrm>
          <a:off x="1322716" y="1466491"/>
          <a:ext cx="9563252" cy="39150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81626">
                  <a:extLst>
                    <a:ext uri="{9D8B030D-6E8A-4147-A177-3AD203B41FA5}">
                      <a16:colId xmlns:a16="http://schemas.microsoft.com/office/drawing/2014/main" val="1829655675"/>
                    </a:ext>
                  </a:extLst>
                </a:gridCol>
                <a:gridCol w="4781626">
                  <a:extLst>
                    <a:ext uri="{9D8B030D-6E8A-4147-A177-3AD203B41FA5}">
                      <a16:colId xmlns:a16="http://schemas.microsoft.com/office/drawing/2014/main" val="343803046"/>
                    </a:ext>
                  </a:extLst>
                </a:gridCol>
              </a:tblGrid>
              <a:tr h="331264">
                <a:tc>
                  <a:txBody>
                    <a:bodyPr/>
                    <a:lstStyle/>
                    <a:p>
                      <a:r>
                        <a:rPr lang="en-US" b="1">
                          <a:latin typeface="Amasis MT Pro"/>
                        </a:rPr>
                        <a:t>Wireframe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masis MT Pro"/>
                        </a:rPr>
                        <a:t>Mockup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90514"/>
                  </a:ext>
                </a:extLst>
              </a:tr>
              <a:tr h="8991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Calidad es baja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La calidad es media alta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8702"/>
                  </a:ext>
                </a:extLst>
              </a:tr>
              <a:tr h="7453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Se usa para mostrar el esquema del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Muestran de forma mucho más visual la estructura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51742"/>
                  </a:ext>
                </a:extLst>
              </a:tr>
              <a:tr h="11002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Ayuda a detectar limitaciones a nivel de diseño y 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Ayuda a mostrar de forma más clara como será la apariencia del diseño </a:t>
                      </a:r>
                      <a:endParaRPr lang="en-US" sz="1800" b="1" i="0" u="none" strike="noStrike" noProof="0">
                        <a:latin typeface="Amasis M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46965"/>
                  </a:ext>
                </a:extLst>
              </a:tr>
              <a:tr h="804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No se le debe dedicar mucho tiempo en la ejecución.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US" sz="1800" b="1" i="0" u="none" strike="noStrike" noProof="0">
                          <a:latin typeface="Amasis MT Pro"/>
                        </a:rPr>
                        <a:t>Requiere de mucho más tiempo que el </a:t>
                      </a:r>
                      <a:r>
                        <a:rPr lang="es-US" sz="1800" b="1" i="0" u="none" strike="noStrike" noProof="0" err="1">
                          <a:latin typeface="Amasis MT Pro"/>
                        </a:rPr>
                        <a:t>Wireframe</a:t>
                      </a:r>
                      <a:r>
                        <a:rPr lang="es-US" sz="1800" b="1" i="0" u="none" strike="noStrike" noProof="0">
                          <a:latin typeface="Amasis MT Pro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12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0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F4EEFA-9B73-4971-95B1-2D755B8D1C9B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FA866-73C2-417D-86C3-89B3EE6537FF}"/>
              </a:ext>
            </a:extLst>
          </p:cNvPr>
          <p:cNvSpPr/>
          <p:nvPr/>
        </p:nvSpPr>
        <p:spPr>
          <a:xfrm>
            <a:off x="692089" y="532878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0C23-BCC7-41CD-8C8E-FF39AE2FB346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EB8B2-1D37-4410-B179-93D24A02A8CE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5104F-8526-4307-ABE4-2C2856CA24A3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549E3-ACDE-450E-B909-A7B57D8F6A34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7ED87-B2E9-468B-991F-ACF61BB3CA80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E9125-E3FA-4092-BD6B-CF250BA97C4C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8D36A-02E2-4964-A19E-905AA488573F}"/>
              </a:ext>
            </a:extLst>
          </p:cNvPr>
          <p:cNvSpPr txBox="1"/>
          <p:nvPr/>
        </p:nvSpPr>
        <p:spPr>
          <a:xfrm>
            <a:off x="928777" y="2639683"/>
            <a:ext cx="9069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masis MT Pro Black"/>
              </a:rPr>
              <a:t>PASOS </a:t>
            </a:r>
            <a:endParaRPr lang="en-US" sz="9600" b="1">
              <a:solidFill>
                <a:schemeClr val="bg1"/>
              </a:solidFill>
              <a:latin typeface="Amasis MT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30339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6E9908-83D1-41A5-B698-BE7C43AE2F32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13995-8CBF-46C0-818F-4717DF83D2AD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0F373-E8FA-4FCA-9152-CFD0E3E92501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B5E3D5-466B-4A90-9258-E5C4A0E13F19}"/>
              </a:ext>
            </a:extLst>
          </p:cNvPr>
          <p:cNvSpPr/>
          <p:nvPr/>
        </p:nvSpPr>
        <p:spPr>
          <a:xfrm>
            <a:off x="692089" y="5486939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E9DF7B-F897-4FB8-8E4D-6F99B12D1D9D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FF95-B1EF-41E5-A736-C9AB2616A93D}"/>
              </a:ext>
            </a:extLst>
          </p:cNvPr>
          <p:cNvSpPr txBox="1"/>
          <p:nvPr/>
        </p:nvSpPr>
        <p:spPr>
          <a:xfrm>
            <a:off x="928777" y="2639683"/>
            <a:ext cx="9069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masis MT Pro Black"/>
              </a:rPr>
              <a:t>DUDAS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3C441-C705-49C4-AAFD-F949E7BBA820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5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F48094-65D2-4AFA-8C6A-EA3E86E07AFA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C20C5-7248-4042-9DC9-42453457EDBA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EE215-E60E-45A5-A82F-6911EB4BE062}"/>
              </a:ext>
            </a:extLst>
          </p:cNvPr>
          <p:cNvSpPr/>
          <p:nvPr/>
        </p:nvSpPr>
        <p:spPr>
          <a:xfrm>
            <a:off x="692089" y="5486939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6DA2C-DA74-48AD-9973-7E226F8006E2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74818-CA36-4709-BFD2-07D5026C2E2D}"/>
              </a:ext>
            </a:extLst>
          </p:cNvPr>
          <p:cNvSpPr txBox="1"/>
          <p:nvPr/>
        </p:nvSpPr>
        <p:spPr>
          <a:xfrm>
            <a:off x="1201947" y="2035834"/>
            <a:ext cx="1213161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sis MT Pro Black"/>
              </a:rPr>
              <a:t>ACTIVIDAD KAHOOT!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EE08F-E07E-4AB2-8A02-B8B3716384E9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7C84B9-30F2-4523-98B7-38600D55DD60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544C32-9D4D-40B4-AF2E-E119A9C82A06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E8942-1B4F-428D-AA00-E8228F5F1095}"/>
              </a:ext>
            </a:extLst>
          </p:cNvPr>
          <p:cNvSpPr/>
          <p:nvPr/>
        </p:nvSpPr>
        <p:spPr>
          <a:xfrm>
            <a:off x="692089" y="5486939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FACE3-D4A1-43A8-ABB2-E8D8BD90F335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6EE39-EC92-4D07-A011-55ABD20140AD}"/>
              </a:ext>
            </a:extLst>
          </p:cNvPr>
          <p:cNvSpPr txBox="1"/>
          <p:nvPr/>
        </p:nvSpPr>
        <p:spPr>
          <a:xfrm>
            <a:off x="770626" y="1561381"/>
            <a:ext cx="12131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masis MT Pro Black"/>
              </a:rPr>
              <a:t>CONCLUSIÓN FINAL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1C74A-8FDF-44B0-B556-E3E11570747B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8CEB2-3748-497F-AAE6-DC2F346E9CB1}"/>
              </a:ext>
            </a:extLst>
          </p:cNvPr>
          <p:cNvSpPr txBox="1"/>
          <p:nvPr/>
        </p:nvSpPr>
        <p:spPr>
          <a:xfrm>
            <a:off x="1561382" y="2826589"/>
            <a:ext cx="103919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57250" indent="-857250">
              <a:buFont typeface="Arial"/>
              <a:buChar char="•"/>
            </a:pPr>
            <a:r>
              <a:rPr lang="en-US" sz="4800" b="1" cap="all" dirty="0">
                <a:solidFill>
                  <a:schemeClr val="bg2"/>
                </a:solidFill>
                <a:latin typeface="Amasis MT Pro"/>
              </a:rPr>
              <a:t>DISEÑO DE PÁGINAS</a:t>
            </a:r>
            <a:r>
              <a:rPr lang="en-US" sz="4800" dirty="0">
                <a:solidFill>
                  <a:schemeClr val="bg2"/>
                </a:solidFill>
                <a:latin typeface="Amasis MT Pro"/>
              </a:rPr>
              <a:t>​</a:t>
            </a:r>
            <a:endParaRPr lang="en-US" sz="4800">
              <a:solidFill>
                <a:schemeClr val="bg2"/>
              </a:solidFill>
              <a:latin typeface="Franklin Gothic Book" panose="020B0503020102020204"/>
            </a:endParaRPr>
          </a:p>
          <a:p>
            <a:pPr marL="857250" indent="-857250">
              <a:buFont typeface="Arial"/>
              <a:buChar char="•"/>
            </a:pPr>
            <a:r>
              <a:rPr lang="en-US" sz="4800" b="1" cap="all" dirty="0">
                <a:solidFill>
                  <a:schemeClr val="bg2"/>
                </a:solidFill>
                <a:latin typeface="Amasis MT Pro"/>
              </a:rPr>
              <a:t>HERRAMIENTA BÁSICA Y ÚTIL</a:t>
            </a:r>
            <a:r>
              <a:rPr lang="en-US" sz="4800" dirty="0">
                <a:solidFill>
                  <a:schemeClr val="bg2"/>
                </a:solidFill>
                <a:latin typeface="Amasis MT Pro"/>
              </a:rPr>
              <a:t>​</a:t>
            </a:r>
            <a:endParaRPr lang="en-US" sz="5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5DB129-5EE3-4467-BEDB-13ED75AA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60" y="2377926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latin typeface="Amasis MT Pro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28378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F4EEFA-9B73-4971-95B1-2D755B8D1C9B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FA866-73C2-417D-86C3-89B3EE6537FF}"/>
              </a:ext>
            </a:extLst>
          </p:cNvPr>
          <p:cNvSpPr/>
          <p:nvPr/>
        </p:nvSpPr>
        <p:spPr>
          <a:xfrm>
            <a:off x="692089" y="532878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0C23-BCC7-41CD-8C8E-FF39AE2FB346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EB8B2-1D37-4410-B179-93D24A02A8CE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5104F-8526-4307-ABE4-2C2856CA24A3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549E3-ACDE-450E-B909-A7B57D8F6A34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7ED87-B2E9-468B-991F-ACF61BB3CA80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E9125-E3FA-4092-BD6B-CF250BA97C4C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8D36A-02E2-4964-A19E-905AA488573F}"/>
              </a:ext>
            </a:extLst>
          </p:cNvPr>
          <p:cNvSpPr txBox="1"/>
          <p:nvPr/>
        </p:nvSpPr>
        <p:spPr>
          <a:xfrm>
            <a:off x="1015041" y="1906438"/>
            <a:ext cx="927052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Amasis MT Pro Black"/>
              </a:rPr>
              <a:t>¿QUÉ ES UN WIREFRAME?</a:t>
            </a:r>
          </a:p>
        </p:txBody>
      </p:sp>
    </p:spTree>
    <p:extLst>
      <p:ext uri="{BB962C8B-B14F-4D97-AF65-F5344CB8AC3E}">
        <p14:creationId xmlns:p14="http://schemas.microsoft.com/office/powerpoint/2010/main" val="17025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87B1EED-3412-48CA-983B-7E063457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186376"/>
            <a:ext cx="6900380" cy="4485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74C31-E704-4BCC-AA55-AA6FB49C468E}"/>
              </a:ext>
            </a:extLst>
          </p:cNvPr>
          <p:cNvSpPr txBox="1"/>
          <p:nvPr/>
        </p:nvSpPr>
        <p:spPr>
          <a:xfrm>
            <a:off x="8241385" y="1279585"/>
            <a:ext cx="3513114" cy="39894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  <a:latin typeface="Amasis MT Pro Black"/>
              </a:rPr>
              <a:t>El wireframe es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el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primer paso para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el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diseño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de una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página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web. </a:t>
            </a:r>
          </a:p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  <a:latin typeface="Amasis MT Pro Black"/>
              </a:rPr>
              <a:t>Se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usa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para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diseñar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el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contenido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y la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funcionalidad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de una web.</a:t>
            </a:r>
          </a:p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  <a:latin typeface="Amasis MT Pro Black"/>
              </a:rPr>
              <a:t>Se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suele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usar al principio del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proceso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de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desarrollo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.</a:t>
            </a:r>
          </a:p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  <a:latin typeface="Amasis MT Pro Black"/>
              </a:rPr>
              <a:t>Los wireframes son </a:t>
            </a:r>
            <a:r>
              <a:rPr lang="en-US" sz="2200" err="1">
                <a:solidFill>
                  <a:schemeClr val="tx2"/>
                </a:solidFill>
                <a:latin typeface="Amasis MT Pro Black"/>
              </a:rPr>
              <a:t>diseños</a:t>
            </a:r>
            <a:r>
              <a:rPr lang="en-US" sz="2200">
                <a:solidFill>
                  <a:schemeClr val="tx2"/>
                </a:solidFill>
                <a:latin typeface="Amasis MT Pro Black"/>
              </a:rPr>
              <a:t> simples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237F4-0EBE-4A35-914C-1A7E4599D02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4541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F4EEFA-9B73-4971-95B1-2D755B8D1C9B}"/>
              </a:ext>
            </a:extLst>
          </p:cNvPr>
          <p:cNvSpPr/>
          <p:nvPr/>
        </p:nvSpPr>
        <p:spPr>
          <a:xfrm>
            <a:off x="692090" y="102995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FA866-73C2-417D-86C3-89B3EE6537FF}"/>
              </a:ext>
            </a:extLst>
          </p:cNvPr>
          <p:cNvSpPr/>
          <p:nvPr/>
        </p:nvSpPr>
        <p:spPr>
          <a:xfrm>
            <a:off x="692089" y="5328788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80C23-BCC7-41CD-8C8E-FF39AE2FB346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EB8B2-1D37-4410-B179-93D24A02A8CE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5104F-8526-4307-ABE4-2C2856CA24A3}"/>
              </a:ext>
            </a:extLst>
          </p:cNvPr>
          <p:cNvSpPr/>
          <p:nvPr/>
        </p:nvSpPr>
        <p:spPr>
          <a:xfrm>
            <a:off x="692088" y="1188108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549E3-ACDE-450E-B909-A7B57D8F6A34}"/>
              </a:ext>
            </a:extLst>
          </p:cNvPr>
          <p:cNvSpPr/>
          <p:nvPr/>
        </p:nvSpPr>
        <p:spPr>
          <a:xfrm>
            <a:off x="692089" y="5012486"/>
            <a:ext cx="11501885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7ED87-B2E9-468B-991F-ACF61BB3CA80}"/>
              </a:ext>
            </a:extLst>
          </p:cNvPr>
          <p:cNvSpPr/>
          <p:nvPr/>
        </p:nvSpPr>
        <p:spPr>
          <a:xfrm>
            <a:off x="692090" y="5098751"/>
            <a:ext cx="11501885" cy="30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E9125-E3FA-4092-BD6B-CF250BA97C4C}"/>
              </a:ext>
            </a:extLst>
          </p:cNvPr>
          <p:cNvSpPr/>
          <p:nvPr/>
        </p:nvSpPr>
        <p:spPr>
          <a:xfrm>
            <a:off x="692089" y="1288750"/>
            <a:ext cx="11501885" cy="3968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8D36A-02E2-4964-A19E-905AA488573F}"/>
              </a:ext>
            </a:extLst>
          </p:cNvPr>
          <p:cNvSpPr txBox="1"/>
          <p:nvPr/>
        </p:nvSpPr>
        <p:spPr>
          <a:xfrm>
            <a:off x="1015041" y="1906438"/>
            <a:ext cx="906923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latin typeface="Amasis MT Pro Black"/>
              </a:rPr>
              <a:t>¿PARA QUÉ NOS SIRVE?</a:t>
            </a:r>
          </a:p>
        </p:txBody>
      </p:sp>
    </p:spTree>
    <p:extLst>
      <p:ext uri="{BB962C8B-B14F-4D97-AF65-F5344CB8AC3E}">
        <p14:creationId xmlns:p14="http://schemas.microsoft.com/office/powerpoint/2010/main" val="2255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9F71-3A47-432B-8054-FC45E19F1B4B}"/>
              </a:ext>
            </a:extLst>
          </p:cNvPr>
          <p:cNvSpPr txBox="1"/>
          <p:nvPr/>
        </p:nvSpPr>
        <p:spPr>
          <a:xfrm>
            <a:off x="1254953" y="1269846"/>
            <a:ext cx="5289621" cy="257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s-MX" sz="4000" b="1">
                <a:latin typeface="Amasis MT Pro Black"/>
                <a:ea typeface="+mn-lt"/>
                <a:cs typeface="+mn-lt"/>
              </a:rPr>
              <a:t>El </a:t>
            </a:r>
            <a:r>
              <a:rPr lang="es-MX" sz="4000" b="1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 sz="4000" b="1">
                <a:latin typeface="Amasis MT Pro Black"/>
                <a:ea typeface="+mn-lt"/>
                <a:cs typeface="+mn-lt"/>
              </a:rPr>
              <a:t> ayuda a mostrar la arquitectura de la web</a:t>
            </a:r>
            <a:endParaRPr lang="en-US" sz="4400" b="1">
              <a:latin typeface="Amasis MT Pro Black"/>
              <a:ea typeface="+mn-lt"/>
              <a:cs typeface="+mn-lt"/>
            </a:endParaRPr>
          </a:p>
          <a:p>
            <a:pPr defTabSz="914400"/>
            <a:endParaRPr lang="es-MX">
              <a:latin typeface="Amasis MT Pro Black"/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1E2-D927-45D2-9BC7-4A270728AEFF}"/>
              </a:ext>
            </a:extLst>
          </p:cNvPr>
          <p:cNvSpPr txBox="1"/>
          <p:nvPr/>
        </p:nvSpPr>
        <p:spPr>
          <a:xfrm>
            <a:off x="1259457" y="4781910"/>
            <a:ext cx="51729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solidFill>
                  <a:srgbClr val="FFFFFF"/>
                </a:solidFill>
                <a:latin typeface="Amasis MT Pro Black"/>
              </a:rPr>
              <a:t>El </a:t>
            </a:r>
            <a:r>
              <a:rPr lang="es-MX" err="1">
                <a:solidFill>
                  <a:srgbClr val="FFFFFF"/>
                </a:solidFill>
                <a:latin typeface="Amasis MT Pro Black"/>
              </a:rPr>
              <a:t>wireframe</a:t>
            </a:r>
            <a:r>
              <a:rPr lang="es-MX">
                <a:solidFill>
                  <a:srgbClr val="FFFFFF"/>
                </a:solidFill>
                <a:latin typeface="Amasis MT Pro Black"/>
              </a:rPr>
              <a:t> convierte la naturaleza abstracta de un diagrama de flujo en algo real y tangible sin distracciones. </a:t>
            </a:r>
            <a:endParaRPr lang="en-US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2B67DED-D133-4593-BFAF-2BCE47C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1" y="1270017"/>
            <a:ext cx="5000445" cy="4418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776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9F71-3A47-432B-8054-FC45E19F1B4B}"/>
              </a:ext>
            </a:extLst>
          </p:cNvPr>
          <p:cNvSpPr txBox="1"/>
          <p:nvPr/>
        </p:nvSpPr>
        <p:spPr>
          <a:xfrm>
            <a:off x="1254953" y="1269846"/>
            <a:ext cx="5735319" cy="257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s-MX" sz="4000" b="1">
                <a:latin typeface="Amasis MT Pro Black"/>
                <a:ea typeface="+mn-lt"/>
                <a:cs typeface="+mn-lt"/>
              </a:rPr>
              <a:t>El </a:t>
            </a:r>
            <a:r>
              <a:rPr lang="es-MX" sz="4000" b="1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 sz="4000" b="1">
                <a:latin typeface="Amasis MT Pro Black"/>
                <a:ea typeface="+mn-lt"/>
                <a:cs typeface="+mn-lt"/>
              </a:rPr>
              <a:t> permite definir las características del sitio web</a:t>
            </a:r>
            <a:endParaRPr lang="en-US">
              <a:latin typeface="Amasis MT Pro Black"/>
              <a:ea typeface="+mn-lt"/>
              <a:cs typeface="+mn-lt"/>
            </a:endParaRPr>
          </a:p>
          <a:p>
            <a:pPr defTabSz="914400"/>
            <a:endParaRPr lang="es-MX">
              <a:latin typeface="Amasis MT Pro Black"/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1E2-D927-45D2-9BC7-4A270728AEFF}"/>
              </a:ext>
            </a:extLst>
          </p:cNvPr>
          <p:cNvSpPr txBox="1"/>
          <p:nvPr/>
        </p:nvSpPr>
        <p:spPr>
          <a:xfrm>
            <a:off x="1259457" y="4422476"/>
            <a:ext cx="51729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latin typeface="Amasis MT Pro Black"/>
                <a:ea typeface="+mn-lt"/>
                <a:cs typeface="+mn-lt"/>
              </a:rPr>
              <a:t>Este tipo de diseño permite saber al cliente exactamente cuáles son las características técnicas que debe tener en cuenta, y cómo van a funcionar en su web.</a:t>
            </a:r>
            <a:endParaRPr lang="en-US">
              <a:latin typeface="Franklin Gothic Book" panose="020B0503020102020204"/>
            </a:endParaRPr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F693FF3A-E80C-4BC7-BCCD-60FE8AC6E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9" t="100" r="8571" b="-399"/>
          <a:stretch/>
        </p:blipFill>
        <p:spPr>
          <a:xfrm>
            <a:off x="7039154" y="1269469"/>
            <a:ext cx="4799743" cy="4337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901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9F71-3A47-432B-8054-FC45E19F1B4B}"/>
              </a:ext>
            </a:extLst>
          </p:cNvPr>
          <p:cNvSpPr txBox="1"/>
          <p:nvPr/>
        </p:nvSpPr>
        <p:spPr>
          <a:xfrm>
            <a:off x="1254953" y="1269846"/>
            <a:ext cx="5390263" cy="257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s-MX" sz="4000" b="1">
                <a:latin typeface="Amasis MT Pro Black"/>
                <a:ea typeface="+mn-lt"/>
                <a:cs typeface="+mn-lt"/>
              </a:rPr>
              <a:t>El </a:t>
            </a:r>
            <a:r>
              <a:rPr lang="es-MX" sz="4000" b="1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 sz="4000" b="1">
                <a:latin typeface="Amasis MT Pro Black"/>
                <a:ea typeface="+mn-lt"/>
                <a:cs typeface="+mn-lt"/>
              </a:rPr>
              <a:t> pone la usabilidad en primer lugar</a:t>
            </a:r>
            <a:endParaRPr lang="en-US">
              <a:latin typeface="Amasis MT Pro Black"/>
            </a:endParaRPr>
          </a:p>
          <a:p>
            <a:pPr defTabSz="914400"/>
            <a:endParaRPr lang="es-MX">
              <a:latin typeface="Amasis MT Pro Black"/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1E2-D927-45D2-9BC7-4A270728AEFF}"/>
              </a:ext>
            </a:extLst>
          </p:cNvPr>
          <p:cNvSpPr txBox="1"/>
          <p:nvPr/>
        </p:nvSpPr>
        <p:spPr>
          <a:xfrm>
            <a:off x="1259457" y="4753155"/>
            <a:ext cx="51729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latin typeface="Amasis MT Pro Black"/>
                <a:ea typeface="+mn-lt"/>
                <a:cs typeface="+mn-lt"/>
              </a:rPr>
              <a:t>Es el modo de priorizar la usabilidad sobre todos los demás elementos, ya que permite verlos de forma transparente.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E94EF0F-3C01-469F-B5B1-6427C9C8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8" r="24841" b="424"/>
          <a:stretch/>
        </p:blipFill>
        <p:spPr>
          <a:xfrm>
            <a:off x="6852249" y="1190445"/>
            <a:ext cx="4725943" cy="4491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460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9F71-3A47-432B-8054-FC45E19F1B4B}"/>
              </a:ext>
            </a:extLst>
          </p:cNvPr>
          <p:cNvSpPr txBox="1"/>
          <p:nvPr/>
        </p:nvSpPr>
        <p:spPr>
          <a:xfrm>
            <a:off x="1254953" y="1269846"/>
            <a:ext cx="5390263" cy="257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s-MX" sz="4000" b="1">
                <a:latin typeface="Amasis MT Pro Black"/>
                <a:ea typeface="+mn-lt"/>
                <a:cs typeface="+mn-lt"/>
              </a:rPr>
              <a:t>El </a:t>
            </a:r>
            <a:r>
              <a:rPr lang="es-MX" sz="4000" b="1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 sz="4000" b="1">
                <a:latin typeface="Amasis MT Pro Black"/>
                <a:ea typeface="+mn-lt"/>
                <a:cs typeface="+mn-lt"/>
              </a:rPr>
              <a:t> indica la facilidad de actualización</a:t>
            </a:r>
            <a:endParaRPr lang="es-MX" sz="4000">
              <a:latin typeface="Amasis MT Pro Black"/>
              <a:ea typeface="+mn-lt"/>
              <a:cs typeface="+mn-lt"/>
            </a:endParaRPr>
          </a:p>
          <a:p>
            <a:pPr defTabSz="914400"/>
            <a:endParaRPr lang="es-MX">
              <a:latin typeface="Amasis MT Pro Black"/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1E2-D927-45D2-9BC7-4A270728AEFF}"/>
              </a:ext>
            </a:extLst>
          </p:cNvPr>
          <p:cNvSpPr txBox="1"/>
          <p:nvPr/>
        </p:nvSpPr>
        <p:spPr>
          <a:xfrm>
            <a:off x="1259457" y="4781910"/>
            <a:ext cx="5172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latin typeface="Amasis MT Pro Black"/>
                <a:ea typeface="+mn-lt"/>
                <a:cs typeface="+mn-lt"/>
              </a:rPr>
              <a:t>Un </a:t>
            </a:r>
            <a:r>
              <a:rPr lang="es-MX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>
                <a:latin typeface="Amasis MT Pro Black"/>
                <a:ea typeface="+mn-lt"/>
                <a:cs typeface="+mn-lt"/>
              </a:rPr>
              <a:t> identificará cómo tolerará la web el crecimiento.</a:t>
            </a:r>
            <a:endParaRPr lang="en-US">
              <a:latin typeface="Franklin Gothic Book" panose="020B0503020102020204"/>
              <a:ea typeface="+mn-lt"/>
              <a:cs typeface="+mn-lt"/>
            </a:endParaRP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580A4-9235-4E45-9FD3-935342D8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7" y="1266645"/>
            <a:ext cx="4267200" cy="4281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700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9F71-3A47-432B-8054-FC45E19F1B4B}"/>
              </a:ext>
            </a:extLst>
          </p:cNvPr>
          <p:cNvSpPr txBox="1"/>
          <p:nvPr/>
        </p:nvSpPr>
        <p:spPr>
          <a:xfrm>
            <a:off x="1254953" y="1269846"/>
            <a:ext cx="5303999" cy="257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es-MX" sz="4000" b="1">
                <a:latin typeface="Amasis MT Pro Black"/>
                <a:ea typeface="+mn-lt"/>
                <a:cs typeface="+mn-lt"/>
              </a:rPr>
              <a:t>El </a:t>
            </a:r>
            <a:r>
              <a:rPr lang="es-MX" sz="4000" b="1" err="1">
                <a:latin typeface="Amasis MT Pro Black"/>
                <a:ea typeface="+mn-lt"/>
                <a:cs typeface="+mn-lt"/>
              </a:rPr>
              <a:t>wireframe</a:t>
            </a:r>
            <a:r>
              <a:rPr lang="es-MX" sz="4000" b="1">
                <a:latin typeface="Amasis MT Pro Black"/>
                <a:ea typeface="+mn-lt"/>
                <a:cs typeface="+mn-lt"/>
              </a:rPr>
              <a:t> ayuda a que el proceso de diseño sea iterativo</a:t>
            </a:r>
            <a:endParaRPr lang="es-MX" sz="4000">
              <a:latin typeface="Amasis MT Pro Black"/>
              <a:ea typeface="+mn-lt"/>
              <a:cs typeface="+mn-lt"/>
            </a:endParaRPr>
          </a:p>
          <a:p>
            <a:pPr defTabSz="914400"/>
            <a:endParaRPr lang="es-MX">
              <a:latin typeface="Amasis MT Pro Black"/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1E2-D927-45D2-9BC7-4A270728AEFF}"/>
              </a:ext>
            </a:extLst>
          </p:cNvPr>
          <p:cNvSpPr txBox="1"/>
          <p:nvPr/>
        </p:nvSpPr>
        <p:spPr>
          <a:xfrm>
            <a:off x="1259457" y="4019910"/>
            <a:ext cx="51729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>
                <a:latin typeface="Amasis MT Pro Black"/>
                <a:ea typeface="+mn-lt"/>
                <a:cs typeface="+mn-lt"/>
              </a:rPr>
              <a:t>En lugar de intentar combinar la funcionalidad y el diseño con los aspectos creativos los </a:t>
            </a:r>
            <a:r>
              <a:rPr lang="es-MX" err="1">
                <a:latin typeface="Amasis MT Pro Black"/>
                <a:ea typeface="+mn-lt"/>
                <a:cs typeface="+mn-lt"/>
              </a:rPr>
              <a:t>wireframes</a:t>
            </a:r>
            <a:r>
              <a:rPr lang="es-MX">
                <a:latin typeface="Amasis MT Pro Black"/>
                <a:ea typeface="+mn-lt"/>
                <a:cs typeface="+mn-lt"/>
              </a:rPr>
              <a:t> aseguran que estos elementos se incorporen uno a uno. </a:t>
            </a:r>
            <a:endParaRPr lang="en-US">
              <a:latin typeface="Franklin Gothic Book" panose="020B0503020102020204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4A3629-B68B-4CD8-982B-B90CD9E01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1" r="11791" b="1357"/>
          <a:stretch/>
        </p:blipFill>
        <p:spPr>
          <a:xfrm>
            <a:off x="6665344" y="1276709"/>
            <a:ext cx="5001506" cy="3935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196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Crop</vt:lpstr>
      <vt:lpstr>Diseño de interfaz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54</cp:revision>
  <dcterms:created xsi:type="dcterms:W3CDTF">2021-12-08T02:51:50Z</dcterms:created>
  <dcterms:modified xsi:type="dcterms:W3CDTF">2021-12-09T05:35:43Z</dcterms:modified>
</cp:coreProperties>
</file>