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07067" y="450574"/>
            <a:ext cx="7766936" cy="5777947"/>
          </a:xfrm>
        </p:spPr>
        <p:txBody>
          <a:bodyPr/>
          <a:lstStyle/>
          <a:p>
            <a:pPr algn="ctr"/>
            <a:r>
              <a:rPr lang="es-ES" b="1" i="1" dirty="0" smtClean="0">
                <a:solidFill>
                  <a:schemeClr val="tx1"/>
                </a:solidFill>
                <a:latin typeface="Bahnschrift" panose="020B0502040204020203" pitchFamily="34" charset="0"/>
                <a:cs typeface="Arial" panose="020B0604020202020204" pitchFamily="34" charset="0"/>
              </a:rPr>
              <a:t>UNIVERSIDAD NACIONAL DE INGENIERIA.</a:t>
            </a:r>
          </a:p>
          <a:p>
            <a:pPr algn="ctr"/>
            <a:r>
              <a:rPr lang="es-ES" b="1" i="1" dirty="0" smtClean="0">
                <a:solidFill>
                  <a:schemeClr val="tx1"/>
                </a:solidFill>
                <a:latin typeface="Bahnschrift" panose="020B0502040204020203" pitchFamily="34" charset="0"/>
                <a:cs typeface="Arial" panose="020B0604020202020204" pitchFamily="34" charset="0"/>
              </a:rPr>
              <a:t>UNI.</a:t>
            </a: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r>
              <a:rPr lang="es-ES" b="1" i="1" dirty="0" smtClean="0">
                <a:solidFill>
                  <a:schemeClr val="tx1"/>
                </a:solidFill>
                <a:latin typeface="Bahnschrift" panose="020B0502040204020203" pitchFamily="34" charset="0"/>
                <a:cs typeface="Arial" panose="020B0604020202020204" pitchFamily="34" charset="0"/>
              </a:rPr>
              <a:t>INTRODUCCION A LA PROGRAMACION.</a:t>
            </a:r>
          </a:p>
          <a:p>
            <a:pPr algn="ctr"/>
            <a:r>
              <a:rPr lang="es-ES" b="1" i="1" dirty="0" smtClean="0">
                <a:solidFill>
                  <a:schemeClr val="tx1"/>
                </a:solidFill>
                <a:latin typeface="Bahnschrift" panose="020B0502040204020203" pitchFamily="34" charset="0"/>
                <a:cs typeface="Arial" panose="020B0604020202020204" pitchFamily="34" charset="0"/>
              </a:rPr>
              <a:t>PROFESOR: </a:t>
            </a:r>
            <a:r>
              <a:rPr lang="en-US" b="1" dirty="0">
                <a:solidFill>
                  <a:schemeClr val="tx1"/>
                </a:solidFill>
                <a:latin typeface="Bahnschrift" panose="020B0502040204020203" pitchFamily="34" charset="0"/>
              </a:rPr>
              <a:t>Ing. </a:t>
            </a:r>
            <a:r>
              <a:rPr lang="en-US" b="1" dirty="0" smtClean="0">
                <a:solidFill>
                  <a:schemeClr val="tx1"/>
                </a:solidFill>
                <a:latin typeface="Bahnschrift" panose="020B0502040204020203" pitchFamily="34" charset="0"/>
              </a:rPr>
              <a:t>Cristopher </a:t>
            </a:r>
            <a:r>
              <a:rPr lang="en-US" b="1" dirty="0" err="1" smtClean="0">
                <a:solidFill>
                  <a:schemeClr val="tx1"/>
                </a:solidFill>
                <a:latin typeface="Bahnschrift" panose="020B0502040204020203" pitchFamily="34" charset="0"/>
              </a:rPr>
              <a:t>Larios</a:t>
            </a:r>
            <a:r>
              <a:rPr lang="en-US" b="1" dirty="0" smtClean="0">
                <a:solidFill>
                  <a:schemeClr val="tx1"/>
                </a:solidFill>
                <a:latin typeface="Bahnschrift" panose="020B0502040204020203" pitchFamily="34" charset="0"/>
              </a:rPr>
              <a:t>.</a:t>
            </a:r>
          </a:p>
          <a:p>
            <a:pPr algn="ctr"/>
            <a:r>
              <a:rPr lang="es-ES" b="1" dirty="0" smtClean="0">
                <a:solidFill>
                  <a:schemeClr val="tx1"/>
                </a:solidFill>
                <a:latin typeface="Bahnschrift" panose="020B0502040204020203" pitchFamily="34" charset="0"/>
              </a:rPr>
              <a:t>INTEGRANTES.</a:t>
            </a:r>
          </a:p>
          <a:p>
            <a:pPr algn="ctr"/>
            <a:r>
              <a:rPr lang="es-ES" b="1" dirty="0" smtClean="0">
                <a:solidFill>
                  <a:schemeClr val="tx1"/>
                </a:solidFill>
                <a:latin typeface="Bahnschrift" panose="020B0502040204020203" pitchFamily="34" charset="0"/>
              </a:rPr>
              <a:t>JUAN CARLOS CAJINA GONZALEZ. #2024-1622U</a:t>
            </a:r>
          </a:p>
          <a:p>
            <a:pPr algn="ctr"/>
            <a:r>
              <a:rPr lang="es-ES" b="1" dirty="0" smtClean="0">
                <a:solidFill>
                  <a:schemeClr val="tx1"/>
                </a:solidFill>
                <a:latin typeface="Bahnschrift" panose="020B0502040204020203" pitchFamily="34" charset="0"/>
              </a:rPr>
              <a:t>GRUPO:1M7-S</a:t>
            </a:r>
            <a:endParaRPr lang="en-US" b="1" dirty="0" smtClean="0">
              <a:solidFill>
                <a:schemeClr val="tx1"/>
              </a:solidFill>
              <a:latin typeface="Bahnschrift" panose="020B0502040204020203" pitchFamily="34" charset="0"/>
            </a:endParaRPr>
          </a:p>
          <a:p>
            <a:pPr algn="ctr"/>
            <a:r>
              <a:rPr lang="es-ES" b="1" i="1" smtClean="0">
                <a:solidFill>
                  <a:schemeClr val="tx1"/>
                </a:solidFill>
                <a:latin typeface="Bahnschrift" panose="020B0502040204020203" pitchFamily="34" charset="0"/>
                <a:cs typeface="Arial" panose="020B0604020202020204" pitchFamily="34" charset="0"/>
              </a:rPr>
              <a:t>FECHA:5 DE MAYO DEL 2024.</a:t>
            </a:r>
            <a:endParaRPr lang="es-ES" b="1" i="1" dirty="0" smtClean="0">
              <a:solidFill>
                <a:schemeClr val="tx1"/>
              </a:solidFill>
              <a:latin typeface="Bahnschrift" panose="020B0502040204020203"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068" y="450574"/>
            <a:ext cx="1308935" cy="785717"/>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479" y="1361380"/>
            <a:ext cx="3658111" cy="2269935"/>
          </a:xfrm>
          <a:prstGeom prst="rect">
            <a:avLst/>
          </a:prstGeom>
        </p:spPr>
      </p:pic>
    </p:spTree>
    <p:extLst>
      <p:ext uri="{BB962C8B-B14F-4D97-AF65-F5344CB8AC3E}">
        <p14:creationId xmlns:p14="http://schemas.microsoft.com/office/powerpoint/2010/main" val="155405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5186" y="609600"/>
            <a:ext cx="7220963" cy="5486400"/>
          </a:xfrm>
          <a:prstGeom prst="rect">
            <a:avLst/>
          </a:prstGeom>
        </p:spPr>
      </p:pic>
    </p:spTree>
    <p:extLst>
      <p:ext uri="{BB962C8B-B14F-4D97-AF65-F5344CB8AC3E}">
        <p14:creationId xmlns:p14="http://schemas.microsoft.com/office/powerpoint/2010/main" val="328732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0660" y="940904"/>
            <a:ext cx="7686261" cy="5073215"/>
          </a:xfrm>
          <a:prstGeom prst="rect">
            <a:avLst/>
          </a:prstGeom>
        </p:spPr>
      </p:pic>
    </p:spTree>
    <p:extLst>
      <p:ext uri="{BB962C8B-B14F-4D97-AF65-F5344CB8AC3E}">
        <p14:creationId xmlns:p14="http://schemas.microsoft.com/office/powerpoint/2010/main" val="118152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0586" y="1152937"/>
            <a:ext cx="8596668" cy="4532245"/>
          </a:xfrm>
        </p:spPr>
        <p:txBody>
          <a:bodyPr>
            <a:normAutofit fontScale="90000"/>
          </a:bodyPr>
          <a:lstStyle/>
          <a:p>
            <a:r>
              <a:rPr lang="es-ES" sz="2000" b="1" dirty="0">
                <a:solidFill>
                  <a:schemeClr val="tx1"/>
                </a:solidFill>
                <a:latin typeface="Arial" panose="020B0604020202020204" pitchFamily="34" charset="0"/>
                <a:cs typeface="Arial" panose="020B0604020202020204" pitchFamily="34" charset="0"/>
              </a:rPr>
              <a:t>1. Se crea un arreglo desordenado, por ejemplo: </a:t>
            </a:r>
            <a:r>
              <a:rPr lang="es-ES" sz="2000" b="1" dirty="0" err="1">
                <a:solidFill>
                  <a:schemeClr val="tx1"/>
                </a:solidFill>
                <a:latin typeface="Arial" panose="020B0604020202020204" pitchFamily="34" charset="0"/>
                <a:cs typeface="Arial" panose="020B0604020202020204" pitchFamily="34" charset="0"/>
              </a:rPr>
              <a:t>int</a:t>
            </a:r>
            <a:r>
              <a:rPr lang="es-ES" sz="2000" b="1" dirty="0">
                <a:solidFill>
                  <a:schemeClr val="tx1"/>
                </a:solidFill>
                <a:latin typeface="Arial" panose="020B0604020202020204" pitchFamily="34" charset="0"/>
                <a:cs typeface="Arial" panose="020B0604020202020204" pitchFamily="34" charset="0"/>
              </a:rPr>
              <a:t>[] </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 = {64, 34, 25, 12, 22, 11, 90</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2</a:t>
            </a:r>
            <a:r>
              <a:rPr lang="es-ES" sz="2000" b="1" dirty="0">
                <a:solidFill>
                  <a:schemeClr val="tx1"/>
                </a:solidFill>
                <a:latin typeface="Arial" panose="020B0604020202020204" pitchFamily="34" charset="0"/>
                <a:cs typeface="Arial" panose="020B0604020202020204" pitchFamily="34" charset="0"/>
              </a:rPr>
              <a:t>. Luego, se imprime este arreglo desordenado usando el método </a:t>
            </a:r>
            <a:r>
              <a:rPr lang="es-ES" sz="2000" b="1" dirty="0" err="1">
                <a:solidFill>
                  <a:schemeClr val="tx1"/>
                </a:solidFill>
                <a:latin typeface="Arial" panose="020B0604020202020204" pitchFamily="34" charset="0"/>
                <a:cs typeface="Arial" panose="020B0604020202020204" pitchFamily="34" charset="0"/>
              </a:rPr>
              <a:t>printArray</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3</a:t>
            </a:r>
            <a:r>
              <a:rPr lang="es-ES" sz="2000" b="1" dirty="0">
                <a:solidFill>
                  <a:schemeClr val="tx1"/>
                </a:solidFill>
                <a:latin typeface="Arial" panose="020B0604020202020204" pitchFamily="34" charset="0"/>
                <a:cs typeface="Arial" panose="020B0604020202020204" pitchFamily="34" charset="0"/>
              </a:rPr>
              <a:t>. Después, se llama al método </a:t>
            </a:r>
            <a:r>
              <a:rPr lang="es-ES" sz="2000" b="1" dirty="0" err="1">
                <a:solidFill>
                  <a:schemeClr val="tx1"/>
                </a:solidFill>
                <a:latin typeface="Arial" panose="020B0604020202020204" pitchFamily="34" charset="0"/>
                <a:cs typeface="Arial" panose="020B0604020202020204" pitchFamily="34" charset="0"/>
              </a:rPr>
              <a:t>insertionSort</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 pasando el arreglo desordenado como argumento</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4</a:t>
            </a:r>
            <a:r>
              <a:rPr lang="es-ES" sz="2000" b="1" dirty="0">
                <a:solidFill>
                  <a:schemeClr val="tx1"/>
                </a:solidFill>
                <a:latin typeface="Arial" panose="020B0604020202020204" pitchFamily="34" charset="0"/>
                <a:cs typeface="Arial" panose="020B0604020202020204" pitchFamily="34" charset="0"/>
              </a:rPr>
              <a:t>. Dentro del método </a:t>
            </a:r>
            <a:r>
              <a:rPr lang="es-ES" sz="2000" b="1" dirty="0" err="1">
                <a:solidFill>
                  <a:schemeClr val="tx1"/>
                </a:solidFill>
                <a:latin typeface="Arial" panose="020B0604020202020204" pitchFamily="34" charset="0"/>
                <a:cs typeface="Arial" panose="020B0604020202020204" pitchFamily="34" charset="0"/>
              </a:rPr>
              <a:t>insertionSort</a:t>
            </a:r>
            <a:r>
              <a:rPr lang="es-ES" sz="2000" b="1" dirty="0">
                <a:solidFill>
                  <a:schemeClr val="tx1"/>
                </a:solidFill>
                <a:latin typeface="Arial" panose="020B0604020202020204" pitchFamily="34" charset="0"/>
                <a:cs typeface="Arial" panose="020B0604020202020204" pitchFamily="34" charset="0"/>
              </a:rPr>
              <a:t>, se recorre el arreglo desde el segundo elemento hasta el último, comparando cada elemento con los elementos anteriores y moviéndolos hacia la izquierda hasta que estén en su posición correcta</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5</a:t>
            </a:r>
            <a:r>
              <a:rPr lang="es-ES" sz="2000" b="1" dirty="0">
                <a:solidFill>
                  <a:schemeClr val="tx1"/>
                </a:solidFill>
                <a:latin typeface="Arial" panose="020B0604020202020204" pitchFamily="34" charset="0"/>
                <a:cs typeface="Arial" panose="020B0604020202020204" pitchFamily="34" charset="0"/>
              </a:rPr>
              <a:t>. Finalmente, se imprime el arreglo ordenado usando nuevamente el método </a:t>
            </a:r>
            <a:r>
              <a:rPr lang="es-ES" sz="2000" b="1" dirty="0" err="1">
                <a:solidFill>
                  <a:schemeClr val="tx1"/>
                </a:solidFill>
                <a:latin typeface="Arial" panose="020B0604020202020204" pitchFamily="34" charset="0"/>
                <a:cs typeface="Arial" panose="020B0604020202020204" pitchFamily="34" charset="0"/>
              </a:rPr>
              <a:t>printArray</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a:t>
            </a: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68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4698" y="611451"/>
            <a:ext cx="7671006" cy="5179749"/>
          </a:xfrm>
          <a:prstGeom prst="rect">
            <a:avLst/>
          </a:prstGeom>
        </p:spPr>
      </p:pic>
    </p:spTree>
    <p:extLst>
      <p:ext uri="{BB962C8B-B14F-4D97-AF65-F5344CB8AC3E}">
        <p14:creationId xmlns:p14="http://schemas.microsoft.com/office/powerpoint/2010/main" val="229930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863" y="935474"/>
            <a:ext cx="8596312" cy="4833065"/>
          </a:xfrm>
          <a:prstGeom prst="rect">
            <a:avLst/>
          </a:prstGeom>
        </p:spPr>
      </p:pic>
    </p:spTree>
    <p:extLst>
      <p:ext uri="{BB962C8B-B14F-4D97-AF65-F5344CB8AC3E}">
        <p14:creationId xmlns:p14="http://schemas.microsoft.com/office/powerpoint/2010/main" val="404943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677863" y="836255"/>
            <a:ext cx="8596312" cy="4833065"/>
          </a:xfrm>
          <a:prstGeom prst="rect">
            <a:avLst/>
          </a:prstGeom>
        </p:spPr>
      </p:pic>
    </p:spTree>
    <p:extLst>
      <p:ext uri="{BB962C8B-B14F-4D97-AF65-F5344CB8AC3E}">
        <p14:creationId xmlns:p14="http://schemas.microsoft.com/office/powerpoint/2010/main" val="339650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77863" y="770374"/>
            <a:ext cx="8596312" cy="4833065"/>
          </a:xfrm>
          <a:prstGeom prst="rect">
            <a:avLst/>
          </a:prstGeom>
        </p:spPr>
      </p:pic>
    </p:spTree>
    <p:extLst>
      <p:ext uri="{BB962C8B-B14F-4D97-AF65-F5344CB8AC3E}">
        <p14:creationId xmlns:p14="http://schemas.microsoft.com/office/powerpoint/2010/main" val="133664961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30</TotalTime>
  <Words>65</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Bahnschrift</vt:lpstr>
      <vt:lpstr>Trebuchet MS</vt:lpstr>
      <vt:lpstr>Wingdings 3</vt:lpstr>
      <vt:lpstr>Faceta</vt:lpstr>
      <vt:lpstr>Presentación de PowerPoint</vt:lpstr>
      <vt:lpstr>Presentación de PowerPoint</vt:lpstr>
      <vt:lpstr>Presentación de PowerPoint</vt:lpstr>
      <vt:lpstr>1. Se crea un arreglo desordenado, por ejemplo: int[] arr = {64, 34, 25, 12, 22, 11, 90};.  2. Luego, se imprime este arreglo desordenado usando el método printArray(arr).  3. Después, se llama al método insertionSort(arr) pasando el arreglo desordenado como argumento.  4. Dentro del método insertionSort, se recorre el arreglo desde el segundo elemento hasta el último, comparando cada elemento con los elementos anteriores y moviéndolos hacia la izquierda hasta que estén en su posición correcta.  5. Finalmente, se imprime el arreglo ordenado usando nuevamente el método printArray(arr).</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Hazeel Soza</dc:creator>
  <cp:lastModifiedBy>Hazeel Soza</cp:lastModifiedBy>
  <cp:revision>6</cp:revision>
  <dcterms:created xsi:type="dcterms:W3CDTF">2024-05-06T01:07:47Z</dcterms:created>
  <dcterms:modified xsi:type="dcterms:W3CDTF">2024-05-06T02:14:41Z</dcterms:modified>
</cp:coreProperties>
</file>