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3902075" cy="2195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33" d="100"/>
          <a:sy n="333" d="100"/>
        </p:scale>
        <p:origin x="93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760" y="359312"/>
            <a:ext cx="2926556" cy="764364"/>
          </a:xfrm>
        </p:spPr>
        <p:txBody>
          <a:bodyPr anchor="b"/>
          <a:lstStyle>
            <a:lvl1pPr algn="ctr">
              <a:defRPr sz="192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760" y="1153153"/>
            <a:ext cx="2926556" cy="530074"/>
          </a:xfrm>
        </p:spPr>
        <p:txBody>
          <a:bodyPr/>
          <a:lstStyle>
            <a:lvl1pPr marL="0" indent="0" algn="ctr">
              <a:buNone/>
              <a:defRPr sz="768"/>
            </a:lvl1pPr>
            <a:lvl2pPr marL="146350" indent="0" algn="ctr">
              <a:buNone/>
              <a:defRPr sz="640"/>
            </a:lvl2pPr>
            <a:lvl3pPr marL="292699" indent="0" algn="ctr">
              <a:buNone/>
              <a:defRPr sz="576"/>
            </a:lvl3pPr>
            <a:lvl4pPr marL="439049" indent="0" algn="ctr">
              <a:buNone/>
              <a:defRPr sz="512"/>
            </a:lvl4pPr>
            <a:lvl5pPr marL="585399" indent="0" algn="ctr">
              <a:buNone/>
              <a:defRPr sz="512"/>
            </a:lvl5pPr>
            <a:lvl6pPr marL="731749" indent="0" algn="ctr">
              <a:buNone/>
              <a:defRPr sz="512"/>
            </a:lvl6pPr>
            <a:lvl7pPr marL="878098" indent="0" algn="ctr">
              <a:buNone/>
              <a:defRPr sz="512"/>
            </a:lvl7pPr>
            <a:lvl8pPr marL="1024448" indent="0" algn="ctr">
              <a:buNone/>
              <a:defRPr sz="512"/>
            </a:lvl8pPr>
            <a:lvl9pPr marL="1170798" indent="0" algn="ctr">
              <a:buNone/>
              <a:defRPr sz="51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3533-12FE-4632-9098-24AB33020CA0}" type="datetimeFigureOut">
              <a:rPr lang="es-CO" smtClean="0"/>
              <a:t>27/01/2023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4968-39D4-4D99-85BF-FE9F068E5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579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3533-12FE-4632-9098-24AB33020CA0}" type="datetimeFigureOut">
              <a:rPr lang="es-CO" smtClean="0"/>
              <a:t>27/01/2023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4968-39D4-4D99-85BF-FE9F068E5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201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92422" y="116891"/>
            <a:ext cx="841385" cy="186059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8268" y="116891"/>
            <a:ext cx="2475379" cy="1860596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3533-12FE-4632-9098-24AB33020CA0}" type="datetimeFigureOut">
              <a:rPr lang="es-CO" smtClean="0"/>
              <a:t>27/01/2023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4968-39D4-4D99-85BF-FE9F068E5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63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3533-12FE-4632-9098-24AB33020CA0}" type="datetimeFigureOut">
              <a:rPr lang="es-CO" smtClean="0"/>
              <a:t>27/01/2023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4968-39D4-4D99-85BF-FE9F068E5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888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35" y="547354"/>
            <a:ext cx="3365540" cy="913272"/>
          </a:xfrm>
        </p:spPr>
        <p:txBody>
          <a:bodyPr anchor="b"/>
          <a:lstStyle>
            <a:lvl1pPr>
              <a:defRPr sz="192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235" y="1469266"/>
            <a:ext cx="3365540" cy="480268"/>
          </a:xfrm>
        </p:spPr>
        <p:txBody>
          <a:bodyPr/>
          <a:lstStyle>
            <a:lvl1pPr marL="0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1pPr>
            <a:lvl2pPr marL="14635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2pPr>
            <a:lvl3pPr marL="292699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3pPr>
            <a:lvl4pPr marL="439049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4pPr>
            <a:lvl5pPr marL="585399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5pPr>
            <a:lvl6pPr marL="731749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6pPr>
            <a:lvl7pPr marL="878098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7pPr>
            <a:lvl8pPr marL="1024448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8pPr>
            <a:lvl9pPr marL="1170798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3533-12FE-4632-9098-24AB33020CA0}" type="datetimeFigureOut">
              <a:rPr lang="es-CO" smtClean="0"/>
              <a:t>27/01/2023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4968-39D4-4D99-85BF-FE9F068E5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850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268" y="584454"/>
            <a:ext cx="1658382" cy="139303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5425" y="584454"/>
            <a:ext cx="1658382" cy="139303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3533-12FE-4632-9098-24AB33020CA0}" type="datetimeFigureOut">
              <a:rPr lang="es-CO" smtClean="0"/>
              <a:t>27/01/2023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4968-39D4-4D99-85BF-FE9F068E5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786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776" y="116891"/>
            <a:ext cx="3365540" cy="4243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776" y="538206"/>
            <a:ext cx="1650760" cy="263766"/>
          </a:xfrm>
        </p:spPr>
        <p:txBody>
          <a:bodyPr anchor="b"/>
          <a:lstStyle>
            <a:lvl1pPr marL="0" indent="0">
              <a:buNone/>
              <a:defRPr sz="768" b="1"/>
            </a:lvl1pPr>
            <a:lvl2pPr marL="146350" indent="0">
              <a:buNone/>
              <a:defRPr sz="640" b="1"/>
            </a:lvl2pPr>
            <a:lvl3pPr marL="292699" indent="0">
              <a:buNone/>
              <a:defRPr sz="576" b="1"/>
            </a:lvl3pPr>
            <a:lvl4pPr marL="439049" indent="0">
              <a:buNone/>
              <a:defRPr sz="512" b="1"/>
            </a:lvl4pPr>
            <a:lvl5pPr marL="585399" indent="0">
              <a:buNone/>
              <a:defRPr sz="512" b="1"/>
            </a:lvl5pPr>
            <a:lvl6pPr marL="731749" indent="0">
              <a:buNone/>
              <a:defRPr sz="512" b="1"/>
            </a:lvl6pPr>
            <a:lvl7pPr marL="878098" indent="0">
              <a:buNone/>
              <a:defRPr sz="512" b="1"/>
            </a:lvl7pPr>
            <a:lvl8pPr marL="1024448" indent="0">
              <a:buNone/>
              <a:defRPr sz="512" b="1"/>
            </a:lvl8pPr>
            <a:lvl9pPr marL="1170798" indent="0">
              <a:buNone/>
              <a:defRPr sz="512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776" y="801972"/>
            <a:ext cx="1650760" cy="117958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75426" y="538206"/>
            <a:ext cx="1658890" cy="263766"/>
          </a:xfrm>
        </p:spPr>
        <p:txBody>
          <a:bodyPr anchor="b"/>
          <a:lstStyle>
            <a:lvl1pPr marL="0" indent="0">
              <a:buNone/>
              <a:defRPr sz="768" b="1"/>
            </a:lvl1pPr>
            <a:lvl2pPr marL="146350" indent="0">
              <a:buNone/>
              <a:defRPr sz="640" b="1"/>
            </a:lvl2pPr>
            <a:lvl3pPr marL="292699" indent="0">
              <a:buNone/>
              <a:defRPr sz="576" b="1"/>
            </a:lvl3pPr>
            <a:lvl4pPr marL="439049" indent="0">
              <a:buNone/>
              <a:defRPr sz="512" b="1"/>
            </a:lvl4pPr>
            <a:lvl5pPr marL="585399" indent="0">
              <a:buNone/>
              <a:defRPr sz="512" b="1"/>
            </a:lvl5pPr>
            <a:lvl6pPr marL="731749" indent="0">
              <a:buNone/>
              <a:defRPr sz="512" b="1"/>
            </a:lvl6pPr>
            <a:lvl7pPr marL="878098" indent="0">
              <a:buNone/>
              <a:defRPr sz="512" b="1"/>
            </a:lvl7pPr>
            <a:lvl8pPr marL="1024448" indent="0">
              <a:buNone/>
              <a:defRPr sz="512" b="1"/>
            </a:lvl8pPr>
            <a:lvl9pPr marL="1170798" indent="0">
              <a:buNone/>
              <a:defRPr sz="512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75426" y="801972"/>
            <a:ext cx="1658890" cy="117958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3533-12FE-4632-9098-24AB33020CA0}" type="datetimeFigureOut">
              <a:rPr lang="es-CO" smtClean="0"/>
              <a:t>27/01/2023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4968-39D4-4D99-85BF-FE9F068E5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958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3533-12FE-4632-9098-24AB33020CA0}" type="datetimeFigureOut">
              <a:rPr lang="es-CO" smtClean="0"/>
              <a:t>27/01/2023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4968-39D4-4D99-85BF-FE9F068E5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667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3533-12FE-4632-9098-24AB33020CA0}" type="datetimeFigureOut">
              <a:rPr lang="es-CO" smtClean="0"/>
              <a:t>27/01/2023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4968-39D4-4D99-85BF-FE9F068E5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776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776" y="146368"/>
            <a:ext cx="1258521" cy="512286"/>
          </a:xfrm>
        </p:spPr>
        <p:txBody>
          <a:bodyPr anchor="b"/>
          <a:lstStyle>
            <a:lvl1pPr>
              <a:defRPr sz="1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8890" y="316113"/>
            <a:ext cx="1975425" cy="1560237"/>
          </a:xfrm>
        </p:spPr>
        <p:txBody>
          <a:bodyPr/>
          <a:lstStyle>
            <a:lvl1pPr>
              <a:defRPr sz="1024"/>
            </a:lvl1pPr>
            <a:lvl2pPr>
              <a:defRPr sz="896"/>
            </a:lvl2pPr>
            <a:lvl3pPr>
              <a:defRPr sz="768"/>
            </a:lvl3pPr>
            <a:lvl4pPr>
              <a:defRPr sz="640"/>
            </a:lvl4pPr>
            <a:lvl5pPr>
              <a:defRPr sz="640"/>
            </a:lvl5pPr>
            <a:lvl6pPr>
              <a:defRPr sz="640"/>
            </a:lvl6pPr>
            <a:lvl7pPr>
              <a:defRPr sz="640"/>
            </a:lvl7pPr>
            <a:lvl8pPr>
              <a:defRPr sz="640"/>
            </a:lvl8pPr>
            <a:lvl9pPr>
              <a:defRPr sz="64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776" y="658654"/>
            <a:ext cx="1258521" cy="1220238"/>
          </a:xfrm>
        </p:spPr>
        <p:txBody>
          <a:bodyPr/>
          <a:lstStyle>
            <a:lvl1pPr marL="0" indent="0">
              <a:buNone/>
              <a:defRPr sz="512"/>
            </a:lvl1pPr>
            <a:lvl2pPr marL="146350" indent="0">
              <a:buNone/>
              <a:defRPr sz="448"/>
            </a:lvl2pPr>
            <a:lvl3pPr marL="292699" indent="0">
              <a:buNone/>
              <a:defRPr sz="384"/>
            </a:lvl3pPr>
            <a:lvl4pPr marL="439049" indent="0">
              <a:buNone/>
              <a:defRPr sz="320"/>
            </a:lvl4pPr>
            <a:lvl5pPr marL="585399" indent="0">
              <a:buNone/>
              <a:defRPr sz="320"/>
            </a:lvl5pPr>
            <a:lvl6pPr marL="731749" indent="0">
              <a:buNone/>
              <a:defRPr sz="320"/>
            </a:lvl6pPr>
            <a:lvl7pPr marL="878098" indent="0">
              <a:buNone/>
              <a:defRPr sz="320"/>
            </a:lvl7pPr>
            <a:lvl8pPr marL="1024448" indent="0">
              <a:buNone/>
              <a:defRPr sz="320"/>
            </a:lvl8pPr>
            <a:lvl9pPr marL="1170798" indent="0">
              <a:buNone/>
              <a:defRPr sz="32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3533-12FE-4632-9098-24AB33020CA0}" type="datetimeFigureOut">
              <a:rPr lang="es-CO" smtClean="0"/>
              <a:t>27/01/2023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4968-39D4-4D99-85BF-FE9F068E5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01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776" y="146368"/>
            <a:ext cx="1258521" cy="512286"/>
          </a:xfrm>
        </p:spPr>
        <p:txBody>
          <a:bodyPr anchor="b"/>
          <a:lstStyle>
            <a:lvl1pPr>
              <a:defRPr sz="1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8890" y="316113"/>
            <a:ext cx="1975425" cy="1560237"/>
          </a:xfrm>
        </p:spPr>
        <p:txBody>
          <a:bodyPr anchor="t"/>
          <a:lstStyle>
            <a:lvl1pPr marL="0" indent="0">
              <a:buNone/>
              <a:defRPr sz="1024"/>
            </a:lvl1pPr>
            <a:lvl2pPr marL="146350" indent="0">
              <a:buNone/>
              <a:defRPr sz="896"/>
            </a:lvl2pPr>
            <a:lvl3pPr marL="292699" indent="0">
              <a:buNone/>
              <a:defRPr sz="768"/>
            </a:lvl3pPr>
            <a:lvl4pPr marL="439049" indent="0">
              <a:buNone/>
              <a:defRPr sz="640"/>
            </a:lvl4pPr>
            <a:lvl5pPr marL="585399" indent="0">
              <a:buNone/>
              <a:defRPr sz="640"/>
            </a:lvl5pPr>
            <a:lvl6pPr marL="731749" indent="0">
              <a:buNone/>
              <a:defRPr sz="640"/>
            </a:lvl6pPr>
            <a:lvl7pPr marL="878098" indent="0">
              <a:buNone/>
              <a:defRPr sz="640"/>
            </a:lvl7pPr>
            <a:lvl8pPr marL="1024448" indent="0">
              <a:buNone/>
              <a:defRPr sz="640"/>
            </a:lvl8pPr>
            <a:lvl9pPr marL="1170798" indent="0">
              <a:buNone/>
              <a:defRPr sz="64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776" y="658654"/>
            <a:ext cx="1258521" cy="1220238"/>
          </a:xfrm>
        </p:spPr>
        <p:txBody>
          <a:bodyPr/>
          <a:lstStyle>
            <a:lvl1pPr marL="0" indent="0">
              <a:buNone/>
              <a:defRPr sz="512"/>
            </a:lvl1pPr>
            <a:lvl2pPr marL="146350" indent="0">
              <a:buNone/>
              <a:defRPr sz="448"/>
            </a:lvl2pPr>
            <a:lvl3pPr marL="292699" indent="0">
              <a:buNone/>
              <a:defRPr sz="384"/>
            </a:lvl3pPr>
            <a:lvl4pPr marL="439049" indent="0">
              <a:buNone/>
              <a:defRPr sz="320"/>
            </a:lvl4pPr>
            <a:lvl5pPr marL="585399" indent="0">
              <a:buNone/>
              <a:defRPr sz="320"/>
            </a:lvl5pPr>
            <a:lvl6pPr marL="731749" indent="0">
              <a:buNone/>
              <a:defRPr sz="320"/>
            </a:lvl6pPr>
            <a:lvl7pPr marL="878098" indent="0">
              <a:buNone/>
              <a:defRPr sz="320"/>
            </a:lvl7pPr>
            <a:lvl8pPr marL="1024448" indent="0">
              <a:buNone/>
              <a:defRPr sz="320"/>
            </a:lvl8pPr>
            <a:lvl9pPr marL="1170798" indent="0">
              <a:buNone/>
              <a:defRPr sz="32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3533-12FE-4632-9098-24AB33020CA0}" type="datetimeFigureOut">
              <a:rPr lang="es-CO" smtClean="0"/>
              <a:t>27/01/2023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4968-39D4-4D99-85BF-FE9F068E5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452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268" y="116891"/>
            <a:ext cx="3365540" cy="424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68" y="584454"/>
            <a:ext cx="3365540" cy="139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8268" y="2034915"/>
            <a:ext cx="877967" cy="1168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83533-12FE-4632-9098-24AB33020CA0}" type="datetimeFigureOut">
              <a:rPr lang="es-CO" smtClean="0"/>
              <a:t>27/01/2023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2563" y="2034915"/>
            <a:ext cx="1316950" cy="1168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5840" y="2034915"/>
            <a:ext cx="877967" cy="1168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4968-39D4-4D99-85BF-FE9F068E51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11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99" rtl="0" eaLnBrk="1" latinLnBrk="0" hangingPunct="1">
        <a:lnSpc>
          <a:spcPct val="90000"/>
        </a:lnSpc>
        <a:spcBef>
          <a:spcPct val="0"/>
        </a:spcBef>
        <a:buNone/>
        <a:defRPr sz="14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75" indent="-73175" algn="l" defTabSz="292699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1pPr>
      <a:lvl2pPr marL="219525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2pPr>
      <a:lvl3pPr marL="365874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3pPr>
      <a:lvl4pPr marL="512224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4pPr>
      <a:lvl5pPr marL="658574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5pPr>
      <a:lvl6pPr marL="804923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6pPr>
      <a:lvl7pPr marL="951273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7pPr>
      <a:lvl8pPr marL="1097623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8pPr>
      <a:lvl9pPr marL="1243973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1pPr>
      <a:lvl2pPr marL="146350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2pPr>
      <a:lvl3pPr marL="292699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3pPr>
      <a:lvl4pPr marL="439049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4pPr>
      <a:lvl5pPr marL="585399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5pPr>
      <a:lvl6pPr marL="731749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6pPr>
      <a:lvl7pPr marL="878098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7pPr>
      <a:lvl8pPr marL="1024448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8pPr>
      <a:lvl9pPr marL="1170798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2106485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2418588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730691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378396" y="114300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719072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795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" advTm="40"/>
    </mc:Choice>
    <mc:Fallback xmlns="">
      <p:transition advTm="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941893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2253996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566099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542988" y="114300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554480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650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923605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2235708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547811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561276" y="114300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536192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545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905317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2217420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529523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579564" y="114300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517904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219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893853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2205956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518059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591028" y="114300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506440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661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882389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2194492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506595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602492" y="114300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494976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510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870925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2183028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495131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613956" y="114300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483512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14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859461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2171564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483667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625420" y="114300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472048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29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847997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2160100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472203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636884" y="114300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460584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595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836533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2148636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460739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648348" y="114300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449120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647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825069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2137172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449275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659812" y="114300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437656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752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2088197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2400300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712403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396684" y="114300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700784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478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10" advTm="40"/>
    </mc:Choice>
    <mc:Fallback xmlns="">
      <p:transition advTm="4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813605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2125708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437811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671276" y="114300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426192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883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802141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2114244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426347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682740" y="114300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414728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718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790677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2102780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414883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694204" y="114300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403264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001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779213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2091316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403419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705668" y="114300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391800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799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767749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2079852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391955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717132" y="114300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380336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669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756285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2068388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380491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728596" y="114300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368872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27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744821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2056924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369027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740060" y="114300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357408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657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733357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2045460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357563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751524" y="114300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345944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90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721893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2033996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346099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762988" y="114300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334480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354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710429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2022532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334635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774452" y="114300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323016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446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2069909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2382012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694115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414972" y="114300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682496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295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701831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2013934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326037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785916" y="114300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314418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936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690367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2002470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314573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797380" y="114300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302954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560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678903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1991006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303109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820308" y="1120073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291490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921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667439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1979542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291645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843236" y="1097145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280026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529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655975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1968078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280181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866164" y="1074217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268562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198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644511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1956614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268717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889092" y="1051289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257098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99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633047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1945150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257253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912020" y="102836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245634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218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624449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1936552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248655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934948" y="1005433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237036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451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612985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1925088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237191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957876" y="982505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225572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452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590057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1902160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214263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1003732" y="936649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202644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29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2051621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2363724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675827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433260" y="114300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664208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265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578593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1890696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202799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1026660" y="91372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191180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708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567129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1879232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191335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1049588" y="890793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179716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355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555665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1867768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179871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1072516" y="867865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168252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722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544201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1856304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168407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1095444" y="844937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156788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518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532737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1844840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156943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1118372" y="822009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145324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76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521273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1833376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145479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1141300" y="79908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133860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09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509809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1821912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134015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1164228" y="776153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122396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852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498345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1810448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122551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1187156" y="753225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110932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23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486881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1798984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111087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1210084" y="730297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099468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485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2033333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2345436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657539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451548" y="114300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645920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939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2015045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2327148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639251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469836" y="114300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627632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288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996757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2308860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620963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488124" y="114300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609344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151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978469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2290572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602675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506412" y="114300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591056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735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902A7B-98F0-4621-9A4A-8A749BBF7ECE}"/>
              </a:ext>
            </a:extLst>
          </p:cNvPr>
          <p:cNvSpPr/>
          <p:nvPr/>
        </p:nvSpPr>
        <p:spPr>
          <a:xfrm>
            <a:off x="1" y="1652803"/>
            <a:ext cx="3902074" cy="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C3D5D3E-0850-4532-9B0C-C5A16A48F3FF}"/>
              </a:ext>
            </a:extLst>
          </p:cNvPr>
          <p:cNvSpPr/>
          <p:nvPr/>
        </p:nvSpPr>
        <p:spPr>
          <a:xfrm>
            <a:off x="1960181" y="1333742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F11FAD3-6772-4957-99C4-3FB6056824F2}"/>
              </a:ext>
            </a:extLst>
          </p:cNvPr>
          <p:cNvSpPr/>
          <p:nvPr/>
        </p:nvSpPr>
        <p:spPr>
          <a:xfrm>
            <a:off x="2272284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F7E8F99-2153-4335-85E4-BA3C3DAD44D6}"/>
              </a:ext>
            </a:extLst>
          </p:cNvPr>
          <p:cNvSpPr/>
          <p:nvPr/>
        </p:nvSpPr>
        <p:spPr>
          <a:xfrm>
            <a:off x="2584387" y="1333741"/>
            <a:ext cx="325819" cy="3190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658C55-37EA-4503-ADDD-3C1BE507E1C5}"/>
              </a:ext>
            </a:extLst>
          </p:cNvPr>
          <p:cNvSpPr/>
          <p:nvPr/>
        </p:nvSpPr>
        <p:spPr>
          <a:xfrm>
            <a:off x="524700" y="1143001"/>
            <a:ext cx="516636" cy="509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C2EB25-D52B-4DC3-8437-2EE09C80F759}"/>
              </a:ext>
            </a:extLst>
          </p:cNvPr>
          <p:cNvSpPr/>
          <p:nvPr/>
        </p:nvSpPr>
        <p:spPr>
          <a:xfrm>
            <a:off x="1572768" y="1607082"/>
            <a:ext cx="231965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078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0</Words>
  <Application>Microsoft Office PowerPoint</Application>
  <PresentationFormat>Personalizado</PresentationFormat>
  <Paragraphs>0</Paragraphs>
  <Slides>48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Clases Aulas Admisiones</dc:creator>
  <cp:lastModifiedBy>Juan Camilo Bolaños Garcia</cp:lastModifiedBy>
  <cp:revision>3</cp:revision>
  <dcterms:created xsi:type="dcterms:W3CDTF">2023-01-24T22:31:47Z</dcterms:created>
  <dcterms:modified xsi:type="dcterms:W3CDTF">2023-01-27T18:10:19Z</dcterms:modified>
</cp:coreProperties>
</file>