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9" r:id="rId5"/>
    <p:sldId id="268" r:id="rId6"/>
    <p:sldId id="270" r:id="rId7"/>
    <p:sldId id="276" r:id="rId8"/>
    <p:sldId id="266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546eca1817095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8AB77-ED63-4AE9-8161-A516AF0F79FA}" v="1241" dt="2022-09-02T03:06:25.219"/>
    <p1510:client id="{31E56C79-F174-47FF-9C4A-821A0D75C7A5}" v="1646" dt="2022-08-31T00:18:17.778"/>
    <p1510:client id="{3257BC74-ECC4-448E-BD6F-90328FE54817}" v="12" dt="2022-09-02T05:58:07.782"/>
    <p1510:client id="{6DDE1942-F0E9-4695-B0E1-9B5793936B09}" v="329" dt="2022-09-03T01:55:17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02:14:13.85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81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56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8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72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74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05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0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9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1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438E-2AA8-4E63-8E6B-E3CACDD12667}" type="datetimeFigureOut">
              <a:rPr lang="es-CO" smtClean="0"/>
              <a:t>2/09/2022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0A21-5BE8-4514-8462-7194383D43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7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80154" y="5657671"/>
            <a:ext cx="778321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CO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400" b="1" i="1" dirty="0">
                <a:solidFill>
                  <a:schemeClr val="bg1"/>
                </a:solidFill>
                <a:latin typeface="Times New Roman"/>
                <a:cs typeface="Times New Roman"/>
              </a:rPr>
              <a:t> Fernando oliveros---      Juan Cervantes </a:t>
            </a:r>
            <a:endParaRPr lang="es-CO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00800" y="4449169"/>
            <a:ext cx="416257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Parcial de electiva de </a:t>
            </a:r>
            <a:r>
              <a:rPr lang="es-CO" sz="3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profundizacion</a:t>
            </a:r>
            <a:r>
              <a:rPr lang="es-CO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1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928549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082A92-BF49-75E6-B4EC-841A8F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Historias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usuario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C448-3165-9D23-1B15-E42BE587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Feature: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Usuario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Scenario: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plataforma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correo</a:t>
            </a:r>
            <a:r>
              <a:rPr lang="en-US" dirty="0">
                <a:ea typeface="+mn-lt"/>
                <a:cs typeface="+mn-lt"/>
              </a:rPr>
              <a:t> nuevo (</a:t>
            </a:r>
            <a:r>
              <a:rPr lang="en-US" dirty="0" err="1">
                <a:ea typeface="+mn-lt"/>
                <a:cs typeface="+mn-lt"/>
              </a:rPr>
              <a:t>nunca</a:t>
            </a:r>
            <a:r>
              <a:rPr lang="en-US" dirty="0">
                <a:ea typeface="+mn-lt"/>
                <a:cs typeface="+mn-lt"/>
              </a:rPr>
              <a:t> antes </a:t>
            </a:r>
            <a:r>
              <a:rPr lang="en-US" dirty="0" err="1">
                <a:ea typeface="+mn-lt"/>
                <a:cs typeface="+mn-lt"/>
              </a:rPr>
              <a:t>registrado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Given: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 ha de </a:t>
            </a:r>
            <a:r>
              <a:rPr lang="en-US" dirty="0" err="1">
                <a:ea typeface="+mn-lt"/>
                <a:cs typeface="+mn-lt"/>
              </a:rPr>
              <a:t>hacer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clic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botón</a:t>
            </a:r>
            <a:r>
              <a:rPr lang="en-US" dirty="0">
                <a:ea typeface="+mn-lt"/>
                <a:cs typeface="+mn-lt"/>
              </a:rPr>
              <a:t> "Nuevo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" e introduce de forma </a:t>
            </a:r>
            <a:r>
              <a:rPr lang="en-US" dirty="0" err="1">
                <a:ea typeface="+mn-lt"/>
                <a:cs typeface="+mn-lt"/>
              </a:rPr>
              <a:t>correcta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apellido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correo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electrónico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contraseña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9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AA5-691E-C829-87EB-A27F9AC6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Historias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usuario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6EF-9752-B206-1E65-11955664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67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When: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botón</a:t>
            </a:r>
            <a:r>
              <a:rPr lang="en-US" dirty="0">
                <a:ea typeface="+mn-lt"/>
                <a:cs typeface="+mn-lt"/>
              </a:rPr>
              <a:t> de "Registrar".</a:t>
            </a:r>
          </a:p>
          <a:p>
            <a:r>
              <a:rPr lang="en-US" dirty="0">
                <a:ea typeface="+mn-lt"/>
                <a:cs typeface="+mn-lt"/>
              </a:rPr>
              <a:t>Then: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registrarse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correcta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iniciar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sesión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usuario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contraseña</a:t>
            </a:r>
            <a:r>
              <a:rPr lang="en-US" dirty="0">
                <a:ea typeface="+mn-lt"/>
                <a:cs typeface="+mn-lt"/>
              </a:rPr>
              <a:t> que ha </a:t>
            </a:r>
            <a:r>
              <a:rPr lang="en-US" dirty="0" err="1">
                <a:ea typeface="+mn-lt"/>
                <a:cs typeface="+mn-lt"/>
              </a:rPr>
              <a:t>definido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historias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tienen</a:t>
            </a:r>
            <a:r>
              <a:rPr lang="en-US" dirty="0">
                <a:cs typeface="Calibri"/>
              </a:rPr>
              <a:t> sus </a:t>
            </a:r>
            <a:r>
              <a:rPr lang="en-US" dirty="0" err="1">
                <a:cs typeface="Calibri"/>
              </a:rPr>
              <a:t>subtareas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 mas bien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backend a </a:t>
            </a:r>
            <a:r>
              <a:rPr lang="en-US" dirty="0" err="1">
                <a:cs typeface="Calibri"/>
              </a:rPr>
              <a:t>continuacion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siguiente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diapositiva</a:t>
            </a:r>
            <a:r>
              <a:rPr lang="en-US" dirty="0">
                <a:cs typeface="Calibri"/>
              </a:rPr>
              <a:t> se las </a:t>
            </a:r>
            <a:r>
              <a:rPr lang="en-US" dirty="0" err="1">
                <a:cs typeface="Calibri"/>
              </a:rPr>
              <a:t>mostrare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4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EFB4-2D24-D06C-8597-8ADDE24A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Subtareas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dirty="0" err="1">
                <a:ea typeface="+mj-lt"/>
                <a:cs typeface="+mj-lt"/>
              </a:rPr>
              <a:t>Definir</a:t>
            </a:r>
            <a:r>
              <a:rPr lang="en-US" dirty="0">
                <a:ea typeface="+mj-lt"/>
                <a:cs typeface="+mj-lt"/>
              </a:rPr>
              <a:t> las </a:t>
            </a:r>
            <a:r>
              <a:rPr lang="en-US" dirty="0" err="1">
                <a:ea typeface="+mj-lt"/>
                <a:cs typeface="+mj-lt"/>
              </a:rPr>
              <a:t>tareas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BackEnd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4CD7-7327-F9D9-2557-1A96AF28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Creación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Tabla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Usuarios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campos</a:t>
            </a:r>
            <a:r>
              <a:rPr lang="en-US" dirty="0">
                <a:ea typeface="+mn-lt"/>
                <a:cs typeface="+mn-lt"/>
              </a:rPr>
              <a:t>... (Llave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correo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URIs de </a:t>
            </a:r>
            <a:r>
              <a:rPr lang="en-US" dirty="0" err="1">
                <a:ea typeface="+mn-lt"/>
                <a:cs typeface="+mn-lt"/>
              </a:rPr>
              <a:t>EndPoint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Body de las </a:t>
            </a:r>
            <a:r>
              <a:rPr lang="en-US" dirty="0" err="1">
                <a:ea typeface="+mn-lt"/>
                <a:cs typeface="+mn-lt"/>
              </a:rPr>
              <a:t>solicitud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BFCA0C-61F3-8C56-EF73-7DD0FA6F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Subtareas</a:t>
            </a:r>
            <a:r>
              <a:rPr lang="en-US" dirty="0">
                <a:ea typeface="+mj-lt"/>
                <a:cs typeface="+mj-lt"/>
              </a:rPr>
              <a:t> (</a:t>
            </a:r>
            <a:r>
              <a:rPr lang="en-US" dirty="0" err="1">
                <a:ea typeface="+mj-lt"/>
                <a:cs typeface="+mj-lt"/>
              </a:rPr>
              <a:t>Definir</a:t>
            </a:r>
            <a:r>
              <a:rPr lang="en-US" dirty="0">
                <a:ea typeface="+mj-lt"/>
                <a:cs typeface="+mj-lt"/>
              </a:rPr>
              <a:t> las </a:t>
            </a:r>
            <a:r>
              <a:rPr lang="en-US" dirty="0" err="1">
                <a:ea typeface="+mj-lt"/>
                <a:cs typeface="+mj-lt"/>
              </a:rPr>
              <a:t>tareas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BackEnd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E20B-645F-D8A5-F045-34E9C4FD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Respuesta.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Códigos</a:t>
            </a:r>
            <a:r>
              <a:rPr lang="en-US" dirty="0">
                <a:ea typeface="+mn-lt"/>
                <a:cs typeface="+mn-lt"/>
              </a:rPr>
              <a:t> HTTP de las </a:t>
            </a:r>
            <a:r>
              <a:rPr lang="en-US" dirty="0" err="1">
                <a:ea typeface="+mn-lt"/>
                <a:cs typeface="+mn-lt"/>
              </a:rPr>
              <a:t>respuestas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Mensajes</a:t>
            </a:r>
            <a:r>
              <a:rPr lang="en-US" dirty="0">
                <a:ea typeface="+mn-lt"/>
                <a:cs typeface="+mn-lt"/>
              </a:rPr>
              <a:t> de Error.</a:t>
            </a:r>
          </a:p>
        </p:txBody>
      </p:sp>
    </p:spTree>
    <p:extLst>
      <p:ext uri="{BB962C8B-B14F-4D97-AF65-F5344CB8AC3E}">
        <p14:creationId xmlns:p14="http://schemas.microsoft.com/office/powerpoint/2010/main" val="55412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9A492-8A97-4156-4B8D-BBFB42A2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Historia Técnica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ECDE-71B8-9D70-9BEE-C538F482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73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 las </a:t>
            </a:r>
            <a:r>
              <a:rPr lang="en-US" dirty="0" err="1">
                <a:cs typeface="Calibri"/>
              </a:rPr>
              <a:t>historias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tecnica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tambien</a:t>
            </a:r>
            <a:r>
              <a:rPr lang="en-US" dirty="0">
                <a:cs typeface="Calibri"/>
              </a:rPr>
              <a:t> se divide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tareas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subtareas</a:t>
            </a:r>
            <a:r>
              <a:rPr lang="en-US" dirty="0">
                <a:cs typeface="Calibri"/>
              </a:rPr>
              <a:t>, la </a:t>
            </a:r>
            <a:r>
              <a:rPr lang="en-US" dirty="0" err="1">
                <a:cs typeface="Calibri"/>
              </a:rPr>
              <a:t>tarea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historia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tecnica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:</a:t>
            </a:r>
            <a:endParaRPr lang="en-US" dirty="0" err="1"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Creación</a:t>
            </a:r>
            <a:r>
              <a:rPr lang="en-US" b="1" dirty="0">
                <a:ea typeface="+mn-lt"/>
                <a:cs typeface="+mn-lt"/>
              </a:rPr>
              <a:t> de Base de </a:t>
            </a:r>
            <a:r>
              <a:rPr lang="en-US" b="1" dirty="0" err="1">
                <a:ea typeface="+mn-lt"/>
                <a:cs typeface="+mn-lt"/>
              </a:rPr>
              <a:t>Datos</a:t>
            </a:r>
            <a:r>
              <a:rPr lang="en-US" b="1" dirty="0">
                <a:ea typeface="+mn-lt"/>
                <a:cs typeface="+mn-lt"/>
              </a:rPr>
              <a:t> En PostgreSQL,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almacenamiento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persistente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aplicación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7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E46F-6D70-FA1B-F7CD-469DB446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Historia Técnica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DD65-4804-7BD1-3ABA-14E09643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175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subtareas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serian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sz="3200" b="1" dirty="0" err="1">
                <a:ea typeface="+mn-lt"/>
                <a:cs typeface="+mn-lt"/>
              </a:rPr>
              <a:t>Subtareas</a:t>
            </a:r>
            <a:r>
              <a:rPr lang="en-US" sz="3200" b="1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Instalación</a:t>
            </a:r>
            <a:r>
              <a:rPr lang="en-US" dirty="0">
                <a:ea typeface="+mn-lt"/>
                <a:cs typeface="+mn-lt"/>
              </a:rPr>
              <a:t> de PostgreSQL.</a:t>
            </a:r>
          </a:p>
          <a:p>
            <a:r>
              <a:rPr lang="en-US" dirty="0" err="1">
                <a:ea typeface="+mn-lt"/>
                <a:cs typeface="+mn-lt"/>
              </a:rPr>
              <a:t>Creación</a:t>
            </a:r>
            <a:r>
              <a:rPr lang="en-US" dirty="0">
                <a:ea typeface="+mn-lt"/>
                <a:cs typeface="+mn-lt"/>
              </a:rPr>
              <a:t> de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Configuración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conexión</a:t>
            </a:r>
            <a:r>
              <a:rPr lang="en-US" dirty="0">
                <a:ea typeface="+mn-lt"/>
                <a:cs typeface="+mn-lt"/>
              </a:rPr>
              <a:t> a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17510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36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570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PowerPoint Presentation</vt:lpstr>
      <vt:lpstr>Historias de usuario</vt:lpstr>
      <vt:lpstr>Historias de usuario</vt:lpstr>
      <vt:lpstr>Subtareas (Definir las tareas de BackEnd)</vt:lpstr>
      <vt:lpstr>Subtareas (Definir las tareas de BackEnd)</vt:lpstr>
      <vt:lpstr>Historia Técnica</vt:lpstr>
      <vt:lpstr>Historia Técnica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539</cp:revision>
  <dcterms:created xsi:type="dcterms:W3CDTF">2022-08-22T20:28:49Z</dcterms:created>
  <dcterms:modified xsi:type="dcterms:W3CDTF">2022-09-03T01:55:21Z</dcterms:modified>
</cp:coreProperties>
</file>