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71" r:id="rId7"/>
    <p:sldId id="258" r:id="rId8"/>
    <p:sldId id="259" r:id="rId9"/>
    <p:sldId id="260" r:id="rId10"/>
    <p:sldId id="267" r:id="rId11"/>
    <p:sldId id="263" r:id="rId12"/>
    <p:sldId id="272" r:id="rId13"/>
    <p:sldId id="273" r:id="rId14"/>
    <p:sldId id="274" r:id="rId15"/>
    <p:sldId id="266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546eca1817095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8AB77-ED63-4AE9-8161-A516AF0F79FA}" v="1241" dt="2022-09-02T03:06:25.219"/>
    <p1510:client id="{31E56C79-F174-47FF-9C4A-821A0D75C7A5}" v="1646" dt="2022-08-31T00:18:17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02:14:13.85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8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56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8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2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74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0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0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9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1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438E-2AA8-4E63-8E6B-E3CACDD12667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7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80154" y="5657671"/>
            <a:ext cx="778321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 Ing. Artificial     ---      Juan José Cervantes </a:t>
            </a:r>
            <a:r>
              <a:rPr lang="es-CO" sz="24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Ssanchez</a:t>
            </a:r>
            <a:endParaRPr lang="es-CO" sz="2400" b="1" i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00800" y="4449169"/>
            <a:ext cx="416257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Taller sobre los nodos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928549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AB42-0FC8-1A6C-3107-93462B3E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5965"/>
            <a:ext cx="4247072" cy="6723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Calibri"/>
                <a:cs typeface="Calibri"/>
              </a:rPr>
              <a:t>Nos </a:t>
            </a:r>
            <a:r>
              <a:rPr lang="en-US" sz="3600" dirty="0" err="1">
                <a:ea typeface="Calibri"/>
                <a:cs typeface="Calibri"/>
              </a:rPr>
              <a:t>pedira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cual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fue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el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nodo</a:t>
            </a:r>
            <a:r>
              <a:rPr lang="en-US" sz="3600" dirty="0">
                <a:ea typeface="Calibri"/>
                <a:cs typeface="Calibri"/>
              </a:rPr>
              <a:t> principal que </a:t>
            </a:r>
            <a:r>
              <a:rPr lang="en-US" sz="3600" dirty="0" err="1">
                <a:ea typeface="Calibri"/>
                <a:cs typeface="Calibri"/>
              </a:rPr>
              <a:t>utilizamos</a:t>
            </a:r>
            <a:r>
              <a:rPr lang="en-US" sz="3600" dirty="0">
                <a:ea typeface="Calibri"/>
                <a:cs typeface="Calibri"/>
              </a:rPr>
              <a:t> que </a:t>
            </a:r>
            <a:r>
              <a:rPr lang="en-US" sz="3600" dirty="0" err="1">
                <a:ea typeface="Calibri"/>
                <a:cs typeface="Calibri"/>
              </a:rPr>
              <a:t>en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este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caso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fue</a:t>
            </a:r>
            <a:r>
              <a:rPr lang="en-US" sz="3600" dirty="0">
                <a:ea typeface="Calibri"/>
                <a:cs typeface="Calibri"/>
              </a:rPr>
              <a:t> la </a:t>
            </a:r>
            <a:r>
              <a:rPr lang="en-US" sz="3600" dirty="0" err="1">
                <a:ea typeface="Calibri"/>
                <a:cs typeface="Calibri"/>
              </a:rPr>
              <a:t>letra</a:t>
            </a:r>
            <a:r>
              <a:rPr lang="en-US" sz="3600" dirty="0">
                <a:ea typeface="Calibri"/>
                <a:cs typeface="Calibri"/>
              </a:rPr>
              <a:t> A, y </a:t>
            </a:r>
            <a:r>
              <a:rPr lang="en-US" sz="3600" dirty="0" err="1">
                <a:ea typeface="Calibri"/>
                <a:cs typeface="Calibri"/>
              </a:rPr>
              <a:t>cual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fue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el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nodo</a:t>
            </a:r>
            <a:r>
              <a:rPr lang="en-US" sz="3600" dirty="0">
                <a:ea typeface="Calibri"/>
                <a:cs typeface="Calibri"/>
              </a:rPr>
              <a:t> final que </a:t>
            </a:r>
            <a:r>
              <a:rPr lang="en-US" sz="3600" dirty="0" err="1">
                <a:ea typeface="Calibri"/>
                <a:cs typeface="Calibri"/>
              </a:rPr>
              <a:t>fue</a:t>
            </a:r>
            <a:r>
              <a:rPr lang="en-US" sz="3600" dirty="0">
                <a:ea typeface="Calibri"/>
                <a:cs typeface="Calibri"/>
              </a:rPr>
              <a:t> la </a:t>
            </a:r>
            <a:r>
              <a:rPr lang="en-US" sz="3600" dirty="0" err="1">
                <a:ea typeface="Calibri"/>
                <a:cs typeface="Calibri"/>
              </a:rPr>
              <a:t>letra</a:t>
            </a:r>
            <a:r>
              <a:rPr lang="en-US" sz="3600" dirty="0">
                <a:ea typeface="Calibri"/>
                <a:cs typeface="Calibri"/>
              </a:rPr>
              <a:t> B, </a:t>
            </a:r>
            <a:r>
              <a:rPr lang="en-US" sz="3600" dirty="0" err="1">
                <a:ea typeface="Calibri"/>
                <a:cs typeface="Calibri"/>
              </a:rPr>
              <a:t>nos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volvera</a:t>
            </a:r>
            <a:r>
              <a:rPr lang="en-US" sz="3600" dirty="0">
                <a:ea typeface="Calibri"/>
                <a:cs typeface="Calibri"/>
              </a:rPr>
              <a:t> a </a:t>
            </a:r>
            <a:r>
              <a:rPr lang="en-US" sz="3600" dirty="0" err="1">
                <a:ea typeface="Calibri"/>
                <a:cs typeface="Calibri"/>
              </a:rPr>
              <a:t>mostrar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el</a:t>
            </a:r>
            <a:r>
              <a:rPr lang="en-US" sz="3600" dirty="0">
                <a:ea typeface="Calibri"/>
                <a:cs typeface="Calibri"/>
              </a:rPr>
              <a:t> menu </a:t>
            </a:r>
            <a:r>
              <a:rPr lang="en-US" sz="3600" dirty="0" err="1">
                <a:ea typeface="Calibri"/>
                <a:cs typeface="Calibri"/>
              </a:rPr>
              <a:t>donde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podemos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consultar</a:t>
            </a:r>
            <a:r>
              <a:rPr lang="en-US" sz="3600" dirty="0">
                <a:ea typeface="Calibri"/>
                <a:cs typeface="Calibri"/>
              </a:rPr>
              <a:t> las </a:t>
            </a:r>
            <a:r>
              <a:rPr lang="en-US" sz="3600" dirty="0" err="1">
                <a:ea typeface="Calibri"/>
                <a:cs typeface="Calibri"/>
              </a:rPr>
              <a:t>rutas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en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el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archivo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dirty="0" err="1">
                <a:ea typeface="Calibri"/>
                <a:cs typeface="Calibri"/>
              </a:rPr>
              <a:t>json</a:t>
            </a:r>
            <a:r>
              <a:rPr lang="en-US" sz="3600" dirty="0">
                <a:ea typeface="Calibri"/>
                <a:cs typeface="Calibri"/>
              </a:rPr>
              <a:t>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419B04C-3E1B-9CA2-0D7F-BE13D52377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4728"/>
            <a:ext cx="6015486" cy="6857321"/>
          </a:xfrm>
        </p:spPr>
      </p:pic>
    </p:spTree>
    <p:extLst>
      <p:ext uri="{BB962C8B-B14F-4D97-AF65-F5344CB8AC3E}">
        <p14:creationId xmlns:p14="http://schemas.microsoft.com/office/powerpoint/2010/main" val="32781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9301" y="520413"/>
            <a:ext cx="66737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4A822B-7C4A-20CC-6432-304B7534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5921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Aqui </a:t>
            </a:r>
            <a:r>
              <a:rPr lang="en-US" dirty="0" err="1">
                <a:ea typeface="Calibri"/>
                <a:cs typeface="Calibri"/>
              </a:rPr>
              <a:t>vemos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cuando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terminamos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todo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camino</a:t>
            </a:r>
            <a:r>
              <a:rPr lang="en-US" dirty="0">
                <a:ea typeface="Calibri"/>
                <a:cs typeface="Calibri"/>
              </a:rPr>
              <a:t> del </a:t>
            </a:r>
            <a:r>
              <a:rPr lang="en-US" dirty="0" err="1">
                <a:ea typeface="Calibri"/>
                <a:cs typeface="Calibri"/>
              </a:rPr>
              <a:t>nodo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volvemos</a:t>
            </a:r>
            <a:r>
              <a:rPr lang="en-US" dirty="0">
                <a:ea typeface="Calibri"/>
                <a:cs typeface="Calibri"/>
              </a:rPr>
              <a:t> al menu y </a:t>
            </a:r>
            <a:r>
              <a:rPr lang="en-US" dirty="0" err="1">
                <a:ea typeface="Calibri"/>
                <a:cs typeface="Calibri"/>
              </a:rPr>
              <a:t>ahora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colocamos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#2 que </a:t>
            </a:r>
            <a:r>
              <a:rPr lang="en-US" dirty="0" err="1">
                <a:ea typeface="Calibri"/>
                <a:cs typeface="Calibri"/>
              </a:rPr>
              <a:t>seria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consultar</a:t>
            </a:r>
            <a:r>
              <a:rPr lang="en-US" dirty="0">
                <a:ea typeface="Calibri"/>
                <a:cs typeface="Calibri"/>
              </a:rPr>
              <a:t> las </a:t>
            </a:r>
            <a:r>
              <a:rPr lang="en-US" dirty="0" err="1">
                <a:ea typeface="Calibri"/>
                <a:cs typeface="Calibri"/>
              </a:rPr>
              <a:t>rutas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despues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nos</a:t>
            </a:r>
            <a:r>
              <a:rPr lang="en-US" dirty="0">
                <a:ea typeface="Calibri"/>
                <a:cs typeface="Calibri"/>
              </a:rPr>
              <a:t> sale </a:t>
            </a:r>
            <a:r>
              <a:rPr lang="en-US" dirty="0" err="1">
                <a:ea typeface="Calibri"/>
                <a:cs typeface="Calibri"/>
              </a:rPr>
              <a:t>ootro</a:t>
            </a:r>
            <a:r>
              <a:rPr lang="en-US" dirty="0">
                <a:ea typeface="Calibri"/>
                <a:cs typeface="Calibri"/>
              </a:rPr>
              <a:t> menu, que </a:t>
            </a:r>
            <a:r>
              <a:rPr lang="en-US" dirty="0" err="1">
                <a:ea typeface="Calibri"/>
                <a:cs typeface="Calibri"/>
              </a:rPr>
              <a:t>seria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mostrar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registros</a:t>
            </a:r>
            <a:r>
              <a:rPr lang="en-US" dirty="0">
                <a:ea typeface="Calibri"/>
                <a:cs typeface="Calibri"/>
              </a:rPr>
              <a:t> que hay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json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regresar</a:t>
            </a:r>
            <a:r>
              <a:rPr lang="en-US" dirty="0">
                <a:ea typeface="Calibri"/>
                <a:cs typeface="Calibri"/>
              </a:rPr>
              <a:t> al menu principal.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890C674-3D9F-91CD-1E3E-8E8DE7CC2E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4728"/>
            <a:ext cx="6015486" cy="6857321"/>
          </a:xfrm>
        </p:spPr>
      </p:pic>
    </p:spTree>
    <p:extLst>
      <p:ext uri="{BB962C8B-B14F-4D97-AF65-F5344CB8AC3E}">
        <p14:creationId xmlns:p14="http://schemas.microsoft.com/office/powerpoint/2010/main" val="83496014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915C-BF5B-3E43-773B-BCE94C51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3333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Aqui </a:t>
            </a:r>
            <a:r>
              <a:rPr lang="en-US" dirty="0" err="1">
                <a:ea typeface="Calibri"/>
                <a:cs typeface="Calibri"/>
              </a:rPr>
              <a:t>tenemos</a:t>
            </a:r>
            <a:r>
              <a:rPr lang="en-US" dirty="0">
                <a:ea typeface="Calibri"/>
                <a:cs typeface="Calibri"/>
              </a:rPr>
              <a:t> las </a:t>
            </a:r>
            <a:r>
              <a:rPr lang="en-US" dirty="0" err="1">
                <a:ea typeface="Calibri"/>
                <a:cs typeface="Calibri"/>
              </a:rPr>
              <a:t>rutas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creadas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programa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aqui</a:t>
            </a:r>
            <a:r>
              <a:rPr lang="en-US" dirty="0">
                <a:ea typeface="Calibri"/>
                <a:cs typeface="Calibri"/>
              </a:rPr>
              <a:t> las </a:t>
            </a:r>
            <a:r>
              <a:rPr lang="en-US" dirty="0" err="1">
                <a:ea typeface="Calibri"/>
                <a:cs typeface="Calibri"/>
              </a:rPr>
              <a:t>tenemos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json</a:t>
            </a:r>
            <a:r>
              <a:rPr lang="en-US" dirty="0">
                <a:ea typeface="Calibri"/>
                <a:cs typeface="Calibri"/>
              </a:rPr>
              <a:t>, variables </a:t>
            </a:r>
            <a:r>
              <a:rPr lang="en-US" dirty="0" err="1">
                <a:ea typeface="Calibri"/>
                <a:cs typeface="Calibri"/>
              </a:rPr>
              <a:t>como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usuario</a:t>
            </a:r>
            <a:r>
              <a:rPr lang="en-US" dirty="0">
                <a:ea typeface="Calibri"/>
                <a:cs typeface="Calibri"/>
              </a:rPr>
              <a:t>, valor </a:t>
            </a:r>
            <a:r>
              <a:rPr lang="en-US" dirty="0" err="1">
                <a:ea typeface="Calibri"/>
                <a:cs typeface="Calibri"/>
              </a:rPr>
              <a:t>inicial</a:t>
            </a:r>
            <a:r>
              <a:rPr lang="en-US" dirty="0">
                <a:ea typeface="Calibri"/>
                <a:cs typeface="Calibri"/>
              </a:rPr>
              <a:t>, valor final y </a:t>
            </a:r>
            <a:r>
              <a:rPr lang="en-US" dirty="0" err="1">
                <a:ea typeface="Calibri"/>
                <a:cs typeface="Calibri"/>
              </a:rPr>
              <a:t>cantidad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nodos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8E636C8-0613-FA24-EF9C-1A37E0F690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6625"/>
            <a:ext cx="6015486" cy="6839150"/>
          </a:xfrm>
        </p:spPr>
      </p:pic>
    </p:spTree>
    <p:extLst>
      <p:ext uri="{BB962C8B-B14F-4D97-AF65-F5344CB8AC3E}">
        <p14:creationId xmlns:p14="http://schemas.microsoft.com/office/powerpoint/2010/main" val="131924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BF70344-56E1-29C4-C2F9-DC3229278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-5857"/>
            <a:ext cx="6015486" cy="68641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B283C-3C67-37C8-B104-607855C1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5346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a typeface="Calibri"/>
                <a:cs typeface="Calibri"/>
              </a:rPr>
              <a:t>Aqui </a:t>
            </a:r>
            <a:r>
              <a:rPr lang="en-US" sz="4000" dirty="0" err="1">
                <a:ea typeface="Calibri"/>
                <a:cs typeface="Calibri"/>
              </a:rPr>
              <a:t>estamos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en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el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json</a:t>
            </a:r>
            <a:r>
              <a:rPr lang="en-US" sz="4000" dirty="0">
                <a:ea typeface="Calibri"/>
                <a:cs typeface="Calibri"/>
              </a:rPr>
              <a:t> que se </a:t>
            </a:r>
            <a:r>
              <a:rPr lang="en-US" sz="4000" dirty="0" err="1">
                <a:ea typeface="Calibri"/>
                <a:cs typeface="Calibri"/>
              </a:rPr>
              <a:t>creo</a:t>
            </a:r>
            <a:r>
              <a:rPr lang="en-US" sz="4000" dirty="0">
                <a:ea typeface="Calibri"/>
                <a:cs typeface="Calibri"/>
              </a:rPr>
              <a:t> para registrar </a:t>
            </a:r>
            <a:r>
              <a:rPr lang="en-US" sz="4000" dirty="0" err="1">
                <a:ea typeface="Calibri"/>
                <a:cs typeface="Calibri"/>
              </a:rPr>
              <a:t>todos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los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datos</a:t>
            </a:r>
            <a:r>
              <a:rPr lang="en-US" sz="4000" dirty="0">
                <a:ea typeface="Calibri"/>
                <a:cs typeface="Calibri"/>
              </a:rPr>
              <a:t> que le </a:t>
            </a:r>
            <a:r>
              <a:rPr lang="en-US" sz="4000" dirty="0" err="1">
                <a:ea typeface="Calibri"/>
                <a:cs typeface="Calibri"/>
              </a:rPr>
              <a:t>pedimos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en</a:t>
            </a:r>
            <a:r>
              <a:rPr lang="en-US" sz="4000" dirty="0">
                <a:ea typeface="Calibri"/>
                <a:cs typeface="Calibri"/>
              </a:rPr>
              <a:t> </a:t>
            </a:r>
            <a:r>
              <a:rPr lang="en-US" sz="4000" dirty="0" err="1">
                <a:ea typeface="Calibri"/>
                <a:cs typeface="Calibri"/>
              </a:rPr>
              <a:t>el</a:t>
            </a:r>
            <a:r>
              <a:rPr lang="en-US" sz="4000" dirty="0">
                <a:ea typeface="Calibri"/>
                <a:cs typeface="Calibri"/>
              </a:rPr>
              <a:t> main y se </a:t>
            </a:r>
            <a:r>
              <a:rPr lang="en-US" sz="4000" dirty="0" err="1">
                <a:ea typeface="Calibri"/>
                <a:cs typeface="Calibri"/>
              </a:rPr>
              <a:t>vienen</a:t>
            </a:r>
            <a:r>
              <a:rPr lang="en-US" sz="4000" dirty="0">
                <a:ea typeface="Calibri"/>
                <a:cs typeface="Calibri"/>
              </a:rPr>
              <a:t> al </a:t>
            </a:r>
            <a:r>
              <a:rPr lang="en-US" sz="4000" dirty="0" err="1">
                <a:ea typeface="Calibri"/>
                <a:cs typeface="Calibri"/>
              </a:rPr>
              <a:t>json</a:t>
            </a:r>
            <a:r>
              <a:rPr lang="en-US" sz="4000" dirty="0">
                <a:ea typeface="Calibri"/>
                <a:cs typeface="Calibri"/>
              </a:rPr>
              <a:t>.</a:t>
            </a:r>
            <a:endParaRPr lang="en-US" sz="4000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082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8D42D14-6D6A-05D4-6060-1E2EB972F4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1730"/>
            <a:ext cx="6015486" cy="686331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FA70-EF9B-F0CE-3973-C90C470B7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6065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Por ultimo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menu </a:t>
            </a:r>
            <a:r>
              <a:rPr lang="en-US" dirty="0" err="1">
                <a:ea typeface="Calibri"/>
                <a:cs typeface="Calibri"/>
              </a:rPr>
              <a:t>tenemos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opcion</a:t>
            </a:r>
            <a:r>
              <a:rPr lang="en-US" dirty="0">
                <a:ea typeface="Calibri"/>
                <a:cs typeface="Calibri"/>
              </a:rPr>
              <a:t> 3 que era </a:t>
            </a:r>
            <a:r>
              <a:rPr lang="en-US" dirty="0" err="1">
                <a:ea typeface="Calibri"/>
                <a:cs typeface="Calibri"/>
              </a:rPr>
              <a:t>salir</a:t>
            </a:r>
            <a:r>
              <a:rPr lang="en-US" dirty="0">
                <a:ea typeface="Calibri"/>
                <a:cs typeface="Calibri"/>
              </a:rPr>
              <a:t> del </a:t>
            </a:r>
            <a:r>
              <a:rPr lang="en-US" dirty="0" err="1">
                <a:ea typeface="Calibri"/>
                <a:cs typeface="Calibri"/>
              </a:rPr>
              <a:t>programa</a:t>
            </a:r>
            <a:r>
              <a:rPr lang="en-US" dirty="0">
                <a:ea typeface="Calibri"/>
                <a:cs typeface="Calibri"/>
              </a:rPr>
              <a:t>, la </a:t>
            </a:r>
            <a:r>
              <a:rPr lang="en-US" dirty="0" err="1">
                <a:ea typeface="Calibri"/>
                <a:cs typeface="Calibri"/>
              </a:rPr>
              <a:t>cual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mencionamos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nos</a:t>
            </a:r>
            <a:r>
              <a:rPr lang="en-US" dirty="0">
                <a:ea typeface="Calibri"/>
                <a:cs typeface="Calibri"/>
              </a:rPr>
              <a:t> sale un </a:t>
            </a:r>
            <a:r>
              <a:rPr lang="en-US" dirty="0" err="1">
                <a:ea typeface="Calibri"/>
                <a:cs typeface="Calibri"/>
              </a:rPr>
              <a:t>mensaje</a:t>
            </a:r>
            <a:r>
              <a:rPr lang="en-US" dirty="0">
                <a:ea typeface="Calibri"/>
                <a:cs typeface="Calibri"/>
              </a:rPr>
              <a:t> que dice </a:t>
            </a:r>
            <a:r>
              <a:rPr lang="en-US" dirty="0" err="1">
                <a:ea typeface="Calibri"/>
                <a:cs typeface="Calibri"/>
              </a:rPr>
              <a:t>saliste</a:t>
            </a:r>
            <a:r>
              <a:rPr lang="en-US" dirty="0">
                <a:ea typeface="Calibri"/>
                <a:cs typeface="Calibri"/>
              </a:rPr>
              <a:t>, que </a:t>
            </a:r>
            <a:r>
              <a:rPr lang="en-US" dirty="0" err="1">
                <a:ea typeface="Calibri"/>
                <a:cs typeface="Calibri"/>
              </a:rPr>
              <a:t>significa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ya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estamos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fuera</a:t>
            </a:r>
            <a:r>
              <a:rPr lang="en-US" dirty="0">
                <a:ea typeface="Calibri"/>
                <a:cs typeface="Calibri"/>
              </a:rPr>
              <a:t> del </a:t>
            </a:r>
            <a:r>
              <a:rPr lang="en-US" dirty="0" err="1">
                <a:ea typeface="Calibri"/>
                <a:cs typeface="Calibri"/>
              </a:rPr>
              <a:t>programa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48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36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11690" y="655092"/>
            <a:ext cx="61960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E91A71-7092-F644-6925-A5429DF9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539" y="57210"/>
            <a:ext cx="4203941" cy="67954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Calibri"/>
                <a:cs typeface="Calibri"/>
              </a:rPr>
              <a:t>Import </a:t>
            </a:r>
            <a:r>
              <a:rPr lang="en-US" sz="2000" dirty="0" err="1">
                <a:ea typeface="Calibri"/>
                <a:cs typeface="Calibri"/>
              </a:rPr>
              <a:t>json</a:t>
            </a:r>
            <a:r>
              <a:rPr lang="en-US" sz="2000" dirty="0">
                <a:ea typeface="Calibri"/>
                <a:cs typeface="Calibri"/>
              </a:rPr>
              <a:t>: </a:t>
            </a:r>
            <a:r>
              <a:rPr lang="en-US" sz="2000" dirty="0" err="1">
                <a:ea typeface="Calibri"/>
                <a:cs typeface="Calibri"/>
              </a:rPr>
              <a:t>esta</a:t>
            </a:r>
            <a:r>
              <a:rPr lang="en-US" sz="2000" dirty="0">
                <a:ea typeface="Calibri"/>
                <a:cs typeface="Calibri"/>
              </a:rPr>
              <a:t> variable es para </a:t>
            </a:r>
            <a:r>
              <a:rPr lang="en-US" sz="2000" dirty="0" err="1">
                <a:ea typeface="Calibri"/>
                <a:cs typeface="Calibri"/>
              </a:rPr>
              <a:t>importante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archivos</a:t>
            </a:r>
            <a:r>
              <a:rPr lang="en-US" sz="2000" dirty="0">
                <a:ea typeface="Calibri"/>
                <a:cs typeface="Calibri"/>
              </a:rPr>
              <a:t> a </a:t>
            </a:r>
            <a:r>
              <a:rPr lang="en-US" sz="2000" dirty="0" err="1">
                <a:ea typeface="Calibri"/>
                <a:cs typeface="Calibri"/>
              </a:rPr>
              <a:t>json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dirty="0">
                <a:ea typeface="Calibri"/>
                <a:cs typeface="Calibri"/>
              </a:rPr>
              <a:t>Graph: es la que </a:t>
            </a:r>
            <a:r>
              <a:rPr lang="en-US" sz="2000" err="1">
                <a:ea typeface="Calibri"/>
                <a:cs typeface="Calibri"/>
              </a:rPr>
              <a:t>almacena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los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grafos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err="1">
                <a:ea typeface="Calibri"/>
                <a:cs typeface="Calibri"/>
              </a:rPr>
              <a:t>Cargar</a:t>
            </a:r>
            <a:r>
              <a:rPr lang="en-US" sz="2000" dirty="0">
                <a:ea typeface="Calibri"/>
                <a:cs typeface="Calibri"/>
              </a:rPr>
              <a:t>: Como lo dice </a:t>
            </a:r>
            <a:r>
              <a:rPr lang="en-US" sz="2000" err="1">
                <a:ea typeface="Calibri"/>
                <a:cs typeface="Calibri"/>
              </a:rPr>
              <a:t>su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nombre</a:t>
            </a:r>
            <a:r>
              <a:rPr lang="en-US" sz="2000" dirty="0">
                <a:ea typeface="Calibri"/>
                <a:cs typeface="Calibri"/>
              </a:rPr>
              <a:t> es la responsible de </a:t>
            </a:r>
            <a:r>
              <a:rPr lang="en-US" sz="2000" err="1">
                <a:ea typeface="Calibri"/>
                <a:cs typeface="Calibri"/>
              </a:rPr>
              <a:t>cargar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los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grafos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dirty="0" err="1">
                <a:ea typeface="Calibri"/>
                <a:cs typeface="Calibri"/>
              </a:rPr>
              <a:t>Usuario</a:t>
            </a:r>
            <a:r>
              <a:rPr lang="en-US" sz="2000" dirty="0">
                <a:ea typeface="Calibri"/>
                <a:cs typeface="Calibri"/>
              </a:rPr>
              <a:t>: Esto lo </a:t>
            </a:r>
            <a:r>
              <a:rPr lang="en-US" sz="2000" dirty="0" err="1">
                <a:ea typeface="Calibri"/>
                <a:cs typeface="Calibri"/>
              </a:rPr>
              <a:t>hacemos</a:t>
            </a:r>
            <a:r>
              <a:rPr lang="en-US" sz="2000" dirty="0">
                <a:ea typeface="Calibri"/>
                <a:cs typeface="Calibri"/>
              </a:rPr>
              <a:t> para </a:t>
            </a:r>
            <a:r>
              <a:rPr lang="en-US" sz="2000" dirty="0" err="1">
                <a:ea typeface="Calibri"/>
                <a:cs typeface="Calibri"/>
              </a:rPr>
              <a:t>almacenar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el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Usuario</a:t>
            </a:r>
            <a:r>
              <a:rPr lang="en-US" sz="2000" dirty="0">
                <a:ea typeface="Calibri"/>
                <a:cs typeface="Calibri"/>
              </a:rPr>
              <a:t> que se </a:t>
            </a:r>
            <a:r>
              <a:rPr lang="en-US" sz="2000" dirty="0" err="1">
                <a:ea typeface="Calibri"/>
                <a:cs typeface="Calibri"/>
              </a:rPr>
              <a:t>utilizara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el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programa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dirty="0">
                <a:ea typeface="Calibri"/>
                <a:cs typeface="Calibri"/>
              </a:rPr>
              <a:t>N: es </a:t>
            </a:r>
            <a:r>
              <a:rPr lang="en-US" sz="2000" dirty="0" err="1">
                <a:ea typeface="Calibri"/>
                <a:cs typeface="Calibri"/>
              </a:rPr>
              <a:t>parecida</a:t>
            </a:r>
            <a:r>
              <a:rPr lang="en-US" sz="2000" dirty="0">
                <a:ea typeface="Calibri"/>
                <a:cs typeface="Calibri"/>
              </a:rPr>
              <a:t> a la de </a:t>
            </a:r>
            <a:r>
              <a:rPr lang="en-US" sz="2000" dirty="0" err="1">
                <a:ea typeface="Calibri"/>
                <a:cs typeface="Calibri"/>
              </a:rPr>
              <a:t>usuario</a:t>
            </a:r>
            <a:r>
              <a:rPr lang="en-US" sz="2000" dirty="0">
                <a:ea typeface="Calibri"/>
                <a:cs typeface="Calibri"/>
              </a:rPr>
              <a:t> solo que </a:t>
            </a:r>
            <a:r>
              <a:rPr lang="en-US" sz="2000" dirty="0" err="1">
                <a:ea typeface="Calibri"/>
                <a:cs typeface="Calibri"/>
              </a:rPr>
              <a:t>en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esta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almacenamos</a:t>
            </a:r>
            <a:r>
              <a:rPr lang="en-US" sz="2000" dirty="0">
                <a:ea typeface="Calibri"/>
                <a:cs typeface="Calibri"/>
              </a:rPr>
              <a:t> la </a:t>
            </a:r>
            <a:r>
              <a:rPr lang="en-US" sz="2000" dirty="0" err="1">
                <a:ea typeface="Calibri"/>
                <a:cs typeface="Calibri"/>
              </a:rPr>
              <a:t>cantidad</a:t>
            </a:r>
            <a:r>
              <a:rPr lang="en-US" sz="2000" dirty="0">
                <a:ea typeface="Calibri"/>
                <a:cs typeface="Calibri"/>
              </a:rPr>
              <a:t> de </a:t>
            </a:r>
            <a:r>
              <a:rPr lang="en-US" sz="2000" dirty="0" err="1">
                <a:ea typeface="Calibri"/>
                <a:cs typeface="Calibri"/>
              </a:rPr>
              <a:t>nodos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dirty="0">
                <a:ea typeface="Calibri"/>
                <a:cs typeface="Calibri"/>
              </a:rPr>
              <a:t>Def </a:t>
            </a:r>
            <a:r>
              <a:rPr lang="en-US" sz="2000" dirty="0" err="1">
                <a:ea typeface="Calibri"/>
                <a:cs typeface="Calibri"/>
              </a:rPr>
              <a:t>llenar</a:t>
            </a:r>
            <a:r>
              <a:rPr lang="en-US" sz="2000" dirty="0">
                <a:ea typeface="Calibri"/>
                <a:cs typeface="Calibri"/>
              </a:rPr>
              <a:t>: </a:t>
            </a:r>
            <a:r>
              <a:rPr lang="en-US" sz="2000" dirty="0" err="1">
                <a:ea typeface="Calibri"/>
                <a:cs typeface="Calibri"/>
              </a:rPr>
              <a:t>esta</a:t>
            </a:r>
            <a:r>
              <a:rPr lang="en-US" sz="2000" dirty="0">
                <a:ea typeface="Calibri"/>
                <a:cs typeface="Calibri"/>
              </a:rPr>
              <a:t> es la </a:t>
            </a:r>
            <a:r>
              <a:rPr lang="en-US" sz="2000" dirty="0" err="1">
                <a:ea typeface="Calibri"/>
                <a:cs typeface="Calibri"/>
              </a:rPr>
              <a:t>funcion</a:t>
            </a:r>
            <a:r>
              <a:rPr lang="en-US" sz="2000" dirty="0">
                <a:ea typeface="Calibri"/>
                <a:cs typeface="Calibri"/>
              </a:rPr>
              <a:t> que </a:t>
            </a:r>
            <a:r>
              <a:rPr lang="en-US" sz="2000" dirty="0" err="1">
                <a:ea typeface="Calibri"/>
                <a:cs typeface="Calibri"/>
              </a:rPr>
              <a:t>creamos</a:t>
            </a:r>
            <a:r>
              <a:rPr lang="en-US" sz="2000" dirty="0">
                <a:ea typeface="Calibri"/>
                <a:cs typeface="Calibri"/>
              </a:rPr>
              <a:t> para </a:t>
            </a:r>
            <a:r>
              <a:rPr lang="en-US" sz="2000" dirty="0" err="1">
                <a:ea typeface="Calibri"/>
                <a:cs typeface="Calibri"/>
              </a:rPr>
              <a:t>poder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llenar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los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requisitos</a:t>
            </a:r>
            <a:r>
              <a:rPr lang="en-US" sz="2000" dirty="0">
                <a:ea typeface="Calibri"/>
                <a:cs typeface="Calibri"/>
              </a:rPr>
              <a:t> a </a:t>
            </a:r>
            <a:r>
              <a:rPr lang="en-US" sz="2000" dirty="0" err="1">
                <a:ea typeface="Calibri"/>
                <a:cs typeface="Calibri"/>
              </a:rPr>
              <a:t>crear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r>
              <a:rPr lang="en-US" sz="2000" dirty="0">
                <a:ea typeface="Calibri"/>
                <a:cs typeface="Calibri"/>
              </a:rPr>
              <a:t>En </a:t>
            </a:r>
            <a:r>
              <a:rPr lang="en-US" sz="2000" dirty="0" err="1">
                <a:ea typeface="Calibri"/>
                <a:cs typeface="Calibri"/>
              </a:rPr>
              <a:t>los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restantes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tenemos</a:t>
            </a:r>
            <a:r>
              <a:rPr lang="en-US" sz="2000" dirty="0">
                <a:ea typeface="Calibri"/>
                <a:cs typeface="Calibri"/>
              </a:rPr>
              <a:t> la </a:t>
            </a:r>
            <a:r>
              <a:rPr lang="en-US" sz="2000" dirty="0" err="1">
                <a:ea typeface="Calibri"/>
                <a:cs typeface="Calibri"/>
              </a:rPr>
              <a:t>funcion</a:t>
            </a:r>
            <a:r>
              <a:rPr lang="en-US" sz="2000" dirty="0">
                <a:ea typeface="Calibri"/>
                <a:cs typeface="Calibri"/>
              </a:rPr>
              <a:t> de </a:t>
            </a:r>
            <a:r>
              <a:rPr lang="en-US" sz="2000" dirty="0" err="1">
                <a:ea typeface="Calibri"/>
                <a:cs typeface="Calibri"/>
              </a:rPr>
              <a:t>nodo</a:t>
            </a:r>
            <a:r>
              <a:rPr lang="en-US" sz="2000" dirty="0">
                <a:ea typeface="+mn-lt"/>
                <a:cs typeface="+mn-lt"/>
              </a:rPr>
              <a:t>_ </a:t>
            </a:r>
            <a:r>
              <a:rPr lang="en-US" sz="2000" dirty="0" err="1">
                <a:ea typeface="+mn-lt"/>
                <a:cs typeface="+mn-lt"/>
              </a:rPr>
              <a:t>conexiones</a:t>
            </a:r>
            <a:r>
              <a:rPr lang="en-US" sz="2000" dirty="0">
                <a:ea typeface="+mn-lt"/>
                <a:cs typeface="+mn-lt"/>
              </a:rPr>
              <a:t> que la </a:t>
            </a:r>
            <a:r>
              <a:rPr lang="en-US" sz="2000" dirty="0" err="1">
                <a:ea typeface="+mn-lt"/>
                <a:cs typeface="+mn-lt"/>
              </a:rPr>
              <a:t>utilizamos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luego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poder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imprimir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mensaje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saldra</a:t>
            </a:r>
            <a:r>
              <a:rPr lang="en-US" sz="2000" dirty="0">
                <a:ea typeface="+mn-lt"/>
                <a:cs typeface="+mn-lt"/>
              </a:rPr>
              <a:t> al </a:t>
            </a:r>
            <a:r>
              <a:rPr lang="en-US" sz="2000" dirty="0" err="1">
                <a:ea typeface="+mn-lt"/>
                <a:cs typeface="+mn-lt"/>
              </a:rPr>
              <a:t>comienzo</a:t>
            </a:r>
            <a:r>
              <a:rPr lang="en-US" sz="2000" dirty="0">
                <a:ea typeface="+mn-lt"/>
                <a:cs typeface="+mn-lt"/>
              </a:rPr>
              <a:t> del </a:t>
            </a:r>
            <a:r>
              <a:rPr lang="en-US" sz="2000" dirty="0" err="1">
                <a:ea typeface="+mn-lt"/>
                <a:cs typeface="+mn-lt"/>
              </a:rPr>
              <a:t>codigo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cuando</a:t>
            </a:r>
            <a:r>
              <a:rPr lang="en-US" sz="2000" dirty="0">
                <a:ea typeface="+mn-lt"/>
                <a:cs typeface="+mn-lt"/>
              </a:rPr>
              <a:t> le </a:t>
            </a:r>
            <a:r>
              <a:rPr lang="en-US" sz="2000" dirty="0" err="1">
                <a:ea typeface="+mn-lt"/>
                <a:cs typeface="+mn-lt"/>
              </a:rPr>
              <a:t>dara</a:t>
            </a:r>
            <a:r>
              <a:rPr lang="en-US" sz="2000" dirty="0">
                <a:ea typeface="+mn-lt"/>
                <a:cs typeface="+mn-lt"/>
              </a:rPr>
              <a:t>, la </a:t>
            </a:r>
            <a:r>
              <a:rPr lang="en-US" sz="2000" dirty="0" err="1">
                <a:ea typeface="+mn-lt"/>
                <a:cs typeface="+mn-lt"/>
              </a:rPr>
              <a:t>bienvenida</a:t>
            </a:r>
            <a:r>
              <a:rPr lang="en-US" sz="2000" dirty="0">
                <a:ea typeface="+mn-lt"/>
                <a:cs typeface="+mn-lt"/>
              </a:rPr>
              <a:t> al 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0B5FEB8F-EF02-958D-6CDB-A0A7B7A97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5523"/>
            <a:ext cx="6547448" cy="6798221"/>
          </a:xfrm>
        </p:spPr>
      </p:pic>
    </p:spTree>
    <p:extLst>
      <p:ext uri="{BB962C8B-B14F-4D97-AF65-F5344CB8AC3E}">
        <p14:creationId xmlns:p14="http://schemas.microsoft.com/office/powerpoint/2010/main" val="23819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C418-8EA7-0819-9211-7CC8C0E1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6065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codigo</a:t>
            </a:r>
            <a:r>
              <a:rPr lang="en-US" dirty="0">
                <a:cs typeface="Calibri"/>
              </a:rPr>
              <a:t> es </a:t>
            </a:r>
            <a:r>
              <a:rPr lang="en-US" dirty="0" err="1">
                <a:cs typeface="Calibri"/>
              </a:rPr>
              <a:t>donde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podremos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ingresar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queremos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nodo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verificando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sea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texto</a:t>
            </a:r>
            <a:r>
              <a:rPr lang="en-US" dirty="0">
                <a:cs typeface="Calibri"/>
              </a:rPr>
              <a:t> y no sea un </a:t>
            </a:r>
            <a:r>
              <a:rPr lang="en-US" dirty="0" err="1">
                <a:cs typeface="Calibri"/>
              </a:rPr>
              <a:t>numero</a:t>
            </a:r>
            <a:r>
              <a:rPr lang="en-US" dirty="0">
                <a:cs typeface="Calibri"/>
              </a:rPr>
              <a:t>.</a:t>
            </a:r>
            <a:endParaRPr lang="en-US" dirty="0" err="1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6CEC2B-467E-5A86-7CFE-D19D47B44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3258D69-2D47-1CCB-336C-BA7ED7B7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" y="-962"/>
            <a:ext cx="6705599" cy="67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752B-FE28-5908-86B8-33C5D006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4275" y="1394304"/>
            <a:ext cx="30681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Aqui </a:t>
            </a:r>
            <a:r>
              <a:rPr lang="en-US" sz="2000" err="1">
                <a:cs typeface="Calibri"/>
              </a:rPr>
              <a:t>creamos</a:t>
            </a:r>
            <a:r>
              <a:rPr lang="en-US" sz="2000" dirty="0">
                <a:cs typeface="Calibri"/>
              </a:rPr>
              <a:t> un menu con la variable que </a:t>
            </a:r>
            <a:r>
              <a:rPr lang="en-US" sz="2000" err="1">
                <a:cs typeface="Calibri"/>
              </a:rPr>
              <a:t>llamamos</a:t>
            </a:r>
            <a:r>
              <a:rPr lang="en-US" sz="2000" dirty="0">
                <a:cs typeface="Calibri"/>
              </a:rPr>
              <a:t> menu, y </a:t>
            </a:r>
            <a:r>
              <a:rPr lang="en-US" sz="2000" err="1">
                <a:cs typeface="Calibri"/>
              </a:rPr>
              <a:t>en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este</a:t>
            </a:r>
            <a:r>
              <a:rPr lang="en-US" sz="2000" dirty="0">
                <a:cs typeface="Calibri"/>
              </a:rPr>
              <a:t> menu </a:t>
            </a:r>
            <a:r>
              <a:rPr lang="en-US" sz="2000" err="1">
                <a:cs typeface="Calibri"/>
              </a:rPr>
              <a:t>tenemis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tres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opciones</a:t>
            </a:r>
            <a:r>
              <a:rPr lang="en-US" sz="2000" dirty="0">
                <a:cs typeface="Calibri"/>
              </a:rPr>
              <a:t>, que </a:t>
            </a:r>
            <a:r>
              <a:rPr lang="en-US" sz="2000" err="1">
                <a:cs typeface="Calibri"/>
              </a:rPr>
              <a:t>seria</a:t>
            </a:r>
            <a:r>
              <a:rPr lang="en-US" sz="2000" dirty="0">
                <a:cs typeface="Calibri"/>
              </a:rPr>
              <a:t> la 1 es para que </a:t>
            </a:r>
            <a:r>
              <a:rPr lang="en-US" sz="2000" err="1">
                <a:cs typeface="Calibri"/>
              </a:rPr>
              <a:t>el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programa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inicie</a:t>
            </a:r>
            <a:r>
              <a:rPr lang="en-US" sz="2000" dirty="0">
                <a:cs typeface="Calibri"/>
              </a:rPr>
              <a:t> a </a:t>
            </a:r>
            <a:r>
              <a:rPr lang="en-US" sz="2000" err="1">
                <a:cs typeface="Calibri"/>
              </a:rPr>
              <a:t>correr</a:t>
            </a:r>
            <a:r>
              <a:rPr lang="en-US" sz="2000" dirty="0">
                <a:cs typeface="Calibri"/>
              </a:rPr>
              <a:t>, la </a:t>
            </a:r>
            <a:r>
              <a:rPr lang="en-US" sz="2000" err="1">
                <a:cs typeface="Calibri"/>
              </a:rPr>
              <a:t>segunda</a:t>
            </a:r>
            <a:r>
              <a:rPr lang="en-US" sz="2000" dirty="0">
                <a:cs typeface="Calibri"/>
              </a:rPr>
              <a:t> es para </a:t>
            </a:r>
            <a:r>
              <a:rPr lang="en-US" sz="2000" err="1">
                <a:cs typeface="Calibri"/>
              </a:rPr>
              <a:t>consultar</a:t>
            </a:r>
            <a:r>
              <a:rPr lang="en-US" sz="2000" dirty="0">
                <a:cs typeface="Calibri"/>
              </a:rPr>
              <a:t> las </a:t>
            </a:r>
            <a:r>
              <a:rPr lang="en-US" sz="2000" err="1">
                <a:cs typeface="Calibri"/>
              </a:rPr>
              <a:t>rutas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el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json</a:t>
            </a:r>
            <a:r>
              <a:rPr lang="en-US" sz="2000" dirty="0">
                <a:cs typeface="Calibri"/>
              </a:rPr>
              <a:t> y la 3 es para </a:t>
            </a:r>
            <a:r>
              <a:rPr lang="en-US" sz="2000" err="1">
                <a:cs typeface="Calibri"/>
              </a:rPr>
              <a:t>salir</a:t>
            </a:r>
            <a:r>
              <a:rPr lang="en-US" sz="2000" dirty="0">
                <a:cs typeface="Calibri"/>
              </a:rPr>
              <a:t> del </a:t>
            </a:r>
            <a:r>
              <a:rPr lang="en-US" sz="2000" err="1">
                <a:cs typeface="Calibri"/>
              </a:rPr>
              <a:t>programa</a:t>
            </a:r>
            <a:endParaRPr lang="en-US" sz="2000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579FB8-AC0A-908E-DEE9-4140329C2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-6957"/>
            <a:ext cx="7338202" cy="6923823"/>
          </a:xfrm>
        </p:spPr>
      </p:pic>
    </p:spTree>
    <p:extLst>
      <p:ext uri="{BB962C8B-B14F-4D97-AF65-F5344CB8AC3E}">
        <p14:creationId xmlns:p14="http://schemas.microsoft.com/office/powerpoint/2010/main" val="5541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4A5D8-5674-2F4D-1030-0105295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860" y="1811248"/>
            <a:ext cx="43620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Aqui </a:t>
            </a:r>
            <a:r>
              <a:rPr lang="en-US" dirty="0" err="1">
                <a:cs typeface="Calibri"/>
              </a:rPr>
              <a:t>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colocamos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, con </a:t>
            </a:r>
            <a:r>
              <a:rPr lang="en-US" dirty="0" err="1">
                <a:cs typeface="Calibri"/>
              </a:rPr>
              <a:t>cuantos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queremos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registramos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#1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menu para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B3AF22F-209F-3930-F2A1-8FB7B426E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7574" y="1730"/>
            <a:ext cx="6331788" cy="6863317"/>
          </a:xfrm>
        </p:spPr>
      </p:pic>
    </p:spTree>
    <p:extLst>
      <p:ext uri="{BB962C8B-B14F-4D97-AF65-F5344CB8AC3E}">
        <p14:creationId xmlns:p14="http://schemas.microsoft.com/office/powerpoint/2010/main" val="177270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2AD1-5A79-DA75-2ECB-F48E9E763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351" y="1825625"/>
            <a:ext cx="46065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Podemos </a:t>
            </a:r>
            <a:r>
              <a:rPr lang="en-US" dirty="0" err="1">
                <a:cs typeface="Calibri"/>
              </a:rPr>
              <a:t>observar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vamos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donde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registrado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queremos</a:t>
            </a:r>
            <a:r>
              <a:rPr lang="en-US" dirty="0">
                <a:cs typeface="Calibri"/>
              </a:rPr>
              <a:t> registrar,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menu que </a:t>
            </a:r>
            <a:r>
              <a:rPr lang="en-US" dirty="0" err="1">
                <a:cs typeface="Calibri"/>
              </a:rPr>
              <a:t>creamos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, y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caminos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vamos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creando</a:t>
            </a:r>
            <a:r>
              <a:rPr lang="en-US" dirty="0">
                <a:cs typeface="Calibri"/>
              </a:rPr>
              <a:t> poco a poco con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endParaRPr lang="en-US" dirty="0" err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845D023-CB71-5FD4-ACD9-6D67C09C22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4728"/>
            <a:ext cx="6259901" cy="6857321"/>
          </a:xfrm>
        </p:spPr>
      </p:pic>
    </p:spTree>
    <p:extLst>
      <p:ext uri="{BB962C8B-B14F-4D97-AF65-F5344CB8AC3E}">
        <p14:creationId xmlns:p14="http://schemas.microsoft.com/office/powerpoint/2010/main" val="351129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1A70-7430-2527-E13D-685522A0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-299"/>
            <a:ext cx="4304582" cy="678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Calibri"/>
                <a:cs typeface="Calibri"/>
              </a:rPr>
              <a:t>Continuando</a:t>
            </a:r>
            <a:r>
              <a:rPr lang="en-US" sz="2000" dirty="0">
                <a:ea typeface="Calibri"/>
                <a:cs typeface="Calibri"/>
              </a:rPr>
              <a:t> con la </a:t>
            </a:r>
            <a:r>
              <a:rPr lang="en-US" sz="2000" dirty="0" err="1">
                <a:ea typeface="Calibri"/>
                <a:cs typeface="Calibri"/>
              </a:rPr>
              <a:t>diapositiva</a:t>
            </a:r>
            <a:r>
              <a:rPr lang="en-US" sz="2000" dirty="0">
                <a:ea typeface="Calibri"/>
                <a:cs typeface="Calibri"/>
              </a:rPr>
              <a:t> anterior, </a:t>
            </a:r>
            <a:r>
              <a:rPr lang="en-US" sz="2000" dirty="0" err="1">
                <a:ea typeface="Calibri"/>
                <a:cs typeface="Calibri"/>
              </a:rPr>
              <a:t>luego</a:t>
            </a:r>
            <a:r>
              <a:rPr lang="en-US" sz="2000" dirty="0">
                <a:ea typeface="Calibri"/>
                <a:cs typeface="Calibri"/>
              </a:rPr>
              <a:t> de </a:t>
            </a:r>
            <a:r>
              <a:rPr lang="en-US" sz="2000" dirty="0" err="1">
                <a:ea typeface="Calibri"/>
                <a:cs typeface="Calibri"/>
              </a:rPr>
              <a:t>eso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tenemos</a:t>
            </a:r>
            <a:r>
              <a:rPr lang="en-US" sz="2000" dirty="0">
                <a:ea typeface="Calibri"/>
                <a:cs typeface="Calibri"/>
              </a:rPr>
              <a:t> un </a:t>
            </a:r>
            <a:r>
              <a:rPr lang="en-US" sz="2000" dirty="0" err="1">
                <a:ea typeface="Calibri"/>
                <a:cs typeface="Calibri"/>
              </a:rPr>
              <a:t>ciclo</a:t>
            </a:r>
            <a:r>
              <a:rPr lang="en-US" sz="2000" dirty="0">
                <a:ea typeface="Calibri"/>
                <a:cs typeface="Calibri"/>
              </a:rPr>
              <a:t> while que </a:t>
            </a:r>
            <a:r>
              <a:rPr lang="en-US" sz="2000" dirty="0" err="1">
                <a:ea typeface="Calibri"/>
                <a:cs typeface="Calibri"/>
              </a:rPr>
              <a:t>nos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verificara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si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tenemos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una</a:t>
            </a:r>
            <a:r>
              <a:rPr lang="en-US" sz="2000" dirty="0">
                <a:ea typeface="Calibri"/>
                <a:cs typeface="Calibri"/>
              </a:rPr>
              <a:t> variable o un campo </a:t>
            </a:r>
            <a:r>
              <a:rPr lang="en-US" sz="2000" dirty="0" err="1">
                <a:ea typeface="Calibri"/>
                <a:cs typeface="Calibri"/>
              </a:rPr>
              <a:t>vacio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por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si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tenemos</a:t>
            </a:r>
            <a:r>
              <a:rPr lang="en-US" sz="2000" dirty="0">
                <a:ea typeface="Calibri"/>
                <a:cs typeface="Calibri"/>
              </a:rPr>
              <a:t> un campo </a:t>
            </a:r>
            <a:r>
              <a:rPr lang="en-US" sz="2000" dirty="0" err="1">
                <a:ea typeface="Calibri"/>
                <a:cs typeface="Calibri"/>
              </a:rPr>
              <a:t>vacio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nos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pide</a:t>
            </a:r>
            <a:r>
              <a:rPr lang="en-US" sz="2000" dirty="0">
                <a:ea typeface="Calibri"/>
                <a:cs typeface="Calibri"/>
              </a:rPr>
              <a:t> que </a:t>
            </a:r>
            <a:r>
              <a:rPr lang="en-US" sz="2000" dirty="0" err="1">
                <a:ea typeface="Calibri"/>
                <a:cs typeface="Calibri"/>
              </a:rPr>
              <a:t>por</a:t>
            </a:r>
            <a:r>
              <a:rPr lang="en-US" sz="2000" dirty="0">
                <a:ea typeface="Calibri"/>
                <a:cs typeface="Calibri"/>
              </a:rPr>
              <a:t> favor </a:t>
            </a:r>
            <a:r>
              <a:rPr lang="en-US" sz="2000" dirty="0" err="1">
                <a:ea typeface="Calibri"/>
                <a:cs typeface="Calibri"/>
              </a:rPr>
              <a:t>coloquemos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una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letra</a:t>
            </a:r>
            <a:r>
              <a:rPr lang="en-US" sz="2000" dirty="0">
                <a:ea typeface="Calibri"/>
                <a:cs typeface="Calibri"/>
              </a:rPr>
              <a:t> o un </a:t>
            </a:r>
            <a:r>
              <a:rPr lang="en-US" sz="2000" dirty="0" err="1">
                <a:ea typeface="Calibri"/>
                <a:cs typeface="Calibri"/>
              </a:rPr>
              <a:t>numero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luego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colocamos</a:t>
            </a:r>
            <a:r>
              <a:rPr lang="en-US" sz="2000" dirty="0">
                <a:ea typeface="Calibri"/>
                <a:cs typeface="Calibri"/>
              </a:rPr>
              <a:t> la variable N </a:t>
            </a:r>
            <a:r>
              <a:rPr lang="en-US" sz="2000" dirty="0" err="1">
                <a:ea typeface="Calibri"/>
                <a:cs typeface="Calibri"/>
              </a:rPr>
              <a:t>donde</a:t>
            </a:r>
            <a:r>
              <a:rPr lang="en-US" sz="2000" dirty="0">
                <a:ea typeface="Calibri"/>
                <a:cs typeface="Calibri"/>
              </a:rPr>
              <a:t> se le </a:t>
            </a:r>
            <a:r>
              <a:rPr lang="en-US" sz="2000" dirty="0" err="1">
                <a:ea typeface="Calibri"/>
                <a:cs typeface="Calibri"/>
              </a:rPr>
              <a:t>asignara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el</a:t>
            </a:r>
            <a:r>
              <a:rPr lang="en-US" sz="2000" dirty="0">
                <a:ea typeface="Calibri"/>
                <a:cs typeface="Calibri"/>
              </a:rPr>
              <a:t> valor que </a:t>
            </a:r>
            <a:r>
              <a:rPr lang="en-US" sz="2000" dirty="0" err="1">
                <a:ea typeface="Calibri"/>
                <a:cs typeface="Calibri"/>
              </a:rPr>
              <a:t>seria</a:t>
            </a:r>
            <a:r>
              <a:rPr lang="en-US" sz="2000" dirty="0">
                <a:ea typeface="Calibri"/>
                <a:cs typeface="Calibri"/>
              </a:rPr>
              <a:t> la </a:t>
            </a:r>
            <a:r>
              <a:rPr lang="en-US" sz="2000" dirty="0" err="1">
                <a:ea typeface="Calibri"/>
                <a:cs typeface="Calibri"/>
              </a:rPr>
              <a:t>cantidad</a:t>
            </a:r>
            <a:r>
              <a:rPr lang="en-US" sz="2000" dirty="0">
                <a:ea typeface="Calibri"/>
                <a:cs typeface="Calibri"/>
              </a:rPr>
              <a:t> de </a:t>
            </a:r>
            <a:r>
              <a:rPr lang="en-US" sz="2000" dirty="0" err="1">
                <a:ea typeface="Calibri"/>
                <a:cs typeface="Calibri"/>
              </a:rPr>
              <a:t>nodos</a:t>
            </a:r>
            <a:r>
              <a:rPr lang="en-US" sz="2000" dirty="0">
                <a:ea typeface="Calibri"/>
                <a:cs typeface="Calibri"/>
              </a:rPr>
              <a:t> a </a:t>
            </a:r>
            <a:r>
              <a:rPr lang="en-US" sz="2000" dirty="0" err="1">
                <a:ea typeface="Calibri"/>
                <a:cs typeface="Calibri"/>
              </a:rPr>
              <a:t>trabajar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luego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volvemos</a:t>
            </a:r>
            <a:r>
              <a:rPr lang="en-US" sz="2000" dirty="0">
                <a:ea typeface="Calibri"/>
                <a:cs typeface="Calibri"/>
              </a:rPr>
              <a:t> a </a:t>
            </a:r>
            <a:r>
              <a:rPr lang="en-US" sz="2000" dirty="0" err="1">
                <a:ea typeface="Calibri"/>
                <a:cs typeface="Calibri"/>
              </a:rPr>
              <a:t>instanciar</a:t>
            </a:r>
            <a:r>
              <a:rPr lang="en-US" sz="2000" dirty="0">
                <a:ea typeface="Calibri"/>
                <a:cs typeface="Calibri"/>
              </a:rPr>
              <a:t> N, y </a:t>
            </a:r>
            <a:r>
              <a:rPr lang="en-US" sz="2000" dirty="0" err="1">
                <a:ea typeface="Calibri"/>
                <a:cs typeface="Calibri"/>
              </a:rPr>
              <a:t>hacemos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otro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ciclo</a:t>
            </a:r>
            <a:r>
              <a:rPr lang="en-US" sz="2000" dirty="0">
                <a:ea typeface="Calibri"/>
                <a:cs typeface="Calibri"/>
              </a:rPr>
              <a:t> while, </a:t>
            </a:r>
            <a:r>
              <a:rPr lang="en-US" sz="2000" dirty="0" err="1">
                <a:ea typeface="Calibri"/>
                <a:cs typeface="Calibri"/>
              </a:rPr>
              <a:t>donde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este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nos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ayudara</a:t>
            </a:r>
            <a:r>
              <a:rPr lang="en-US" sz="2000" dirty="0">
                <a:ea typeface="Calibri"/>
                <a:cs typeface="Calibri"/>
              </a:rPr>
              <a:t> a que </a:t>
            </a:r>
            <a:r>
              <a:rPr lang="en-US" sz="2000" dirty="0" err="1">
                <a:ea typeface="Calibri"/>
                <a:cs typeface="Calibri"/>
              </a:rPr>
              <a:t>cuando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estemos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corriendo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el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codigo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nos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verifique</a:t>
            </a:r>
            <a:r>
              <a:rPr lang="en-US" sz="2000" dirty="0">
                <a:ea typeface="Calibri"/>
                <a:cs typeface="Calibri"/>
              </a:rPr>
              <a:t> que lo que </a:t>
            </a:r>
            <a:r>
              <a:rPr lang="en-US" sz="2000" dirty="0" err="1">
                <a:ea typeface="Calibri"/>
                <a:cs typeface="Calibri"/>
              </a:rPr>
              <a:t>estamos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consultando</a:t>
            </a:r>
            <a:r>
              <a:rPr lang="en-US" sz="2000" dirty="0">
                <a:ea typeface="Calibri"/>
                <a:cs typeface="Calibri"/>
              </a:rPr>
              <a:t> sea </a:t>
            </a:r>
            <a:r>
              <a:rPr lang="en-US" sz="2000" dirty="0" err="1">
                <a:ea typeface="Calibri"/>
                <a:cs typeface="Calibri"/>
              </a:rPr>
              <a:t>una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letra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en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mayuscula</a:t>
            </a:r>
            <a:r>
              <a:rPr lang="en-US" sz="2000" dirty="0">
                <a:ea typeface="Calibri"/>
                <a:cs typeface="Calibri"/>
              </a:rPr>
              <a:t> y no sea un </a:t>
            </a:r>
            <a:r>
              <a:rPr lang="en-US" sz="2000" dirty="0" err="1">
                <a:ea typeface="Calibri"/>
                <a:cs typeface="Calibri"/>
              </a:rPr>
              <a:t>numero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si</a:t>
            </a:r>
            <a:r>
              <a:rPr lang="en-US" sz="2000" dirty="0">
                <a:ea typeface="Calibri"/>
                <a:cs typeface="Calibri"/>
              </a:rPr>
              <a:t> es un </a:t>
            </a:r>
            <a:r>
              <a:rPr lang="en-US" sz="2000" dirty="0" err="1">
                <a:ea typeface="Calibri"/>
                <a:cs typeface="Calibri"/>
              </a:rPr>
              <a:t>numero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nos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marcara</a:t>
            </a:r>
            <a:r>
              <a:rPr lang="en-US" sz="2000" dirty="0">
                <a:ea typeface="Calibri"/>
                <a:cs typeface="Calibri"/>
              </a:rPr>
              <a:t> error.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F71129-BC70-16A1-D47B-A4C3301948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-167"/>
            <a:ext cx="6015486" cy="6852732"/>
          </a:xfrm>
        </p:spPr>
      </p:pic>
    </p:spTree>
    <p:extLst>
      <p:ext uri="{BB962C8B-B14F-4D97-AF65-F5344CB8AC3E}">
        <p14:creationId xmlns:p14="http://schemas.microsoft.com/office/powerpoint/2010/main" val="6438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69993" y="150126"/>
            <a:ext cx="66874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8513E-3B36-DBE6-1729-B6C897E4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75"/>
            <a:ext cx="4232695" cy="6637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Aqui </a:t>
            </a:r>
            <a:r>
              <a:rPr lang="en-US" err="1">
                <a:ea typeface="Calibri"/>
                <a:cs typeface="Calibri"/>
              </a:rPr>
              <a:t>tenemos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un </a:t>
            </a:r>
            <a:r>
              <a:rPr lang="en-US" err="1">
                <a:ea typeface="+mn-lt"/>
                <a:cs typeface="+mn-lt"/>
              </a:rPr>
              <a:t>ciclo</a:t>
            </a:r>
            <a:r>
              <a:rPr lang="en-US" dirty="0">
                <a:ea typeface="+mn-lt"/>
                <a:cs typeface="+mn-lt"/>
              </a:rPr>
              <a:t> while </a:t>
            </a:r>
            <a:r>
              <a:rPr lang="en-US" err="1">
                <a:ea typeface="+mn-lt"/>
                <a:cs typeface="+mn-lt"/>
              </a:rPr>
              <a:t>vamos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 que las </a:t>
            </a:r>
            <a:r>
              <a:rPr lang="en-US" err="1">
                <a:ea typeface="+mn-lt"/>
                <a:cs typeface="+mn-lt"/>
              </a:rPr>
              <a:t>opcines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sean</a:t>
            </a:r>
            <a:r>
              <a:rPr lang="en-US" dirty="0">
                <a:ea typeface="+mn-lt"/>
                <a:cs typeface="+mn-lt"/>
              </a:rPr>
              <a:t> la de </a:t>
            </a:r>
            <a:r>
              <a:rPr lang="en-US" err="1">
                <a:ea typeface="+mn-lt"/>
                <a:cs typeface="+mn-lt"/>
              </a:rPr>
              <a:t>añadir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camino</a:t>
            </a:r>
            <a:r>
              <a:rPr lang="en-US" dirty="0">
                <a:ea typeface="+mn-lt"/>
                <a:cs typeface="+mn-lt"/>
              </a:rPr>
              <a:t>, la de no </a:t>
            </a:r>
            <a:r>
              <a:rPr lang="en-US" err="1">
                <a:ea typeface="+mn-lt"/>
                <a:cs typeface="+mn-lt"/>
              </a:rPr>
              <a:t>añadir</a:t>
            </a:r>
            <a:r>
              <a:rPr lang="en-US" dirty="0">
                <a:ea typeface="+mn-lt"/>
                <a:cs typeface="+mn-lt"/>
              </a:rPr>
              <a:t> y la de </a:t>
            </a:r>
            <a:r>
              <a:rPr lang="en-US" err="1">
                <a:ea typeface="+mn-lt"/>
                <a:cs typeface="+mn-lt"/>
              </a:rPr>
              <a:t>borrar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err="1">
                <a:ea typeface="+mn-lt"/>
                <a:cs typeface="+mn-lt"/>
              </a:rPr>
              <a:t>undimos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añadir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mande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mensaje</a:t>
            </a:r>
            <a:r>
              <a:rPr lang="en-US" dirty="0">
                <a:ea typeface="+mn-lt"/>
                <a:cs typeface="+mn-lt"/>
              </a:rPr>
              <a:t> de que </a:t>
            </a:r>
            <a:r>
              <a:rPr lang="en-US" err="1">
                <a:ea typeface="+mn-lt"/>
                <a:cs typeface="+mn-lt"/>
              </a:rPr>
              <a:t>camino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deseamos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añadir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err="1">
                <a:ea typeface="+mn-lt"/>
                <a:cs typeface="+mn-lt"/>
              </a:rPr>
              <a:t>damos</a:t>
            </a:r>
            <a:r>
              <a:rPr lang="en-US" dirty="0">
                <a:ea typeface="+mn-lt"/>
                <a:cs typeface="+mn-lt"/>
              </a:rPr>
              <a:t> al no, </a:t>
            </a:r>
            <a:r>
              <a:rPr lang="en-US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lleve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siguiente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nodo</a:t>
            </a:r>
            <a:r>
              <a:rPr lang="en-US" dirty="0">
                <a:ea typeface="+mn-lt"/>
                <a:cs typeface="+mn-lt"/>
              </a:rPr>
              <a:t>, y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queramos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eliminar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conexion</a:t>
            </a:r>
            <a:r>
              <a:rPr lang="en-US" dirty="0">
                <a:ea typeface="+mn-lt"/>
                <a:cs typeface="+mn-lt"/>
              </a:rPr>
              <a:t> o un </a:t>
            </a:r>
            <a:r>
              <a:rPr lang="en-US" err="1">
                <a:ea typeface="+mn-lt"/>
                <a:cs typeface="+mn-lt"/>
              </a:rPr>
              <a:t>camino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hagamos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hecho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err="1">
                <a:ea typeface="+mn-lt"/>
                <a:cs typeface="+mn-lt"/>
              </a:rPr>
              <a:t>coloquemos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conexion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deseemos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eliminar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Calibri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E3D8C79-8B65-FB8B-C3A4-54BB63559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4" y="-167"/>
            <a:ext cx="6015486" cy="6852732"/>
          </a:xfrm>
        </p:spPr>
      </p:pic>
    </p:spTree>
    <p:extLst>
      <p:ext uri="{BB962C8B-B14F-4D97-AF65-F5344CB8AC3E}">
        <p14:creationId xmlns:p14="http://schemas.microsoft.com/office/powerpoint/2010/main" val="23914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EB046-E362-CA0A-1C5C-7D8D433C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-299"/>
            <a:ext cx="4218317" cy="61772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Calibri"/>
                <a:cs typeface="Calibri"/>
              </a:rPr>
              <a:t>Aqui </a:t>
            </a:r>
            <a:r>
              <a:rPr lang="en-US" sz="3200" dirty="0" err="1">
                <a:ea typeface="Calibri"/>
                <a:cs typeface="Calibri"/>
              </a:rPr>
              <a:t>tenemos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ya</a:t>
            </a:r>
            <a:r>
              <a:rPr lang="en-US" sz="3200" dirty="0">
                <a:ea typeface="Calibri"/>
                <a:cs typeface="Calibri"/>
              </a:rPr>
              <a:t> la mayor </a:t>
            </a:r>
            <a:r>
              <a:rPr lang="en-US" sz="3200" dirty="0" err="1">
                <a:ea typeface="Calibri"/>
                <a:cs typeface="Calibri"/>
              </a:rPr>
              <a:t>parte</a:t>
            </a:r>
            <a:r>
              <a:rPr lang="en-US" sz="3200" dirty="0">
                <a:ea typeface="Calibri"/>
                <a:cs typeface="Calibri"/>
              </a:rPr>
              <a:t> del </a:t>
            </a:r>
            <a:r>
              <a:rPr lang="en-US" sz="3200" dirty="0" err="1">
                <a:ea typeface="Calibri"/>
                <a:cs typeface="Calibri"/>
              </a:rPr>
              <a:t>codigo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donde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pudimos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añadir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caminos</a:t>
            </a:r>
            <a:r>
              <a:rPr lang="en-US" sz="3200" dirty="0">
                <a:ea typeface="+mn-lt"/>
                <a:cs typeface="+mn-lt"/>
              </a:rPr>
              <a:t> a </a:t>
            </a:r>
            <a:r>
              <a:rPr lang="en-US" sz="3200" dirty="0" err="1">
                <a:ea typeface="+mn-lt"/>
                <a:cs typeface="+mn-lt"/>
              </a:rPr>
              <a:t>nuestro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nodo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cuantos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nodos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queriamos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hacer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como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eliminar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algun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camino</a:t>
            </a:r>
            <a:r>
              <a:rPr lang="en-US" sz="3200" dirty="0">
                <a:ea typeface="+mn-lt"/>
                <a:cs typeface="+mn-lt"/>
              </a:rPr>
              <a:t> del </a:t>
            </a:r>
            <a:r>
              <a:rPr lang="en-US" sz="3200" dirty="0" err="1">
                <a:ea typeface="+mn-lt"/>
                <a:cs typeface="+mn-lt"/>
              </a:rPr>
              <a:t>nodo</a:t>
            </a:r>
            <a:r>
              <a:rPr lang="en-US" sz="3200" dirty="0">
                <a:ea typeface="+mn-lt"/>
                <a:cs typeface="+mn-lt"/>
              </a:rPr>
              <a:t> que </a:t>
            </a:r>
            <a:r>
              <a:rPr lang="en-US" sz="3200" dirty="0" err="1">
                <a:ea typeface="+mn-lt"/>
                <a:cs typeface="+mn-lt"/>
              </a:rPr>
              <a:t>tuvieramos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erroneo</a:t>
            </a:r>
            <a:r>
              <a:rPr lang="en-US" sz="3200" dirty="0">
                <a:ea typeface="+mn-lt"/>
                <a:cs typeface="+mn-lt"/>
              </a:rPr>
              <a:t>, y </a:t>
            </a:r>
            <a:r>
              <a:rPr lang="en-US" sz="3200" dirty="0" err="1">
                <a:ea typeface="+mn-lt"/>
                <a:cs typeface="+mn-lt"/>
              </a:rPr>
              <a:t>cuando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ya</a:t>
            </a:r>
            <a:r>
              <a:rPr lang="en-US" sz="3200" dirty="0">
                <a:ea typeface="+mn-lt"/>
                <a:cs typeface="+mn-lt"/>
              </a:rPr>
              <a:t> no </a:t>
            </a:r>
            <a:r>
              <a:rPr lang="en-US" sz="3200" dirty="0" err="1">
                <a:ea typeface="+mn-lt"/>
                <a:cs typeface="+mn-lt"/>
              </a:rPr>
              <a:t>queremos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añadir</a:t>
            </a:r>
            <a:r>
              <a:rPr lang="en-US" sz="3200" dirty="0">
                <a:ea typeface="+mn-lt"/>
                <a:cs typeface="+mn-lt"/>
              </a:rPr>
              <a:t> mas </a:t>
            </a:r>
            <a:r>
              <a:rPr lang="en-US" sz="3200" dirty="0" err="1">
                <a:ea typeface="+mn-lt"/>
                <a:cs typeface="+mn-lt"/>
              </a:rPr>
              <a:t>caminos</a:t>
            </a:r>
            <a:r>
              <a:rPr lang="en-US" sz="3200" dirty="0">
                <a:ea typeface="+mn-lt"/>
                <a:cs typeface="+mn-lt"/>
              </a:rPr>
              <a:t> a </a:t>
            </a:r>
            <a:r>
              <a:rPr lang="en-US" sz="3200" dirty="0" err="1">
                <a:ea typeface="+mn-lt"/>
                <a:cs typeface="+mn-lt"/>
              </a:rPr>
              <a:t>ningun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nodo</a:t>
            </a:r>
            <a:r>
              <a:rPr lang="en-US" sz="3200" dirty="0">
                <a:ea typeface="+mn-lt"/>
                <a:cs typeface="+mn-lt"/>
              </a:rPr>
              <a:t>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01461A3-163F-6E94-F8CA-115C0F2140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3" y="4728"/>
            <a:ext cx="6245524" cy="6857321"/>
          </a:xfrm>
        </p:spPr>
      </p:pic>
    </p:spTree>
    <p:extLst>
      <p:ext uri="{BB962C8B-B14F-4D97-AF65-F5344CB8AC3E}">
        <p14:creationId xmlns:p14="http://schemas.microsoft.com/office/powerpoint/2010/main" val="9672405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570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471</cp:revision>
  <dcterms:created xsi:type="dcterms:W3CDTF">2022-08-22T20:28:49Z</dcterms:created>
  <dcterms:modified xsi:type="dcterms:W3CDTF">2022-09-02T03:08:19Z</dcterms:modified>
</cp:coreProperties>
</file>