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0EA30EC-F03F-421E-B925-AA18D68AFB71}" type="datetimeFigureOut">
              <a:rPr lang="id-ID" smtClean="0"/>
              <a:t>30/04/2016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698289C-989C-4FBA-AF06-588A13AF1CC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Analisa leksikal,kesalahan sintaks,dan semantik</a:t>
            </a:r>
            <a:br>
              <a:rPr lang="id-ID" dirty="0" smtClean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96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Tekhnologi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MongoDB(DBMS)</a:t>
            </a:r>
          </a:p>
          <a:p>
            <a:r>
              <a:rPr lang="id-ID" dirty="0" smtClean="0"/>
              <a:t>Express js(framework backend, web server)</a:t>
            </a:r>
          </a:p>
          <a:p>
            <a:r>
              <a:rPr lang="id-ID" dirty="0" smtClean="0"/>
              <a:t>Angular js(framework frontend)</a:t>
            </a:r>
          </a:p>
          <a:p>
            <a:r>
              <a:rPr lang="id-ID" dirty="0" smtClean="0"/>
              <a:t>Node js(web programing)</a:t>
            </a:r>
          </a:p>
          <a:p>
            <a:r>
              <a:rPr lang="id-ID" dirty="0" smtClean="0"/>
              <a:t>Socket io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694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Kesalahan sintaks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30466"/>
            <a:ext cx="8229600" cy="3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0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Analisa leksikal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490" y="1752600"/>
            <a:ext cx="777901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58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Kesalahan semantik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3986" y="1752600"/>
            <a:ext cx="5716027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46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82</TotalTime>
  <Words>31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Analisa leksikal,kesalahan sintaks,dan semantik </vt:lpstr>
      <vt:lpstr>Tekhnologi web</vt:lpstr>
      <vt:lpstr>Kesalahan sintaks</vt:lpstr>
      <vt:lpstr>Analisa leksikal</vt:lpstr>
      <vt:lpstr>Kesalahan semantik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leksikal,kesalahan sintaks,dan semantik </dc:title>
  <dc:creator>juancesar</dc:creator>
  <cp:lastModifiedBy>juancesar</cp:lastModifiedBy>
  <cp:revision>8</cp:revision>
  <dcterms:created xsi:type="dcterms:W3CDTF">2016-04-30T03:26:25Z</dcterms:created>
  <dcterms:modified xsi:type="dcterms:W3CDTF">2016-04-30T04:49:02Z</dcterms:modified>
</cp:coreProperties>
</file>