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19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7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37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8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62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00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3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671748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117443" y="296223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11402296" cy="113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Vacaciones</a:t>
            </a:r>
            <a:endParaRPr lang="es-MX" sz="24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71748" y="1086424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45987" y="1086424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71748" y="1633278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945987" y="1633278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82945" y="1488086"/>
            <a:ext cx="661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##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45123" y="1488086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Dias</a:t>
            </a:r>
            <a:r>
              <a:rPr lang="es-MX" dirty="0" smtClean="0"/>
              <a:t> disponibles: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8778240" y="1271090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426593" y="2150332"/>
            <a:ext cx="11402296" cy="113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542775" y="2206186"/>
            <a:ext cx="27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Aumento de sueldo:</a:t>
            </a:r>
            <a:endParaRPr lang="es-MX" sz="2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495156" y="2812879"/>
            <a:ext cx="8248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9521" y="2812879"/>
            <a:ext cx="23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Evaluación anterior: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80216" y="2242432"/>
            <a:ext cx="156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Adjuntar </a:t>
            </a:r>
            <a:r>
              <a:rPr lang="es-MX" dirty="0" err="1" smtClean="0"/>
              <a:t>Formacion</a:t>
            </a:r>
            <a:r>
              <a:rPr lang="es-MX" dirty="0"/>
              <a:t> R</a:t>
            </a:r>
            <a:r>
              <a:rPr lang="es-MX" dirty="0" smtClean="0"/>
              <a:t>eciente: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8820310" y="247015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31" name="Forma libre 30"/>
          <p:cNvSpPr/>
          <p:nvPr/>
        </p:nvSpPr>
        <p:spPr>
          <a:xfrm>
            <a:off x="5144247" y="2367570"/>
            <a:ext cx="398174" cy="499079"/>
          </a:xfrm>
          <a:custGeom>
            <a:avLst/>
            <a:gdLst>
              <a:gd name="connsiteX0" fmla="*/ 18346 w 398174"/>
              <a:gd name="connsiteY0" fmla="*/ 117069 h 499079"/>
              <a:gd name="connsiteX1" fmla="*/ 18346 w 398174"/>
              <a:gd name="connsiteY1" fmla="*/ 117069 h 499079"/>
              <a:gd name="connsiteX2" fmla="*/ 32414 w 398174"/>
              <a:gd name="connsiteY2" fmla="*/ 243678 h 499079"/>
              <a:gd name="connsiteX3" fmla="*/ 46481 w 398174"/>
              <a:gd name="connsiteY3" fmla="*/ 285881 h 499079"/>
              <a:gd name="connsiteX4" fmla="*/ 102752 w 398174"/>
              <a:gd name="connsiteY4" fmla="*/ 342152 h 499079"/>
              <a:gd name="connsiteX5" fmla="*/ 271564 w 398174"/>
              <a:gd name="connsiteY5" fmla="*/ 384355 h 499079"/>
              <a:gd name="connsiteX6" fmla="*/ 370038 w 398174"/>
              <a:gd name="connsiteY6" fmla="*/ 398423 h 499079"/>
              <a:gd name="connsiteX7" fmla="*/ 384106 w 398174"/>
              <a:gd name="connsiteY7" fmla="*/ 131136 h 499079"/>
              <a:gd name="connsiteX8" fmla="*/ 398174 w 398174"/>
              <a:gd name="connsiteY8" fmla="*/ 88933 h 499079"/>
              <a:gd name="connsiteX9" fmla="*/ 384106 w 398174"/>
              <a:gd name="connsiteY9" fmla="*/ 46730 h 499079"/>
              <a:gd name="connsiteX10" fmla="*/ 341903 w 398174"/>
              <a:gd name="connsiteY10" fmla="*/ 32663 h 499079"/>
              <a:gd name="connsiteX11" fmla="*/ 173090 w 398174"/>
              <a:gd name="connsiteY11" fmla="*/ 74866 h 499079"/>
              <a:gd name="connsiteX12" fmla="*/ 88684 w 398174"/>
              <a:gd name="connsiteY12" fmla="*/ 88933 h 499079"/>
              <a:gd name="connsiteX13" fmla="*/ 116820 w 398174"/>
              <a:gd name="connsiteY13" fmla="*/ 215543 h 499079"/>
              <a:gd name="connsiteX14" fmla="*/ 159023 w 398174"/>
              <a:gd name="connsiteY14" fmla="*/ 243678 h 499079"/>
              <a:gd name="connsiteX15" fmla="*/ 243429 w 398174"/>
              <a:gd name="connsiteY15" fmla="*/ 229610 h 499079"/>
              <a:gd name="connsiteX16" fmla="*/ 257497 w 398174"/>
              <a:gd name="connsiteY16" fmla="*/ 145204 h 499079"/>
              <a:gd name="connsiteX17" fmla="*/ 215294 w 398174"/>
              <a:gd name="connsiteY17" fmla="*/ 131136 h 499079"/>
              <a:gd name="connsiteX18" fmla="*/ 173090 w 398174"/>
              <a:gd name="connsiteY18" fmla="*/ 215543 h 499079"/>
              <a:gd name="connsiteX19" fmla="*/ 187158 w 398174"/>
              <a:gd name="connsiteY19" fmla="*/ 257746 h 499079"/>
              <a:gd name="connsiteX20" fmla="*/ 299700 w 398174"/>
              <a:gd name="connsiteY20" fmla="*/ 201475 h 499079"/>
              <a:gd name="connsiteX21" fmla="*/ 313767 w 398174"/>
              <a:gd name="connsiteY21" fmla="*/ 131136 h 499079"/>
              <a:gd name="connsiteX22" fmla="*/ 271564 w 398174"/>
              <a:gd name="connsiteY22" fmla="*/ 117069 h 499079"/>
              <a:gd name="connsiteX23" fmla="*/ 173090 w 398174"/>
              <a:gd name="connsiteY23" fmla="*/ 173340 h 499079"/>
              <a:gd name="connsiteX24" fmla="*/ 187158 w 398174"/>
              <a:gd name="connsiteY24" fmla="*/ 271813 h 499079"/>
              <a:gd name="connsiteX25" fmla="*/ 229361 w 398174"/>
              <a:gd name="connsiteY25" fmla="*/ 243678 h 499079"/>
              <a:gd name="connsiteX26" fmla="*/ 257497 w 398174"/>
              <a:gd name="connsiteY26" fmla="*/ 201475 h 499079"/>
              <a:gd name="connsiteX27" fmla="*/ 243429 w 398174"/>
              <a:gd name="connsiteY27" fmla="*/ 32663 h 499079"/>
              <a:gd name="connsiteX28" fmla="*/ 130887 w 398174"/>
              <a:gd name="connsiteY28" fmla="*/ 201475 h 499079"/>
              <a:gd name="connsiteX29" fmla="*/ 102752 w 398174"/>
              <a:gd name="connsiteY29" fmla="*/ 271813 h 499079"/>
              <a:gd name="connsiteX30" fmla="*/ 74617 w 398174"/>
              <a:gd name="connsiteY30" fmla="*/ 370287 h 499079"/>
              <a:gd name="connsiteX31" fmla="*/ 18346 w 398174"/>
              <a:gd name="connsiteY31" fmla="*/ 440626 h 499079"/>
              <a:gd name="connsiteX32" fmla="*/ 4278 w 398174"/>
              <a:gd name="connsiteY32" fmla="*/ 496896 h 499079"/>
              <a:gd name="connsiteX33" fmla="*/ 32414 w 398174"/>
              <a:gd name="connsiteY33" fmla="*/ 454693 h 499079"/>
              <a:gd name="connsiteX34" fmla="*/ 74617 w 398174"/>
              <a:gd name="connsiteY34" fmla="*/ 398423 h 499079"/>
              <a:gd name="connsiteX35" fmla="*/ 116820 w 398174"/>
              <a:gd name="connsiteY35" fmla="*/ 314016 h 499079"/>
              <a:gd name="connsiteX36" fmla="*/ 159023 w 398174"/>
              <a:gd name="connsiteY36" fmla="*/ 243678 h 499079"/>
              <a:gd name="connsiteX37" fmla="*/ 173090 w 398174"/>
              <a:gd name="connsiteY37" fmla="*/ 285881 h 499079"/>
              <a:gd name="connsiteX38" fmla="*/ 201226 w 398174"/>
              <a:gd name="connsiteY38" fmla="*/ 299949 h 49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8174" h="499079">
                <a:moveTo>
                  <a:pt x="18346" y="117069"/>
                </a:moveTo>
                <a:lnTo>
                  <a:pt x="18346" y="117069"/>
                </a:lnTo>
                <a:cubicBezTo>
                  <a:pt x="23035" y="159272"/>
                  <a:pt x="25433" y="201793"/>
                  <a:pt x="32414" y="243678"/>
                </a:cubicBezTo>
                <a:cubicBezTo>
                  <a:pt x="34852" y="258305"/>
                  <a:pt x="37862" y="273814"/>
                  <a:pt x="46481" y="285881"/>
                </a:cubicBezTo>
                <a:cubicBezTo>
                  <a:pt x="61899" y="307466"/>
                  <a:pt x="77587" y="333763"/>
                  <a:pt x="102752" y="342152"/>
                </a:cubicBezTo>
                <a:cubicBezTo>
                  <a:pt x="185969" y="369892"/>
                  <a:pt x="130479" y="353003"/>
                  <a:pt x="271564" y="384355"/>
                </a:cubicBezTo>
                <a:cubicBezTo>
                  <a:pt x="283178" y="395969"/>
                  <a:pt x="346959" y="475353"/>
                  <a:pt x="370038" y="398423"/>
                </a:cubicBezTo>
                <a:cubicBezTo>
                  <a:pt x="395675" y="312967"/>
                  <a:pt x="376028" y="219989"/>
                  <a:pt x="384106" y="131136"/>
                </a:cubicBezTo>
                <a:cubicBezTo>
                  <a:pt x="385449" y="116368"/>
                  <a:pt x="393485" y="103001"/>
                  <a:pt x="398174" y="88933"/>
                </a:cubicBezTo>
                <a:cubicBezTo>
                  <a:pt x="393485" y="74865"/>
                  <a:pt x="394592" y="57215"/>
                  <a:pt x="384106" y="46730"/>
                </a:cubicBezTo>
                <a:cubicBezTo>
                  <a:pt x="373621" y="36245"/>
                  <a:pt x="356601" y="30703"/>
                  <a:pt x="341903" y="32663"/>
                </a:cubicBezTo>
                <a:cubicBezTo>
                  <a:pt x="284409" y="40329"/>
                  <a:pt x="230304" y="65331"/>
                  <a:pt x="173090" y="74866"/>
                </a:cubicBezTo>
                <a:lnTo>
                  <a:pt x="88684" y="88933"/>
                </a:lnTo>
                <a:cubicBezTo>
                  <a:pt x="88828" y="89797"/>
                  <a:pt x="102238" y="197315"/>
                  <a:pt x="116820" y="215543"/>
                </a:cubicBezTo>
                <a:cubicBezTo>
                  <a:pt x="127382" y="228745"/>
                  <a:pt x="144955" y="234300"/>
                  <a:pt x="159023" y="243678"/>
                </a:cubicBezTo>
                <a:cubicBezTo>
                  <a:pt x="187158" y="238989"/>
                  <a:pt x="217917" y="242366"/>
                  <a:pt x="243429" y="229610"/>
                </a:cubicBezTo>
                <a:cubicBezTo>
                  <a:pt x="274515" y="214067"/>
                  <a:pt x="281536" y="169243"/>
                  <a:pt x="257497" y="145204"/>
                </a:cubicBezTo>
                <a:cubicBezTo>
                  <a:pt x="247012" y="134718"/>
                  <a:pt x="229362" y="135825"/>
                  <a:pt x="215294" y="131136"/>
                </a:cubicBezTo>
                <a:cubicBezTo>
                  <a:pt x="201069" y="152473"/>
                  <a:pt x="173090" y="186422"/>
                  <a:pt x="173090" y="215543"/>
                </a:cubicBezTo>
                <a:cubicBezTo>
                  <a:pt x="173090" y="230372"/>
                  <a:pt x="182469" y="243678"/>
                  <a:pt x="187158" y="257746"/>
                </a:cubicBezTo>
                <a:cubicBezTo>
                  <a:pt x="237537" y="247670"/>
                  <a:pt x="273429" y="254017"/>
                  <a:pt x="299700" y="201475"/>
                </a:cubicBezTo>
                <a:cubicBezTo>
                  <a:pt x="310393" y="180089"/>
                  <a:pt x="309078" y="154582"/>
                  <a:pt x="313767" y="131136"/>
                </a:cubicBezTo>
                <a:cubicBezTo>
                  <a:pt x="299699" y="126447"/>
                  <a:pt x="286393" y="117069"/>
                  <a:pt x="271564" y="117069"/>
                </a:cubicBezTo>
                <a:cubicBezTo>
                  <a:pt x="214885" y="117069"/>
                  <a:pt x="209525" y="136905"/>
                  <a:pt x="173090" y="173340"/>
                </a:cubicBezTo>
                <a:cubicBezTo>
                  <a:pt x="177779" y="206164"/>
                  <a:pt x="166444" y="245921"/>
                  <a:pt x="187158" y="271813"/>
                </a:cubicBezTo>
                <a:cubicBezTo>
                  <a:pt x="197720" y="285015"/>
                  <a:pt x="217406" y="255633"/>
                  <a:pt x="229361" y="243678"/>
                </a:cubicBezTo>
                <a:cubicBezTo>
                  <a:pt x="241316" y="231723"/>
                  <a:pt x="248118" y="215543"/>
                  <a:pt x="257497" y="201475"/>
                </a:cubicBezTo>
                <a:cubicBezTo>
                  <a:pt x="288023" y="-12210"/>
                  <a:pt x="340810" y="-32259"/>
                  <a:pt x="243429" y="32663"/>
                </a:cubicBezTo>
                <a:cubicBezTo>
                  <a:pt x="208793" y="81153"/>
                  <a:pt x="158870" y="145508"/>
                  <a:pt x="130887" y="201475"/>
                </a:cubicBezTo>
                <a:cubicBezTo>
                  <a:pt x="119594" y="224061"/>
                  <a:pt x="110737" y="247857"/>
                  <a:pt x="102752" y="271813"/>
                </a:cubicBezTo>
                <a:cubicBezTo>
                  <a:pt x="91957" y="304199"/>
                  <a:pt x="89884" y="339753"/>
                  <a:pt x="74617" y="370287"/>
                </a:cubicBezTo>
                <a:cubicBezTo>
                  <a:pt x="61189" y="397143"/>
                  <a:pt x="37103" y="417180"/>
                  <a:pt x="18346" y="440626"/>
                </a:cubicBezTo>
                <a:cubicBezTo>
                  <a:pt x="13657" y="459383"/>
                  <a:pt x="-9394" y="483225"/>
                  <a:pt x="4278" y="496896"/>
                </a:cubicBezTo>
                <a:cubicBezTo>
                  <a:pt x="16234" y="508851"/>
                  <a:pt x="22587" y="468451"/>
                  <a:pt x="32414" y="454693"/>
                </a:cubicBezTo>
                <a:cubicBezTo>
                  <a:pt x="46042" y="435614"/>
                  <a:pt x="60549" y="417180"/>
                  <a:pt x="74617" y="398423"/>
                </a:cubicBezTo>
                <a:cubicBezTo>
                  <a:pt x="86058" y="364097"/>
                  <a:pt x="89548" y="341288"/>
                  <a:pt x="116820" y="314016"/>
                </a:cubicBezTo>
                <a:cubicBezTo>
                  <a:pt x="170728" y="260108"/>
                  <a:pt x="159023" y="317740"/>
                  <a:pt x="159023" y="243678"/>
                </a:cubicBezTo>
                <a:lnTo>
                  <a:pt x="173090" y="285881"/>
                </a:lnTo>
                <a:lnTo>
                  <a:pt x="201226" y="299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/>
          <p:cNvSpPr txBox="1"/>
          <p:nvPr/>
        </p:nvSpPr>
        <p:spPr>
          <a:xfrm>
            <a:off x="5835616" y="225662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819200" y="254970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844988" y="2870920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38313" y="3414079"/>
            <a:ext cx="11402296" cy="1375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554494" y="3469933"/>
            <a:ext cx="332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Formación empresarial:</a:t>
            </a:r>
            <a:endParaRPr lang="es-MX" sz="24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891935" y="3506179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32030" y="3733903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844988" y="35492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2776" y="3996168"/>
            <a:ext cx="227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Resumen / justificación:</a:t>
            </a:r>
            <a:endParaRPr lang="es-MX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920247" y="3995747"/>
            <a:ext cx="6105233" cy="6757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8" name="Rectángulo 47"/>
          <p:cNvSpPr/>
          <p:nvPr/>
        </p:nvSpPr>
        <p:spPr>
          <a:xfrm>
            <a:off x="426593" y="4824653"/>
            <a:ext cx="11402296" cy="1135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542775" y="4880507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Incapacidad</a:t>
            </a:r>
            <a:endParaRPr lang="es-MX" sz="24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634150" y="4984842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251286" y="4951567"/>
            <a:ext cx="14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054859" y="499110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42775" y="5426162"/>
            <a:ext cx="9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Motivo:</a:t>
            </a:r>
            <a:endParaRPr lang="es-MX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8775892" y="520916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417880" y="4939935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506629" y="5468302"/>
            <a:ext cx="6518851" cy="3721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420295" y="6157430"/>
            <a:ext cx="11420313" cy="567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536478" y="6213283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Prestamo</a:t>
            </a:r>
            <a:endParaRPr lang="es-MX" sz="2400" b="1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907565" y="6259449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026538" y="6259449"/>
            <a:ext cx="10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monto:</a:t>
            </a:r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6189784" y="6212384"/>
            <a:ext cx="10131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301573" y="6277425"/>
            <a:ext cx="88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plazo:</a:t>
            </a:r>
            <a:endParaRPr lang="es-MX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885421" y="6157429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695" y="252663"/>
            <a:ext cx="11730789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200276" y="1463040"/>
            <a:ext cx="5859626" cy="300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12" y="1786591"/>
            <a:ext cx="1271954" cy="12719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96751" y="3207437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Tu solicitud ha sido enviada, en breve </a:t>
            </a:r>
            <a:r>
              <a:rPr lang="es-MX" dirty="0" err="1" smtClean="0"/>
              <a:t>recibiras</a:t>
            </a:r>
            <a:r>
              <a:rPr lang="es-MX" dirty="0" smtClean="0"/>
              <a:t> la confirmación de la misma.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1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4130" y="311230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655214" y="311230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2120519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Area</a:t>
            </a:r>
            <a:endParaRPr lang="es-MX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2919" y="156922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RH</a:t>
            </a:r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545123" y="1611599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912919" y="202655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Legal</a:t>
            </a:r>
            <a:endParaRPr lang="es-MX" dirty="0"/>
          </a:p>
        </p:txBody>
      </p:sp>
      <p:sp>
        <p:nvSpPr>
          <p:cNvPr id="53" name="Rectángulo 52"/>
          <p:cNvSpPr/>
          <p:nvPr/>
        </p:nvSpPr>
        <p:spPr>
          <a:xfrm>
            <a:off x="545123" y="2068927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953270" y="257898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Finanzas</a:t>
            </a:r>
            <a:endParaRPr lang="es-MX" dirty="0"/>
          </a:p>
        </p:txBody>
      </p:sp>
      <p:sp>
        <p:nvSpPr>
          <p:cNvPr id="55" name="Rectángulo 54"/>
          <p:cNvSpPr/>
          <p:nvPr/>
        </p:nvSpPr>
        <p:spPr>
          <a:xfrm>
            <a:off x="585474" y="262135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/>
          <p:cNvSpPr txBox="1"/>
          <p:nvPr/>
        </p:nvSpPr>
        <p:spPr>
          <a:xfrm>
            <a:off x="953270" y="308654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Contabilidad</a:t>
            </a:r>
            <a:endParaRPr lang="es-MX" dirty="0"/>
          </a:p>
        </p:txBody>
      </p:sp>
      <p:sp>
        <p:nvSpPr>
          <p:cNvPr id="57" name="Rectángulo 56"/>
          <p:cNvSpPr/>
          <p:nvPr/>
        </p:nvSpPr>
        <p:spPr>
          <a:xfrm>
            <a:off x="585474" y="312891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953270" y="358874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Inmuebles</a:t>
            </a:r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585474" y="363111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/>
          <p:cNvSpPr/>
          <p:nvPr/>
        </p:nvSpPr>
        <p:spPr>
          <a:xfrm>
            <a:off x="2705994" y="922127"/>
            <a:ext cx="2345970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2822175" y="977981"/>
            <a:ext cx="250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Departamentos</a:t>
            </a:r>
            <a:endParaRPr lang="es-MX" sz="24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189971" y="160477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Benef</a:t>
            </a:r>
            <a:endParaRPr lang="es-MX" dirty="0"/>
          </a:p>
        </p:txBody>
      </p:sp>
      <p:sp>
        <p:nvSpPr>
          <p:cNvPr id="63" name="Rectángulo 62"/>
          <p:cNvSpPr/>
          <p:nvPr/>
        </p:nvSpPr>
        <p:spPr>
          <a:xfrm>
            <a:off x="2822175" y="1647149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3189971" y="206210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Reclut</a:t>
            </a:r>
            <a:endParaRPr lang="es-MX" dirty="0"/>
          </a:p>
        </p:txBody>
      </p:sp>
      <p:sp>
        <p:nvSpPr>
          <p:cNvPr id="65" name="Rectángulo 64"/>
          <p:cNvSpPr/>
          <p:nvPr/>
        </p:nvSpPr>
        <p:spPr>
          <a:xfrm>
            <a:off x="2822175" y="2104477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3230322" y="261453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Cul</a:t>
            </a:r>
            <a:r>
              <a:rPr lang="es-MX" dirty="0" smtClean="0"/>
              <a:t> </a:t>
            </a:r>
            <a:r>
              <a:rPr lang="es-MX" dirty="0" err="1" smtClean="0"/>
              <a:t>Org</a:t>
            </a:r>
            <a:endParaRPr lang="es-MX" dirty="0"/>
          </a:p>
        </p:txBody>
      </p:sp>
      <p:sp>
        <p:nvSpPr>
          <p:cNvPr id="67" name="Rectángulo 66"/>
          <p:cNvSpPr/>
          <p:nvPr/>
        </p:nvSpPr>
        <p:spPr>
          <a:xfrm>
            <a:off x="2862526" y="265690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3230322" y="312209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Nomi</a:t>
            </a:r>
            <a:endParaRPr lang="es-MX" dirty="0"/>
          </a:p>
        </p:txBody>
      </p:sp>
      <p:sp>
        <p:nvSpPr>
          <p:cNvPr id="69" name="Rectángulo 68"/>
          <p:cNvSpPr/>
          <p:nvPr/>
        </p:nvSpPr>
        <p:spPr>
          <a:xfrm>
            <a:off x="2862526" y="316446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3230322" y="362429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presu</a:t>
            </a:r>
            <a:endParaRPr lang="es-MX" dirty="0"/>
          </a:p>
        </p:txBody>
      </p:sp>
      <p:sp>
        <p:nvSpPr>
          <p:cNvPr id="71" name="Rectángulo 70"/>
          <p:cNvSpPr/>
          <p:nvPr/>
        </p:nvSpPr>
        <p:spPr>
          <a:xfrm>
            <a:off x="2862526" y="366666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2862526" y="4572000"/>
            <a:ext cx="232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Contenido </a:t>
            </a:r>
            <a:r>
              <a:rPr lang="es-MX" dirty="0" err="1" smtClean="0"/>
              <a:t>dinamico</a:t>
            </a:r>
            <a:endParaRPr lang="es-MX" dirty="0"/>
          </a:p>
        </p:txBody>
      </p:sp>
      <p:sp>
        <p:nvSpPr>
          <p:cNvPr id="73" name="Rectángulo 72"/>
          <p:cNvSpPr/>
          <p:nvPr/>
        </p:nvSpPr>
        <p:spPr>
          <a:xfrm>
            <a:off x="5287351" y="915305"/>
            <a:ext cx="6543885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535941" y="1194517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531735" y="1173263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Picker_de</a:t>
            </a:r>
            <a:r>
              <a:rPr lang="es-MX" dirty="0" smtClean="0"/>
              <a:t> puestos</a:t>
            </a:r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814463" y="1116918"/>
            <a:ext cx="1262663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593499" y="2405984"/>
            <a:ext cx="577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RH/Finanzas/Inmuebles 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reclut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culorg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presu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/ Director/analista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5544638" y="1711522"/>
            <a:ext cx="104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Genero:</a:t>
            </a:r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540331" y="1732787"/>
            <a:ext cx="7427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M/F</a:t>
            </a:r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8480371" y="1732787"/>
            <a:ext cx="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13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Juancho</dc:creator>
  <cp:lastModifiedBy>Juancho</cp:lastModifiedBy>
  <cp:revision>6</cp:revision>
  <dcterms:created xsi:type="dcterms:W3CDTF">2019-06-27T15:52:12Z</dcterms:created>
  <dcterms:modified xsi:type="dcterms:W3CDTF">2019-06-28T00:15:21Z</dcterms:modified>
</cp:coreProperties>
</file>