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60" r:id="rId4"/>
    <p:sldId id="261" r:id="rId5"/>
    <p:sldId id="265" r:id="rId6"/>
    <p:sldId id="262" r:id="rId7"/>
    <p:sldId id="267" r:id="rId8"/>
    <p:sldId id="26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B1F16-066D-9FE5-E4FA-BD12BDEBF568}" v="1205" dt="2024-12-05T17:03:40.719"/>
    <p1510:client id="{470E55A7-AF58-DF3E-1BFB-3A3020EF3D66}" v="181" dt="2024-12-05T17:01:38.519"/>
    <p1510:client id="{B3EF80F8-1CFC-C834-5A37-D1846906A0B1}" v="1" dt="2024-12-05T19:50:08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E294B-56B0-4A7B-B557-E6870F9DBFE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01ECB1-E283-4938-A874-D8507C93305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s-ES" b="1" dirty="0">
              <a:latin typeface="Roboto"/>
              <a:ea typeface="Calibri Light"/>
              <a:cs typeface="Arial"/>
            </a:rPr>
            <a:t>Maxi: </a:t>
          </a:r>
          <a:r>
            <a:rPr lang="es-ES" b="1" dirty="0">
              <a:latin typeface="Roboto"/>
              <a:ea typeface="Calibri"/>
              <a:cs typeface="Arial"/>
            </a:rPr>
            <a:t>búsqueda de las funciones y conexiones de los diversos componentes  junto a Luciano y ayudaba a Juan junto a Mateo con el código.</a:t>
          </a:r>
          <a:endParaRPr lang="en-US" b="1" dirty="0">
            <a:latin typeface="Roboto"/>
            <a:ea typeface="Calibri"/>
            <a:cs typeface="Arial"/>
          </a:endParaRPr>
        </a:p>
      </dgm:t>
    </dgm:pt>
    <dgm:pt modelId="{9B82AADD-C981-4B45-9E6D-D68929FC93D4}" type="parTrans" cxnId="{E812DCDA-58F2-473E-B0D8-03880AF3C89F}">
      <dgm:prSet/>
      <dgm:spPr/>
      <dgm:t>
        <a:bodyPr/>
        <a:lstStyle/>
        <a:p>
          <a:endParaRPr lang="en-US"/>
        </a:p>
      </dgm:t>
    </dgm:pt>
    <dgm:pt modelId="{654240A9-754C-4019-86B8-FC150BA3FCDA}" type="sibTrans" cxnId="{E812DCDA-58F2-473E-B0D8-03880AF3C89F}">
      <dgm:prSet/>
      <dgm:spPr/>
      <dgm:t>
        <a:bodyPr/>
        <a:lstStyle/>
        <a:p>
          <a:endParaRPr lang="en-US"/>
        </a:p>
      </dgm:t>
    </dgm:pt>
    <dgm:pt modelId="{DBBA3087-FB3C-4C98-97C4-C530F11C7E0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>
              <a:latin typeface="Roboto"/>
              <a:ea typeface="Calibri Light"/>
              <a:cs typeface="Arial"/>
            </a:rPr>
            <a:t>Jonás</a:t>
          </a:r>
          <a:r>
            <a:rPr lang="es-ES" b="1" dirty="0">
              <a:latin typeface="Roboto"/>
              <a:ea typeface="Calibri"/>
              <a:cs typeface="Arial"/>
            </a:rPr>
            <a:t>: Conexiones de los componentes con ayuda de Mateo y Luciano.</a:t>
          </a:r>
          <a:endParaRPr lang="en-US" b="1" dirty="0">
            <a:latin typeface="Roboto"/>
            <a:ea typeface="Calibri"/>
            <a:cs typeface="Arial"/>
          </a:endParaRPr>
        </a:p>
      </dgm:t>
    </dgm:pt>
    <dgm:pt modelId="{40E66BBC-2043-42FD-B922-CB6733103889}" type="parTrans" cxnId="{B7D995ED-FDBB-43C0-AAF6-E28A32630064}">
      <dgm:prSet/>
      <dgm:spPr/>
      <dgm:t>
        <a:bodyPr/>
        <a:lstStyle/>
        <a:p>
          <a:endParaRPr lang="en-US"/>
        </a:p>
      </dgm:t>
    </dgm:pt>
    <dgm:pt modelId="{6C8E7CC5-9E23-4FD8-B6AC-D5F0B2E8A7F4}" type="sibTrans" cxnId="{B7D995ED-FDBB-43C0-AAF6-E28A32630064}">
      <dgm:prSet/>
      <dgm:spPr/>
      <dgm:t>
        <a:bodyPr/>
        <a:lstStyle/>
        <a:p>
          <a:endParaRPr lang="en-US"/>
        </a:p>
      </dgm:t>
    </dgm:pt>
    <dgm:pt modelId="{3B1CA488-882D-4386-9F68-9E4FDC033AE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s-ES" b="1" dirty="0">
              <a:latin typeface="Roboto"/>
              <a:ea typeface="Calibri Light"/>
              <a:cs typeface="Arial"/>
            </a:rPr>
            <a:t>Juan: El </a:t>
          </a:r>
          <a:r>
            <a:rPr lang="es-ES" b="1" dirty="0">
              <a:latin typeface="Roboto"/>
              <a:ea typeface="Calibri"/>
              <a:cs typeface="Arial"/>
            </a:rPr>
            <a:t>código  con ayuda de Mateo y  ayudaba a rearmar el circuito cuando se desarmaba.</a:t>
          </a:r>
          <a:endParaRPr lang="en-US" b="1" dirty="0">
            <a:latin typeface="Roboto"/>
            <a:ea typeface="Calibri"/>
            <a:cs typeface="Arial"/>
          </a:endParaRPr>
        </a:p>
      </dgm:t>
    </dgm:pt>
    <dgm:pt modelId="{F9BF4B18-576A-42D9-B95B-50285A0EAC9E}" type="parTrans" cxnId="{7C395D44-73DD-47CE-9558-29EE18C57125}">
      <dgm:prSet/>
      <dgm:spPr/>
      <dgm:t>
        <a:bodyPr/>
        <a:lstStyle/>
        <a:p>
          <a:endParaRPr lang="en-US"/>
        </a:p>
      </dgm:t>
    </dgm:pt>
    <dgm:pt modelId="{F7125D8A-4E2F-41ED-9DD1-944097635E43}" type="sibTrans" cxnId="{7C395D44-73DD-47CE-9558-29EE18C57125}">
      <dgm:prSet/>
      <dgm:spPr/>
      <dgm:t>
        <a:bodyPr/>
        <a:lstStyle/>
        <a:p>
          <a:endParaRPr lang="en-US"/>
        </a:p>
      </dgm:t>
    </dgm:pt>
    <dgm:pt modelId="{9467E27C-76FE-4F16-9E7C-4BC50622BB2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>
              <a:latin typeface="Roboto"/>
              <a:ea typeface="Calibri Light"/>
              <a:cs typeface="Arial"/>
            </a:rPr>
            <a:t>Mateo: Ayudaba a los que se les complicaba su tarea en el </a:t>
          </a:r>
          <a:r>
            <a:rPr lang="es-ES" b="1" dirty="0">
              <a:latin typeface="Roboto"/>
              <a:ea typeface="Calibri"/>
              <a:cs typeface="Arial"/>
            </a:rPr>
            <a:t>código o las conexiones.</a:t>
          </a:r>
          <a:endParaRPr lang="en-US" b="1" dirty="0">
            <a:latin typeface="Roboto"/>
            <a:ea typeface="Calibri"/>
            <a:cs typeface="Arial"/>
          </a:endParaRPr>
        </a:p>
      </dgm:t>
    </dgm:pt>
    <dgm:pt modelId="{47F240FB-E916-4183-98F8-CC8B5AA34837}" type="parTrans" cxnId="{29ACDC5A-4B9A-4311-91BA-1107250493E0}">
      <dgm:prSet/>
      <dgm:spPr/>
      <dgm:t>
        <a:bodyPr/>
        <a:lstStyle/>
        <a:p>
          <a:endParaRPr lang="en-US"/>
        </a:p>
      </dgm:t>
    </dgm:pt>
    <dgm:pt modelId="{6E66BB2D-9208-45D5-8555-AC80EAD4FEE0}" type="sibTrans" cxnId="{29ACDC5A-4B9A-4311-91BA-1107250493E0}">
      <dgm:prSet/>
      <dgm:spPr/>
      <dgm:t>
        <a:bodyPr/>
        <a:lstStyle/>
        <a:p>
          <a:endParaRPr lang="en-US"/>
        </a:p>
      </dgm:t>
    </dgm:pt>
    <dgm:pt modelId="{A2103019-010B-47C1-BB8B-0BE5FBD3AA3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>
              <a:latin typeface="Roboto"/>
              <a:ea typeface="Calibri Light"/>
              <a:cs typeface="Arial"/>
            </a:rPr>
            <a:t>Luciano: Conexiones de componentes junto con </a:t>
          </a:r>
          <a:r>
            <a:rPr lang="es-ES" b="1" dirty="0">
              <a:latin typeface="Roboto"/>
              <a:ea typeface="Calibri"/>
              <a:cs typeface="Arial"/>
            </a:rPr>
            <a:t>Jonás.</a:t>
          </a:r>
          <a:endParaRPr lang="en-US" b="1" dirty="0">
            <a:latin typeface="Roboto"/>
            <a:ea typeface="Calibri"/>
            <a:cs typeface="Arial"/>
          </a:endParaRPr>
        </a:p>
      </dgm:t>
    </dgm:pt>
    <dgm:pt modelId="{6F19FA3D-6F1F-4844-B1E8-C4FD743D9BFF}" type="parTrans" cxnId="{E2ADE2B0-E13B-4970-93EB-BDB54A9668FC}">
      <dgm:prSet/>
      <dgm:spPr/>
      <dgm:t>
        <a:bodyPr/>
        <a:lstStyle/>
        <a:p>
          <a:endParaRPr lang="en-US"/>
        </a:p>
      </dgm:t>
    </dgm:pt>
    <dgm:pt modelId="{D270ACEC-B49F-43CC-8E11-30B29C52E846}" type="sibTrans" cxnId="{E2ADE2B0-E13B-4970-93EB-BDB54A9668FC}">
      <dgm:prSet/>
      <dgm:spPr/>
      <dgm:t>
        <a:bodyPr/>
        <a:lstStyle/>
        <a:p>
          <a:endParaRPr lang="en-US"/>
        </a:p>
      </dgm:t>
    </dgm:pt>
    <dgm:pt modelId="{5D7E0319-8B05-4C39-9597-75D15031559D}" type="pres">
      <dgm:prSet presAssocID="{7C1E294B-56B0-4A7B-B557-E6870F9DBFE2}" presName="root" presStyleCnt="0">
        <dgm:presLayoutVars>
          <dgm:dir/>
          <dgm:resizeHandles val="exact"/>
        </dgm:presLayoutVars>
      </dgm:prSet>
      <dgm:spPr/>
    </dgm:pt>
    <dgm:pt modelId="{DD98E1EE-FD8F-463F-824A-B43BFCD462F7}" type="pres">
      <dgm:prSet presAssocID="{8501ECB1-E283-4938-A874-D8507C933056}" presName="compNode" presStyleCnt="0"/>
      <dgm:spPr/>
    </dgm:pt>
    <dgm:pt modelId="{9D4286B5-C646-4128-86BF-81A9DCC46021}" type="pres">
      <dgm:prSet presAssocID="{8501ECB1-E283-4938-A874-D8507C93305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85848CA6-5094-49F6-BB58-7E49933F54C0}" type="pres">
      <dgm:prSet presAssocID="{8501ECB1-E283-4938-A874-D8507C933056}" presName="spaceRect" presStyleCnt="0"/>
      <dgm:spPr/>
    </dgm:pt>
    <dgm:pt modelId="{EBD4D4F8-046D-4204-B8E7-A04DA22BF935}" type="pres">
      <dgm:prSet presAssocID="{8501ECB1-E283-4938-A874-D8507C933056}" presName="textRect" presStyleLbl="revTx" presStyleIdx="0" presStyleCnt="5">
        <dgm:presLayoutVars>
          <dgm:chMax val="1"/>
          <dgm:chPref val="1"/>
        </dgm:presLayoutVars>
      </dgm:prSet>
      <dgm:spPr/>
    </dgm:pt>
    <dgm:pt modelId="{4CD38F54-9566-49BB-B001-50FBBD12E7C4}" type="pres">
      <dgm:prSet presAssocID="{654240A9-754C-4019-86B8-FC150BA3FCDA}" presName="sibTrans" presStyleCnt="0"/>
      <dgm:spPr/>
    </dgm:pt>
    <dgm:pt modelId="{E6EE053D-22DC-4061-9450-0E0D79F0A5B8}" type="pres">
      <dgm:prSet presAssocID="{DBBA3087-FB3C-4C98-97C4-C530F11C7E0E}" presName="compNode" presStyleCnt="0"/>
      <dgm:spPr/>
    </dgm:pt>
    <dgm:pt modelId="{996BAA41-138C-4856-86F8-B6DC68E1C9D8}" type="pres">
      <dgm:prSet presAssocID="{DBBA3087-FB3C-4C98-97C4-C530F11C7E0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7C8A5BD8-48DE-4612-81C5-99526972BE13}" type="pres">
      <dgm:prSet presAssocID="{DBBA3087-FB3C-4C98-97C4-C530F11C7E0E}" presName="spaceRect" presStyleCnt="0"/>
      <dgm:spPr/>
    </dgm:pt>
    <dgm:pt modelId="{F2E12B73-054C-4955-A889-D7DE7F8CAFC0}" type="pres">
      <dgm:prSet presAssocID="{DBBA3087-FB3C-4C98-97C4-C530F11C7E0E}" presName="textRect" presStyleLbl="revTx" presStyleIdx="1" presStyleCnt="5">
        <dgm:presLayoutVars>
          <dgm:chMax val="1"/>
          <dgm:chPref val="1"/>
        </dgm:presLayoutVars>
      </dgm:prSet>
      <dgm:spPr/>
    </dgm:pt>
    <dgm:pt modelId="{0B4BD030-5E13-40CC-ADFA-36DA5C66D430}" type="pres">
      <dgm:prSet presAssocID="{6C8E7CC5-9E23-4FD8-B6AC-D5F0B2E8A7F4}" presName="sibTrans" presStyleCnt="0"/>
      <dgm:spPr/>
    </dgm:pt>
    <dgm:pt modelId="{A44B642C-352C-4C56-8E2F-6491E9E117AA}" type="pres">
      <dgm:prSet presAssocID="{3B1CA488-882D-4386-9F68-9E4FDC033AE7}" presName="compNode" presStyleCnt="0"/>
      <dgm:spPr/>
    </dgm:pt>
    <dgm:pt modelId="{94E4C81A-29F2-49E9-88C1-8A90426CDE5C}" type="pres">
      <dgm:prSet presAssocID="{3B1CA488-882D-4386-9F68-9E4FDC033AE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mbero"/>
        </a:ext>
      </dgm:extLst>
    </dgm:pt>
    <dgm:pt modelId="{3EF8171E-2978-4C6B-BD1C-4FABA878E019}" type="pres">
      <dgm:prSet presAssocID="{3B1CA488-882D-4386-9F68-9E4FDC033AE7}" presName="spaceRect" presStyleCnt="0"/>
      <dgm:spPr/>
    </dgm:pt>
    <dgm:pt modelId="{F22D2C23-1058-4C88-88EF-33A0BEEFFD5C}" type="pres">
      <dgm:prSet presAssocID="{3B1CA488-882D-4386-9F68-9E4FDC033AE7}" presName="textRect" presStyleLbl="revTx" presStyleIdx="2" presStyleCnt="5">
        <dgm:presLayoutVars>
          <dgm:chMax val="1"/>
          <dgm:chPref val="1"/>
        </dgm:presLayoutVars>
      </dgm:prSet>
      <dgm:spPr/>
    </dgm:pt>
    <dgm:pt modelId="{1167B473-A38A-45F2-83DA-897E6417D351}" type="pres">
      <dgm:prSet presAssocID="{F7125D8A-4E2F-41ED-9DD1-944097635E43}" presName="sibTrans" presStyleCnt="0"/>
      <dgm:spPr/>
    </dgm:pt>
    <dgm:pt modelId="{66080008-47E5-4B23-B99F-FEF0CD82FBEA}" type="pres">
      <dgm:prSet presAssocID="{9467E27C-76FE-4F16-9E7C-4BC50622BB2F}" presName="compNode" presStyleCnt="0"/>
      <dgm:spPr/>
    </dgm:pt>
    <dgm:pt modelId="{736A4C73-7AC2-4A7A-B500-B3019740DE3F}" type="pres">
      <dgm:prSet presAssocID="{9467E27C-76FE-4F16-9E7C-4BC50622BB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3CE7C4B4-0D56-4503-BD0A-9309002C0DF5}" type="pres">
      <dgm:prSet presAssocID="{9467E27C-76FE-4F16-9E7C-4BC50622BB2F}" presName="spaceRect" presStyleCnt="0"/>
      <dgm:spPr/>
    </dgm:pt>
    <dgm:pt modelId="{E7EF4DA8-4DFD-47B5-AAFC-E5BF22E40892}" type="pres">
      <dgm:prSet presAssocID="{9467E27C-76FE-4F16-9E7C-4BC50622BB2F}" presName="textRect" presStyleLbl="revTx" presStyleIdx="3" presStyleCnt="5">
        <dgm:presLayoutVars>
          <dgm:chMax val="1"/>
          <dgm:chPref val="1"/>
        </dgm:presLayoutVars>
      </dgm:prSet>
      <dgm:spPr/>
    </dgm:pt>
    <dgm:pt modelId="{50F929DF-80A6-43DB-A02C-3686E73E141F}" type="pres">
      <dgm:prSet presAssocID="{6E66BB2D-9208-45D5-8555-AC80EAD4FEE0}" presName="sibTrans" presStyleCnt="0"/>
      <dgm:spPr/>
    </dgm:pt>
    <dgm:pt modelId="{EC9A59C8-9ADA-4D1A-9197-FB717E4512E5}" type="pres">
      <dgm:prSet presAssocID="{A2103019-010B-47C1-BB8B-0BE5FBD3AA3B}" presName="compNode" presStyleCnt="0"/>
      <dgm:spPr/>
    </dgm:pt>
    <dgm:pt modelId="{31B21971-5991-41E5-AE85-9692DCA7FC36}" type="pres">
      <dgm:prSet presAssocID="{A2103019-010B-47C1-BB8B-0BE5FBD3AA3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exiones"/>
        </a:ext>
      </dgm:extLst>
    </dgm:pt>
    <dgm:pt modelId="{8E73DD6A-2A79-48C7-9189-71E850E47273}" type="pres">
      <dgm:prSet presAssocID="{A2103019-010B-47C1-BB8B-0BE5FBD3AA3B}" presName="spaceRect" presStyleCnt="0"/>
      <dgm:spPr/>
    </dgm:pt>
    <dgm:pt modelId="{C23881B7-BD6D-4BC4-ADA7-A5A4C8818763}" type="pres">
      <dgm:prSet presAssocID="{A2103019-010B-47C1-BB8B-0BE5FBD3AA3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DA58017-B601-4405-B1D2-10BEF5F52E32}" type="presOf" srcId="{7C1E294B-56B0-4A7B-B557-E6870F9DBFE2}" destId="{5D7E0319-8B05-4C39-9597-75D15031559D}" srcOrd="0" destOrd="0" presId="urn:microsoft.com/office/officeart/2018/2/layout/IconLabelList"/>
    <dgm:cxn modelId="{09B4D63E-A83A-4DCB-8CA3-6AF86A01709D}" type="presOf" srcId="{3B1CA488-882D-4386-9F68-9E4FDC033AE7}" destId="{F22D2C23-1058-4C88-88EF-33A0BEEFFD5C}" srcOrd="0" destOrd="0" presId="urn:microsoft.com/office/officeart/2018/2/layout/IconLabelList"/>
    <dgm:cxn modelId="{7C395D44-73DD-47CE-9558-29EE18C57125}" srcId="{7C1E294B-56B0-4A7B-B557-E6870F9DBFE2}" destId="{3B1CA488-882D-4386-9F68-9E4FDC033AE7}" srcOrd="2" destOrd="0" parTransId="{F9BF4B18-576A-42D9-B95B-50285A0EAC9E}" sibTransId="{F7125D8A-4E2F-41ED-9DD1-944097635E43}"/>
    <dgm:cxn modelId="{E5531A4C-26F4-4CA6-A245-1F8D6710233C}" type="presOf" srcId="{A2103019-010B-47C1-BB8B-0BE5FBD3AA3B}" destId="{C23881B7-BD6D-4BC4-ADA7-A5A4C8818763}" srcOrd="0" destOrd="0" presId="urn:microsoft.com/office/officeart/2018/2/layout/IconLabelList"/>
    <dgm:cxn modelId="{29ACDC5A-4B9A-4311-91BA-1107250493E0}" srcId="{7C1E294B-56B0-4A7B-B557-E6870F9DBFE2}" destId="{9467E27C-76FE-4F16-9E7C-4BC50622BB2F}" srcOrd="3" destOrd="0" parTransId="{47F240FB-E916-4183-98F8-CC8B5AA34837}" sibTransId="{6E66BB2D-9208-45D5-8555-AC80EAD4FEE0}"/>
    <dgm:cxn modelId="{E2ADE2B0-E13B-4970-93EB-BDB54A9668FC}" srcId="{7C1E294B-56B0-4A7B-B557-E6870F9DBFE2}" destId="{A2103019-010B-47C1-BB8B-0BE5FBD3AA3B}" srcOrd="4" destOrd="0" parTransId="{6F19FA3D-6F1F-4844-B1E8-C4FD743D9BFF}" sibTransId="{D270ACEC-B49F-43CC-8E11-30B29C52E846}"/>
    <dgm:cxn modelId="{083994B7-75BA-4C99-932B-6A53C8D54E4C}" type="presOf" srcId="{DBBA3087-FB3C-4C98-97C4-C530F11C7E0E}" destId="{F2E12B73-054C-4955-A889-D7DE7F8CAFC0}" srcOrd="0" destOrd="0" presId="urn:microsoft.com/office/officeart/2018/2/layout/IconLabelList"/>
    <dgm:cxn modelId="{76D6FBD0-DBD4-4184-9C2E-5D7E61123BC9}" type="presOf" srcId="{8501ECB1-E283-4938-A874-D8507C933056}" destId="{EBD4D4F8-046D-4204-B8E7-A04DA22BF935}" srcOrd="0" destOrd="0" presId="urn:microsoft.com/office/officeart/2018/2/layout/IconLabelList"/>
    <dgm:cxn modelId="{E812DCDA-58F2-473E-B0D8-03880AF3C89F}" srcId="{7C1E294B-56B0-4A7B-B557-E6870F9DBFE2}" destId="{8501ECB1-E283-4938-A874-D8507C933056}" srcOrd="0" destOrd="0" parTransId="{9B82AADD-C981-4B45-9E6D-D68929FC93D4}" sibTransId="{654240A9-754C-4019-86B8-FC150BA3FCDA}"/>
    <dgm:cxn modelId="{12A9CFE0-B163-4DA7-A330-3D2B8A5CE216}" type="presOf" srcId="{9467E27C-76FE-4F16-9E7C-4BC50622BB2F}" destId="{E7EF4DA8-4DFD-47B5-AAFC-E5BF22E40892}" srcOrd="0" destOrd="0" presId="urn:microsoft.com/office/officeart/2018/2/layout/IconLabelList"/>
    <dgm:cxn modelId="{B7D995ED-FDBB-43C0-AAF6-E28A32630064}" srcId="{7C1E294B-56B0-4A7B-B557-E6870F9DBFE2}" destId="{DBBA3087-FB3C-4C98-97C4-C530F11C7E0E}" srcOrd="1" destOrd="0" parTransId="{40E66BBC-2043-42FD-B922-CB6733103889}" sibTransId="{6C8E7CC5-9E23-4FD8-B6AC-D5F0B2E8A7F4}"/>
    <dgm:cxn modelId="{450ADFB2-F3AA-4B58-9D3F-71731BE49008}" type="presParOf" srcId="{5D7E0319-8B05-4C39-9597-75D15031559D}" destId="{DD98E1EE-FD8F-463F-824A-B43BFCD462F7}" srcOrd="0" destOrd="0" presId="urn:microsoft.com/office/officeart/2018/2/layout/IconLabelList"/>
    <dgm:cxn modelId="{2BABA688-B459-464C-820E-18F823F7A2CA}" type="presParOf" srcId="{DD98E1EE-FD8F-463F-824A-B43BFCD462F7}" destId="{9D4286B5-C646-4128-86BF-81A9DCC46021}" srcOrd="0" destOrd="0" presId="urn:microsoft.com/office/officeart/2018/2/layout/IconLabelList"/>
    <dgm:cxn modelId="{59F03B0A-4131-4C84-A5D5-484587022D0F}" type="presParOf" srcId="{DD98E1EE-FD8F-463F-824A-B43BFCD462F7}" destId="{85848CA6-5094-49F6-BB58-7E49933F54C0}" srcOrd="1" destOrd="0" presId="urn:microsoft.com/office/officeart/2018/2/layout/IconLabelList"/>
    <dgm:cxn modelId="{7532B542-A67C-41F0-A12A-972CC5CFA5A3}" type="presParOf" srcId="{DD98E1EE-FD8F-463F-824A-B43BFCD462F7}" destId="{EBD4D4F8-046D-4204-B8E7-A04DA22BF935}" srcOrd="2" destOrd="0" presId="urn:microsoft.com/office/officeart/2018/2/layout/IconLabelList"/>
    <dgm:cxn modelId="{E06AF170-BA62-4B5A-BE10-838E9D2C998A}" type="presParOf" srcId="{5D7E0319-8B05-4C39-9597-75D15031559D}" destId="{4CD38F54-9566-49BB-B001-50FBBD12E7C4}" srcOrd="1" destOrd="0" presId="urn:microsoft.com/office/officeart/2018/2/layout/IconLabelList"/>
    <dgm:cxn modelId="{1BC49B44-D16B-40C2-A80C-9B61B63AC119}" type="presParOf" srcId="{5D7E0319-8B05-4C39-9597-75D15031559D}" destId="{E6EE053D-22DC-4061-9450-0E0D79F0A5B8}" srcOrd="2" destOrd="0" presId="urn:microsoft.com/office/officeart/2018/2/layout/IconLabelList"/>
    <dgm:cxn modelId="{4A1FEDD7-F9D7-4DBC-8F0E-0539C32C1664}" type="presParOf" srcId="{E6EE053D-22DC-4061-9450-0E0D79F0A5B8}" destId="{996BAA41-138C-4856-86F8-B6DC68E1C9D8}" srcOrd="0" destOrd="0" presId="urn:microsoft.com/office/officeart/2018/2/layout/IconLabelList"/>
    <dgm:cxn modelId="{580C3EB6-F3D2-454D-A712-DDF423C6FD9E}" type="presParOf" srcId="{E6EE053D-22DC-4061-9450-0E0D79F0A5B8}" destId="{7C8A5BD8-48DE-4612-81C5-99526972BE13}" srcOrd="1" destOrd="0" presId="urn:microsoft.com/office/officeart/2018/2/layout/IconLabelList"/>
    <dgm:cxn modelId="{EFA84692-2A18-41A1-A795-90F9FC1003D1}" type="presParOf" srcId="{E6EE053D-22DC-4061-9450-0E0D79F0A5B8}" destId="{F2E12B73-054C-4955-A889-D7DE7F8CAFC0}" srcOrd="2" destOrd="0" presId="urn:microsoft.com/office/officeart/2018/2/layout/IconLabelList"/>
    <dgm:cxn modelId="{EA881996-AB8C-4204-8A31-D4EAB9B5ADEA}" type="presParOf" srcId="{5D7E0319-8B05-4C39-9597-75D15031559D}" destId="{0B4BD030-5E13-40CC-ADFA-36DA5C66D430}" srcOrd="3" destOrd="0" presId="urn:microsoft.com/office/officeart/2018/2/layout/IconLabelList"/>
    <dgm:cxn modelId="{2A57B1D0-9534-4DE8-9044-7AA4AE07DBD0}" type="presParOf" srcId="{5D7E0319-8B05-4C39-9597-75D15031559D}" destId="{A44B642C-352C-4C56-8E2F-6491E9E117AA}" srcOrd="4" destOrd="0" presId="urn:microsoft.com/office/officeart/2018/2/layout/IconLabelList"/>
    <dgm:cxn modelId="{4BD54CCC-A922-4A76-81F4-939D32BC675E}" type="presParOf" srcId="{A44B642C-352C-4C56-8E2F-6491E9E117AA}" destId="{94E4C81A-29F2-49E9-88C1-8A90426CDE5C}" srcOrd="0" destOrd="0" presId="urn:microsoft.com/office/officeart/2018/2/layout/IconLabelList"/>
    <dgm:cxn modelId="{272A3B92-DC42-4081-903A-FC44EF6A37F5}" type="presParOf" srcId="{A44B642C-352C-4C56-8E2F-6491E9E117AA}" destId="{3EF8171E-2978-4C6B-BD1C-4FABA878E019}" srcOrd="1" destOrd="0" presId="urn:microsoft.com/office/officeart/2018/2/layout/IconLabelList"/>
    <dgm:cxn modelId="{3EFD8EF4-AFA7-49B1-92A9-871D02FB0DC0}" type="presParOf" srcId="{A44B642C-352C-4C56-8E2F-6491E9E117AA}" destId="{F22D2C23-1058-4C88-88EF-33A0BEEFFD5C}" srcOrd="2" destOrd="0" presId="urn:microsoft.com/office/officeart/2018/2/layout/IconLabelList"/>
    <dgm:cxn modelId="{DF0B286B-7D56-4157-8074-81E86E2F43A0}" type="presParOf" srcId="{5D7E0319-8B05-4C39-9597-75D15031559D}" destId="{1167B473-A38A-45F2-83DA-897E6417D351}" srcOrd="5" destOrd="0" presId="urn:microsoft.com/office/officeart/2018/2/layout/IconLabelList"/>
    <dgm:cxn modelId="{240B1886-8FE0-49E2-92C8-7EC843CEC366}" type="presParOf" srcId="{5D7E0319-8B05-4C39-9597-75D15031559D}" destId="{66080008-47E5-4B23-B99F-FEF0CD82FBEA}" srcOrd="6" destOrd="0" presId="urn:microsoft.com/office/officeart/2018/2/layout/IconLabelList"/>
    <dgm:cxn modelId="{D4E76B39-BBED-4D74-B52D-6D92B0EBF130}" type="presParOf" srcId="{66080008-47E5-4B23-B99F-FEF0CD82FBEA}" destId="{736A4C73-7AC2-4A7A-B500-B3019740DE3F}" srcOrd="0" destOrd="0" presId="urn:microsoft.com/office/officeart/2018/2/layout/IconLabelList"/>
    <dgm:cxn modelId="{88E4BAD1-A253-4BBE-9EB5-8464EB0C35B6}" type="presParOf" srcId="{66080008-47E5-4B23-B99F-FEF0CD82FBEA}" destId="{3CE7C4B4-0D56-4503-BD0A-9309002C0DF5}" srcOrd="1" destOrd="0" presId="urn:microsoft.com/office/officeart/2018/2/layout/IconLabelList"/>
    <dgm:cxn modelId="{A9821DD9-9F4B-433E-ADA4-ADD28AD40E36}" type="presParOf" srcId="{66080008-47E5-4B23-B99F-FEF0CD82FBEA}" destId="{E7EF4DA8-4DFD-47B5-AAFC-E5BF22E40892}" srcOrd="2" destOrd="0" presId="urn:microsoft.com/office/officeart/2018/2/layout/IconLabelList"/>
    <dgm:cxn modelId="{B2A05FCB-E1A3-44C3-83B5-4F1D191EE657}" type="presParOf" srcId="{5D7E0319-8B05-4C39-9597-75D15031559D}" destId="{50F929DF-80A6-43DB-A02C-3686E73E141F}" srcOrd="7" destOrd="0" presId="urn:microsoft.com/office/officeart/2018/2/layout/IconLabelList"/>
    <dgm:cxn modelId="{97206A96-2D42-4A1C-9FBF-34D21171AC92}" type="presParOf" srcId="{5D7E0319-8B05-4C39-9597-75D15031559D}" destId="{EC9A59C8-9ADA-4D1A-9197-FB717E4512E5}" srcOrd="8" destOrd="0" presId="urn:microsoft.com/office/officeart/2018/2/layout/IconLabelList"/>
    <dgm:cxn modelId="{F0B5E9B8-C1CD-400B-8747-FA7CBA2921EB}" type="presParOf" srcId="{EC9A59C8-9ADA-4D1A-9197-FB717E4512E5}" destId="{31B21971-5991-41E5-AE85-9692DCA7FC36}" srcOrd="0" destOrd="0" presId="urn:microsoft.com/office/officeart/2018/2/layout/IconLabelList"/>
    <dgm:cxn modelId="{0428F120-8D41-4766-B080-0339A83E7D46}" type="presParOf" srcId="{EC9A59C8-9ADA-4D1A-9197-FB717E4512E5}" destId="{8E73DD6A-2A79-48C7-9189-71E850E47273}" srcOrd="1" destOrd="0" presId="urn:microsoft.com/office/officeart/2018/2/layout/IconLabelList"/>
    <dgm:cxn modelId="{8C426345-EBF2-4AE4-AE39-5265BE5DCDAB}" type="presParOf" srcId="{EC9A59C8-9ADA-4D1A-9197-FB717E4512E5}" destId="{C23881B7-BD6D-4BC4-ADA7-A5A4C88187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286B5-C646-4128-86BF-81A9DCC46021}">
      <dsp:nvSpPr>
        <dsp:cNvPr id="0" name=""/>
        <dsp:cNvSpPr/>
      </dsp:nvSpPr>
      <dsp:spPr>
        <a:xfrm>
          <a:off x="671087" y="1412337"/>
          <a:ext cx="957690" cy="957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4D4F8-046D-4204-B8E7-A04DA22BF935}">
      <dsp:nvSpPr>
        <dsp:cNvPr id="0" name=""/>
        <dsp:cNvSpPr/>
      </dsp:nvSpPr>
      <dsp:spPr>
        <a:xfrm>
          <a:off x="85832" y="2690133"/>
          <a:ext cx="21282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Roboto"/>
              <a:ea typeface="Calibri Light"/>
              <a:cs typeface="Arial"/>
            </a:rPr>
            <a:t>Maxi: </a:t>
          </a:r>
          <a:r>
            <a:rPr lang="es-ES" sz="1100" b="1" kern="1200" dirty="0">
              <a:latin typeface="Roboto"/>
              <a:ea typeface="Calibri"/>
              <a:cs typeface="Arial"/>
            </a:rPr>
            <a:t>búsqueda de las funciones y conexiones de los diversos componentes  junto a Luciano y ayudaba a Juan junto a Mateo con el código.</a:t>
          </a:r>
          <a:endParaRPr lang="en-US" sz="1100" b="1" kern="1200" dirty="0">
            <a:latin typeface="Roboto"/>
            <a:ea typeface="Calibri"/>
            <a:cs typeface="Arial"/>
          </a:endParaRPr>
        </a:p>
      </dsp:txBody>
      <dsp:txXfrm>
        <a:off x="85832" y="2690133"/>
        <a:ext cx="2128200" cy="855000"/>
      </dsp:txXfrm>
    </dsp:sp>
    <dsp:sp modelId="{996BAA41-138C-4856-86F8-B6DC68E1C9D8}">
      <dsp:nvSpPr>
        <dsp:cNvPr id="0" name=""/>
        <dsp:cNvSpPr/>
      </dsp:nvSpPr>
      <dsp:spPr>
        <a:xfrm>
          <a:off x="3171722" y="1412337"/>
          <a:ext cx="957690" cy="957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12B73-054C-4955-A889-D7DE7F8CAFC0}">
      <dsp:nvSpPr>
        <dsp:cNvPr id="0" name=""/>
        <dsp:cNvSpPr/>
      </dsp:nvSpPr>
      <dsp:spPr>
        <a:xfrm>
          <a:off x="2586467" y="2690133"/>
          <a:ext cx="21282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Roboto"/>
              <a:ea typeface="Calibri Light"/>
              <a:cs typeface="Arial"/>
            </a:rPr>
            <a:t>Jonás</a:t>
          </a:r>
          <a:r>
            <a:rPr lang="es-ES" sz="1100" b="1" kern="1200" dirty="0">
              <a:latin typeface="Roboto"/>
              <a:ea typeface="Calibri"/>
              <a:cs typeface="Arial"/>
            </a:rPr>
            <a:t>: Conexiones de los componentes con ayuda de Mateo y Luciano.</a:t>
          </a:r>
          <a:endParaRPr lang="en-US" sz="1100" b="1" kern="1200" dirty="0">
            <a:latin typeface="Roboto"/>
            <a:ea typeface="Calibri"/>
            <a:cs typeface="Arial"/>
          </a:endParaRPr>
        </a:p>
      </dsp:txBody>
      <dsp:txXfrm>
        <a:off x="2586467" y="2690133"/>
        <a:ext cx="2128200" cy="855000"/>
      </dsp:txXfrm>
    </dsp:sp>
    <dsp:sp modelId="{94E4C81A-29F2-49E9-88C1-8A90426CDE5C}">
      <dsp:nvSpPr>
        <dsp:cNvPr id="0" name=""/>
        <dsp:cNvSpPr/>
      </dsp:nvSpPr>
      <dsp:spPr>
        <a:xfrm>
          <a:off x="5672357" y="1412337"/>
          <a:ext cx="957690" cy="957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D2C23-1058-4C88-88EF-33A0BEEFFD5C}">
      <dsp:nvSpPr>
        <dsp:cNvPr id="0" name=""/>
        <dsp:cNvSpPr/>
      </dsp:nvSpPr>
      <dsp:spPr>
        <a:xfrm>
          <a:off x="5087102" y="2690133"/>
          <a:ext cx="21282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Roboto"/>
              <a:ea typeface="Calibri Light"/>
              <a:cs typeface="Arial"/>
            </a:rPr>
            <a:t>Juan: El </a:t>
          </a:r>
          <a:r>
            <a:rPr lang="es-ES" sz="1100" b="1" kern="1200" dirty="0">
              <a:latin typeface="Roboto"/>
              <a:ea typeface="Calibri"/>
              <a:cs typeface="Arial"/>
            </a:rPr>
            <a:t>código  con ayuda de Mateo y  ayudaba a rearmar el circuito cuando se desarmaba.</a:t>
          </a:r>
          <a:endParaRPr lang="en-US" sz="1100" b="1" kern="1200" dirty="0">
            <a:latin typeface="Roboto"/>
            <a:ea typeface="Calibri"/>
            <a:cs typeface="Arial"/>
          </a:endParaRPr>
        </a:p>
      </dsp:txBody>
      <dsp:txXfrm>
        <a:off x="5087102" y="2690133"/>
        <a:ext cx="2128200" cy="855000"/>
      </dsp:txXfrm>
    </dsp:sp>
    <dsp:sp modelId="{736A4C73-7AC2-4A7A-B500-B3019740DE3F}">
      <dsp:nvSpPr>
        <dsp:cNvPr id="0" name=""/>
        <dsp:cNvSpPr/>
      </dsp:nvSpPr>
      <dsp:spPr>
        <a:xfrm>
          <a:off x="8172992" y="1412337"/>
          <a:ext cx="957690" cy="957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F4DA8-4DFD-47B5-AAFC-E5BF22E40892}">
      <dsp:nvSpPr>
        <dsp:cNvPr id="0" name=""/>
        <dsp:cNvSpPr/>
      </dsp:nvSpPr>
      <dsp:spPr>
        <a:xfrm>
          <a:off x="7587737" y="2690133"/>
          <a:ext cx="21282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Roboto"/>
              <a:ea typeface="Calibri Light"/>
              <a:cs typeface="Arial"/>
            </a:rPr>
            <a:t>Mateo: Ayudaba a los que se les complicaba su tarea en el </a:t>
          </a:r>
          <a:r>
            <a:rPr lang="es-ES" sz="1100" b="1" kern="1200" dirty="0">
              <a:latin typeface="Roboto"/>
              <a:ea typeface="Calibri"/>
              <a:cs typeface="Arial"/>
            </a:rPr>
            <a:t>código o las conexiones.</a:t>
          </a:r>
          <a:endParaRPr lang="en-US" sz="1100" b="1" kern="1200" dirty="0">
            <a:latin typeface="Roboto"/>
            <a:ea typeface="Calibri"/>
            <a:cs typeface="Arial"/>
          </a:endParaRPr>
        </a:p>
      </dsp:txBody>
      <dsp:txXfrm>
        <a:off x="7587737" y="2690133"/>
        <a:ext cx="2128200" cy="855000"/>
      </dsp:txXfrm>
    </dsp:sp>
    <dsp:sp modelId="{31B21971-5991-41E5-AE85-9692DCA7FC36}">
      <dsp:nvSpPr>
        <dsp:cNvPr id="0" name=""/>
        <dsp:cNvSpPr/>
      </dsp:nvSpPr>
      <dsp:spPr>
        <a:xfrm>
          <a:off x="10673627" y="1412337"/>
          <a:ext cx="957690" cy="957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881B7-BD6D-4BC4-ADA7-A5A4C8818763}">
      <dsp:nvSpPr>
        <dsp:cNvPr id="0" name=""/>
        <dsp:cNvSpPr/>
      </dsp:nvSpPr>
      <dsp:spPr>
        <a:xfrm>
          <a:off x="10088372" y="2690133"/>
          <a:ext cx="21282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Roboto"/>
              <a:ea typeface="Calibri Light"/>
              <a:cs typeface="Arial"/>
            </a:rPr>
            <a:t>Luciano: Conexiones de componentes junto con </a:t>
          </a:r>
          <a:r>
            <a:rPr lang="es-ES" sz="1100" b="1" kern="1200" dirty="0">
              <a:latin typeface="Roboto"/>
              <a:ea typeface="Calibri"/>
              <a:cs typeface="Arial"/>
            </a:rPr>
            <a:t>Jonás.</a:t>
          </a:r>
          <a:endParaRPr lang="en-US" sz="1100" b="1" kern="1200" dirty="0">
            <a:latin typeface="Roboto"/>
            <a:ea typeface="Calibri"/>
            <a:cs typeface="Arial"/>
          </a:endParaRPr>
        </a:p>
      </dsp:txBody>
      <dsp:txXfrm>
        <a:off x="10088372" y="2690133"/>
        <a:ext cx="212820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8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3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73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29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95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93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80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8769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5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76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4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68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7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0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4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9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75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5">
            <a:extLst>
              <a:ext uri="{FF2B5EF4-FFF2-40B4-BE49-F238E27FC236}">
                <a16:creationId xmlns:a16="http://schemas.microsoft.com/office/drawing/2014/main" id="{94961B61-03D2-49E9-BD4B-B3A93E5A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F719563D-93CB-4148-9B1C-AB39FA117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pic>
        <p:nvPicPr>
          <p:cNvPr id="5" name="Marcador de contenido 3" descr="Imagen que contiene circuito&#10;&#10;Descripción generada automáticamente">
            <a:extLst>
              <a:ext uri="{FF2B5EF4-FFF2-40B4-BE49-F238E27FC236}">
                <a16:creationId xmlns:a16="http://schemas.microsoft.com/office/drawing/2014/main" id="{1808D76F-F934-DDDA-AFC8-B04670C71B3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rcRect b="244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E8AF3458-709F-4682-8E3C-FA8FECC8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35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es-ES" b="1">
                <a:latin typeface="Arial"/>
                <a:ea typeface="Roboto"/>
                <a:cs typeface="Times New Roman"/>
              </a:rPr>
              <a:t>MINI PIANO(TOUCH)</a:t>
            </a:r>
            <a:endParaRPr lang="es-ES">
              <a:latin typeface="Arial"/>
              <a:ea typeface="Roboto"/>
              <a:cs typeface="Robot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8758" y="3894653"/>
            <a:ext cx="8355542" cy="664647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s-ES" sz="1100">
                <a:latin typeface="Times New Roman"/>
                <a:cs typeface="Times New Roman"/>
              </a:rPr>
              <a:t>Integrantes del grupo 5: </a:t>
            </a:r>
            <a:r>
              <a:rPr lang="es-ES" sz="1100" err="1">
                <a:latin typeface="Times New Roman"/>
                <a:cs typeface="Times New Roman"/>
              </a:rPr>
              <a:t>Jonas</a:t>
            </a:r>
            <a:r>
              <a:rPr lang="es-ES" sz="1100">
                <a:latin typeface="Times New Roman"/>
                <a:cs typeface="Times New Roman"/>
              </a:rPr>
              <a:t> Pereyra, Máximo Cabral, Juan Martin Romero, Mateo </a:t>
            </a:r>
            <a:r>
              <a:rPr lang="es-ES" sz="1100" err="1">
                <a:latin typeface="Times New Roman"/>
                <a:cs typeface="Times New Roman"/>
              </a:rPr>
              <a:t>Schinocca</a:t>
            </a:r>
            <a:r>
              <a:rPr lang="es-ES" sz="1100">
                <a:latin typeface="Times New Roman"/>
                <a:cs typeface="Times New Roman"/>
              </a:rPr>
              <a:t> y Luciano Ojeda.</a:t>
            </a:r>
            <a:endParaRPr lang="es-ES" sz="1100">
              <a:ea typeface="Calibri"/>
              <a:cs typeface="Calibri"/>
            </a:endParaRPr>
          </a:p>
          <a:p>
            <a:pPr algn="ctr">
              <a:lnSpc>
                <a:spcPct val="90000"/>
              </a:lnSpc>
            </a:pPr>
            <a:br>
              <a:rPr lang="en-US" sz="1000"/>
            </a:b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cercamiento de las teclas del piano">
            <a:extLst>
              <a:ext uri="{FF2B5EF4-FFF2-40B4-BE49-F238E27FC236}">
                <a16:creationId xmlns:a16="http://schemas.microsoft.com/office/drawing/2014/main" id="{790F42DC-6FC8-63FA-ABCC-A10AD6C401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395E82-1498-6957-0804-416E7DC3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s-ES"/>
              <a:t>Idea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5F854-2172-F0BA-3F4D-3558EDD1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b="1">
                <a:latin typeface="Times New Roman"/>
                <a:cs typeface="Times New Roman"/>
              </a:rPr>
              <a:t>La idea inicial era recrear un piano de 7 notas con 7 botones y un </a:t>
            </a:r>
            <a:r>
              <a:rPr lang="es-ES" b="1" err="1">
                <a:latin typeface="Times New Roman"/>
                <a:cs typeface="Times New Roman"/>
              </a:rPr>
              <a:t>buzzer</a:t>
            </a:r>
            <a:r>
              <a:rPr lang="es-ES" b="1">
                <a:latin typeface="Times New Roman"/>
                <a:cs typeface="Times New Roman"/>
              </a:rPr>
              <a:t> pero </a:t>
            </a:r>
            <a:r>
              <a:rPr lang="es-ES" b="1" err="1">
                <a:latin typeface="Times New Roman"/>
                <a:cs typeface="Times New Roman"/>
              </a:rPr>
              <a:t>consorti</a:t>
            </a:r>
            <a:r>
              <a:rPr lang="es-ES" b="1">
                <a:latin typeface="Times New Roman"/>
                <a:cs typeface="Times New Roman"/>
              </a:rPr>
              <a:t> nos </a:t>
            </a:r>
            <a:r>
              <a:rPr lang="es-ES" b="1" err="1">
                <a:latin typeface="Times New Roman"/>
                <a:cs typeface="Times New Roman"/>
              </a:rPr>
              <a:t>cambio</a:t>
            </a:r>
            <a:r>
              <a:rPr lang="es-ES" b="1">
                <a:latin typeface="Times New Roman"/>
                <a:cs typeface="Times New Roman"/>
              </a:rPr>
              <a:t> los planes... El </a:t>
            </a:r>
            <a:r>
              <a:rPr lang="es-ES" b="1" err="1">
                <a:latin typeface="Times New Roman"/>
                <a:cs typeface="Times New Roman"/>
              </a:rPr>
              <a:t>queria</a:t>
            </a:r>
            <a:r>
              <a:rPr lang="es-ES" b="1">
                <a:latin typeface="Times New Roman"/>
                <a:cs typeface="Times New Roman"/>
              </a:rPr>
              <a:t> que la idea del proyecto sea hacer un piano de 21 notas con solo 7 botones que iban a ser sensores </a:t>
            </a:r>
            <a:r>
              <a:rPr lang="es-ES" b="1" err="1">
                <a:latin typeface="Times New Roman"/>
                <a:cs typeface="Times New Roman"/>
              </a:rPr>
              <a:t>touch</a:t>
            </a:r>
            <a:r>
              <a:rPr lang="es-ES" b="1">
                <a:latin typeface="Times New Roman"/>
                <a:cs typeface="Times New Roman"/>
              </a:rPr>
              <a:t>, las notas que iban a sonar van a variar dependiendo en que escala </a:t>
            </a:r>
            <a:r>
              <a:rPr lang="es-ES" b="1" err="1">
                <a:latin typeface="Times New Roman"/>
                <a:cs typeface="Times New Roman"/>
              </a:rPr>
              <a:t>esta</a:t>
            </a:r>
            <a:r>
              <a:rPr lang="es-ES" b="1">
                <a:latin typeface="Times New Roman"/>
                <a:cs typeface="Times New Roman"/>
              </a:rPr>
              <a:t> el piano, para ir cambiando las notas utilizamos un </a:t>
            </a:r>
            <a:r>
              <a:rPr lang="es-ES" b="1" err="1">
                <a:latin typeface="Times New Roman"/>
                <a:cs typeface="Times New Roman"/>
              </a:rPr>
              <a:t>rotary</a:t>
            </a:r>
            <a:r>
              <a:rPr lang="es-ES" b="1">
                <a:latin typeface="Times New Roman"/>
                <a:cs typeface="Times New Roman"/>
              </a:rPr>
              <a:t> </a:t>
            </a:r>
            <a:r>
              <a:rPr lang="es-ES" b="1" err="1">
                <a:latin typeface="Times New Roman"/>
                <a:cs typeface="Times New Roman"/>
              </a:rPr>
              <a:t>encoder</a:t>
            </a:r>
            <a:r>
              <a:rPr lang="es-ES" b="1">
                <a:latin typeface="Times New Roman"/>
                <a:cs typeface="Times New Roman"/>
              </a:rPr>
              <a:t> que lo que </a:t>
            </a:r>
            <a:r>
              <a:rPr lang="es-ES" b="1" err="1">
                <a:latin typeface="Times New Roman"/>
                <a:cs typeface="Times New Roman"/>
              </a:rPr>
              <a:t>hacia</a:t>
            </a:r>
            <a:r>
              <a:rPr lang="es-ES" b="1">
                <a:latin typeface="Times New Roman"/>
                <a:cs typeface="Times New Roman"/>
              </a:rPr>
              <a:t> era que cuando se girase vayan </a:t>
            </a:r>
            <a:r>
              <a:rPr lang="es-ES" b="1" err="1">
                <a:latin typeface="Times New Roman"/>
                <a:cs typeface="Times New Roman"/>
              </a:rPr>
              <a:t>cambiandose</a:t>
            </a:r>
            <a:r>
              <a:rPr lang="es-ES" b="1">
                <a:latin typeface="Times New Roman"/>
                <a:cs typeface="Times New Roman"/>
              </a:rPr>
              <a:t> las escalas,  las notas iban a estar cargadas en una micro </a:t>
            </a:r>
            <a:r>
              <a:rPr lang="es-ES" b="1" err="1">
                <a:latin typeface="Times New Roman"/>
                <a:cs typeface="Times New Roman"/>
              </a:rPr>
              <a:t>sd</a:t>
            </a:r>
            <a:r>
              <a:rPr lang="es-ES" b="1">
                <a:latin typeface="Times New Roman"/>
                <a:cs typeface="Times New Roman"/>
              </a:rPr>
              <a:t> y enviadas por el DF PLAYER MINI al </a:t>
            </a:r>
            <a:r>
              <a:rPr lang="es-ES" b="1">
                <a:latin typeface="Times New Roman"/>
                <a:cs typeface="Arial"/>
              </a:rPr>
              <a:t>TRRS Audio Jack que nos iba a permitir conectar y que se reproduzcan los sonidos por un dispositivo de audio como por ejemplo el que nos dieron para este proyecto: unos parlantes.</a:t>
            </a:r>
            <a:endParaRPr lang="es-E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251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4FAF6-E2EA-185E-1322-F458B0B6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7EA7A-B695-A852-0681-23B7FA3A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>
                <a:latin typeface="Arial"/>
                <a:cs typeface="Times New Roman"/>
              </a:rPr>
              <a:t>El mini instrumento electroestático (</a:t>
            </a:r>
            <a:r>
              <a:rPr lang="es-ES" sz="1800" err="1">
                <a:latin typeface="Arial"/>
                <a:cs typeface="Times New Roman"/>
              </a:rPr>
              <a:t>touch</a:t>
            </a:r>
            <a:r>
              <a:rPr lang="es-ES" sz="1800">
                <a:latin typeface="Arial"/>
                <a:cs typeface="Times New Roman"/>
              </a:rPr>
              <a:t>) es un proyecto cuyo objetivo principal es la creación de un pequeño piano electrónico utilizando la plataforma de Arduino. Este proyecto utiliza varios componentes electrónicos, entre ellos, el DF Player Mini HW-247A, que se encarga de reproducir las notas musicales a través de un altavoz. La idea detrás de este mini piano es poder tocar diferentes notas mediante sensores táctiles (</a:t>
            </a:r>
            <a:r>
              <a:rPr lang="es-ES" sz="1800" err="1">
                <a:latin typeface="Arial"/>
                <a:cs typeface="Times New Roman"/>
              </a:rPr>
              <a:t>touch</a:t>
            </a:r>
            <a:r>
              <a:rPr lang="es-ES" sz="1800">
                <a:latin typeface="Arial"/>
                <a:cs typeface="Times New Roman"/>
              </a:rPr>
              <a:t> </a:t>
            </a:r>
            <a:r>
              <a:rPr lang="es-ES" sz="1800" err="1">
                <a:latin typeface="Arial"/>
                <a:cs typeface="Times New Roman"/>
              </a:rPr>
              <a:t>sensors</a:t>
            </a:r>
            <a:r>
              <a:rPr lang="es-ES" sz="1800">
                <a:latin typeface="Arial"/>
                <a:cs typeface="Times New Roman"/>
              </a:rPr>
              <a:t>), los cuales, al ser activados por el usuario, emiten diferentes frecuencias. Además, para enriquecer la funcionalidad del instrumento, se incorporó un módulo codificador rotatorio (Rotary </a:t>
            </a:r>
            <a:r>
              <a:rPr lang="es-ES" sz="1800" err="1">
                <a:latin typeface="Arial"/>
                <a:cs typeface="Times New Roman"/>
              </a:rPr>
              <a:t>Encoder</a:t>
            </a:r>
            <a:r>
              <a:rPr lang="es-ES" sz="1800">
                <a:latin typeface="Arial"/>
                <a:cs typeface="Times New Roman"/>
              </a:rPr>
              <a:t>), que permite al usuario cambiar la escala musical de las notas que se generan, dándole mayor versatilidad al dispositivo.</a:t>
            </a:r>
            <a:endParaRPr lang="es-ES" sz="1800">
              <a:latin typeface="Arial"/>
              <a:cs typeface="Arial"/>
            </a:endParaRPr>
          </a:p>
          <a:p>
            <a:r>
              <a:rPr lang="es-ES" sz="1800">
                <a:latin typeface="Arial"/>
                <a:cs typeface="Times New Roman"/>
              </a:rPr>
              <a:t>El proyecto busca, no solo construir un instrumento musical interactivo, sino también proporcionar a los integrantes del grupo una comprensión más profunda sobre cómo generar notas musicales utilizando código de programación y cómo gestionar entradas digitales en un microcontrolador como el Arduino Uno R3. Esto representa una introducción práctica al campo de la electrónica interactiva y la programación de dispositivos embebidos.</a:t>
            </a:r>
            <a:endParaRPr lang="es-ES" sz="180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338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A57A1-D5F8-8CCA-C7DC-507819B9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Materiales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40921-DE31-7924-5425-F8EF87CA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19956"/>
            <a:ext cx="10131425" cy="41712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400" b="1">
                <a:latin typeface="Arial"/>
                <a:cs typeface="Times New Roman"/>
              </a:rPr>
              <a:t>1x Arduino Uno R3</a:t>
            </a:r>
            <a:r>
              <a:rPr lang="es-ES" sz="1400">
                <a:latin typeface="Arial"/>
                <a:cs typeface="Times New Roman"/>
              </a:rPr>
              <a:t>: El microcontrolador principal que actúa como el "cerebro" del proyecto. Recibe las señales de los sensores táctiles y del codificador rotatorio, y controla el </a:t>
            </a:r>
            <a:r>
              <a:rPr lang="es-ES" sz="1400" b="1">
                <a:latin typeface="Arial"/>
                <a:cs typeface="Times New Roman"/>
              </a:rPr>
              <a:t>DF Player Mini</a:t>
            </a:r>
            <a:r>
              <a:rPr lang="es-ES" sz="1400">
                <a:latin typeface="Arial"/>
                <a:cs typeface="Times New Roman"/>
              </a:rPr>
              <a:t> para emitir los sonidos correspondientes.</a:t>
            </a:r>
            <a:endParaRPr lang="es-ES" sz="1400">
              <a:latin typeface="Arial"/>
              <a:cs typeface="Arial"/>
            </a:endParaRPr>
          </a:p>
          <a:p>
            <a:r>
              <a:rPr lang="es-ES" sz="1400" b="1">
                <a:latin typeface="Arial"/>
                <a:cs typeface="Times New Roman"/>
              </a:rPr>
              <a:t>1x USB para programar</a:t>
            </a:r>
            <a:r>
              <a:rPr lang="es-ES" sz="1400">
                <a:latin typeface="Arial"/>
                <a:cs typeface="Times New Roman"/>
              </a:rPr>
              <a:t>: Cable necesario para conectar el Arduino a un ordenador y cargar el código.</a:t>
            </a:r>
            <a:endParaRPr lang="es-ES" sz="1400">
              <a:latin typeface="Arial"/>
              <a:cs typeface="Arial"/>
            </a:endParaRPr>
          </a:p>
          <a:p>
            <a:r>
              <a:rPr lang="es-ES" sz="1400" b="1">
                <a:latin typeface="Arial"/>
                <a:cs typeface="Times New Roman"/>
              </a:rPr>
              <a:t>1 x </a:t>
            </a:r>
            <a:r>
              <a:rPr lang="es-ES" sz="1400" b="1" err="1">
                <a:latin typeface="Arial"/>
                <a:cs typeface="Times New Roman"/>
              </a:rPr>
              <a:t>Protoboard</a:t>
            </a:r>
            <a:r>
              <a:rPr lang="es-ES" sz="1400">
                <a:latin typeface="Arial"/>
                <a:cs typeface="Times New Roman"/>
              </a:rPr>
              <a:t>: Plataforma de pruebas utilizada para conectar los componentes sin necesidad de soldaduras. Facilita las pruebas y ajustes del circuito.</a:t>
            </a:r>
            <a:endParaRPr lang="es-ES" sz="1400">
              <a:latin typeface="Arial"/>
              <a:cs typeface="Arial"/>
            </a:endParaRPr>
          </a:p>
          <a:p>
            <a:r>
              <a:rPr lang="es-ES" sz="1400" b="1">
                <a:latin typeface="Arial"/>
                <a:cs typeface="Times New Roman"/>
              </a:rPr>
              <a:t>7x Sensor </a:t>
            </a:r>
            <a:r>
              <a:rPr lang="es-ES" sz="1400" b="1" err="1">
                <a:latin typeface="Arial"/>
                <a:cs typeface="Times New Roman"/>
              </a:rPr>
              <a:t>Touch</a:t>
            </a:r>
            <a:r>
              <a:rPr lang="es-ES" sz="1400">
                <a:latin typeface="Arial"/>
                <a:cs typeface="Times New Roman"/>
              </a:rPr>
              <a:t>: Sensores táctiles que funcionan como teclas de piano. Al tocarlos, envían una señal digital al Arduino, que luego activa la reproducción de la nota correspondiente en el </a:t>
            </a:r>
            <a:r>
              <a:rPr lang="es-ES" sz="1400" b="1">
                <a:latin typeface="Arial"/>
                <a:cs typeface="Times New Roman"/>
              </a:rPr>
              <a:t>DF Player Mini</a:t>
            </a:r>
            <a:r>
              <a:rPr lang="es-ES" sz="1400">
                <a:latin typeface="Arial"/>
                <a:cs typeface="Times New Roman"/>
              </a:rPr>
              <a:t>.</a:t>
            </a:r>
            <a:endParaRPr lang="es-ES" sz="1400">
              <a:latin typeface="Arial"/>
              <a:cs typeface="Arial"/>
            </a:endParaRPr>
          </a:p>
          <a:p>
            <a:r>
              <a:rPr lang="es-ES" sz="1400" b="1">
                <a:latin typeface="Arial"/>
                <a:cs typeface="Times New Roman"/>
              </a:rPr>
              <a:t>1x DF Player Mini HW-247A</a:t>
            </a:r>
            <a:r>
              <a:rPr lang="es-ES" sz="1400">
                <a:latin typeface="Arial"/>
                <a:cs typeface="Times New Roman"/>
              </a:rPr>
              <a:t>: Módulo de audio que reproduce las notas musicales. Se utiliza para emitir las frecuencias correspondientes a las notas musicales cuando se presionan los sensores táctiles.</a:t>
            </a:r>
            <a:endParaRPr lang="es-ES" sz="1400">
              <a:latin typeface="Arial"/>
              <a:cs typeface="Arial"/>
            </a:endParaRPr>
          </a:p>
          <a:p>
            <a:r>
              <a:rPr lang="es-ES" sz="1400" b="1">
                <a:latin typeface="Arial"/>
                <a:cs typeface="Times New Roman"/>
              </a:rPr>
              <a:t>Cables (84 millones)</a:t>
            </a:r>
            <a:r>
              <a:rPr lang="es-ES" sz="1400">
                <a:latin typeface="Arial"/>
                <a:cs typeface="Times New Roman"/>
              </a:rPr>
              <a:t>: Se utilizaron una gran cantidad de cables para conectar todos los componentes entre sí y al Arduino, permitiendo el flujo de señales y alimentación.</a:t>
            </a:r>
            <a:endParaRPr lang="es-ES" sz="1400">
              <a:latin typeface="Arial"/>
              <a:cs typeface="Arial"/>
            </a:endParaRPr>
          </a:p>
          <a:p>
            <a:r>
              <a:rPr lang="es-ES" sz="1400" b="1">
                <a:latin typeface="Arial"/>
                <a:cs typeface="Times New Roman"/>
              </a:rPr>
              <a:t>Rotary </a:t>
            </a:r>
            <a:r>
              <a:rPr lang="es-ES" sz="1400" b="1" err="1">
                <a:latin typeface="Arial"/>
                <a:cs typeface="Times New Roman"/>
              </a:rPr>
              <a:t>Encoder</a:t>
            </a:r>
            <a:r>
              <a:rPr lang="es-ES" sz="1400">
                <a:latin typeface="Arial"/>
                <a:cs typeface="Times New Roman"/>
              </a:rPr>
              <a:t>: Un dispositivo mecánico-electrónico que convierte el movimiento rotatorio en señales digitales. En este proyecto, se utiliza para cambiar las notas y variar la escala musical que se está reproduciendo.</a:t>
            </a:r>
            <a:endParaRPr lang="es-ES" sz="1400">
              <a:latin typeface="Arial"/>
              <a:cs typeface="Arial"/>
            </a:endParaRPr>
          </a:p>
          <a:p>
            <a:r>
              <a:rPr lang="es-ES" sz="1400" b="1">
                <a:latin typeface="Arial"/>
                <a:cs typeface="Times New Roman"/>
              </a:rPr>
              <a:t>TRRS Audio Jack</a:t>
            </a:r>
            <a:r>
              <a:rPr lang="es-ES" sz="1400">
                <a:latin typeface="Arial"/>
                <a:cs typeface="Times New Roman"/>
              </a:rPr>
              <a:t>: Conector estándar para transmitir señales de audio (y en este caso también de micrófono) entre el DF Player Mini y un dispositivo de salida, como un altavoz o audífono. Este tipo de conector es común en dispositivos de audio, como teléfonos o reproductores MP3.</a:t>
            </a:r>
          </a:p>
          <a:p>
            <a:pPr>
              <a:buClr>
                <a:srgbClr val="FFFFFF"/>
              </a:buClr>
            </a:pPr>
            <a:r>
              <a:rPr lang="es-ES" sz="1400" b="1">
                <a:latin typeface="Arial"/>
                <a:cs typeface="Times New Roman"/>
              </a:rPr>
              <a:t>2 Parlantes</a:t>
            </a:r>
            <a:r>
              <a:rPr lang="es-ES" sz="1400">
                <a:latin typeface="Arial"/>
                <a:cs typeface="Times New Roman"/>
              </a:rPr>
              <a:t>: Dispositivo de </a:t>
            </a:r>
            <a:r>
              <a:rPr lang="es-ES" sz="1400" err="1">
                <a:latin typeface="Arial"/>
                <a:cs typeface="Times New Roman"/>
              </a:rPr>
              <a:t>reproduccion</a:t>
            </a:r>
            <a:r>
              <a:rPr lang="es-ES" sz="1400">
                <a:latin typeface="Arial"/>
                <a:cs typeface="Times New Roman"/>
              </a:rPr>
              <a:t> de audio que </a:t>
            </a:r>
            <a:r>
              <a:rPr lang="es-ES" sz="1400" err="1">
                <a:latin typeface="Arial"/>
                <a:cs typeface="Times New Roman"/>
              </a:rPr>
              <a:t>esta</a:t>
            </a:r>
            <a:r>
              <a:rPr lang="es-ES" sz="1400">
                <a:latin typeface="Arial"/>
                <a:cs typeface="Times New Roman"/>
              </a:rPr>
              <a:t> conectado al </a:t>
            </a:r>
            <a:r>
              <a:rPr lang="es-ES" sz="1400">
                <a:latin typeface="Arial"/>
                <a:cs typeface="Arial"/>
              </a:rPr>
              <a:t>TRRS Audio Jack para reproducir las notas</a:t>
            </a:r>
          </a:p>
          <a:p>
            <a:pPr marL="0" indent="0">
              <a:buClr>
                <a:srgbClr val="FFFFFF"/>
              </a:buClr>
              <a:buNone/>
            </a:pPr>
            <a:endParaRPr lang="es-ES" sz="140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5714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54117-128B-4DD3-D073-6F0627C1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COMO SE TRABAJO, Tareas asignadas y organización</a:t>
            </a:r>
            <a:endParaRPr lang="es-ES"/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213FB2D7-FED3-3F34-38E5-9FD690134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744387"/>
              </p:ext>
            </p:extLst>
          </p:nvPr>
        </p:nvGraphicFramePr>
        <p:xfrm>
          <a:off x="-4312" y="1710747"/>
          <a:ext cx="12302405" cy="495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61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40228-3585-F5AD-D7FD-9C81FA33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2721"/>
            <a:ext cx="10131425" cy="1456267"/>
          </a:xfrm>
        </p:spPr>
        <p:txBody>
          <a:bodyPr/>
          <a:lstStyle/>
          <a:p>
            <a:r>
              <a:rPr lang="es-ES">
                <a:ea typeface="Calibri Light"/>
                <a:cs typeface="Calibri Light"/>
              </a:rPr>
              <a:t>PROBLEMAS QUE HUBO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EB293-F631-042F-F106-C6501525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" sz="1600" b="1">
                <a:latin typeface="Times New Roman"/>
                <a:ea typeface="Calibri" panose="020F0502020204030204"/>
                <a:cs typeface="Times New Roman"/>
              </a:rPr>
              <a:t>Problema : Sensor </a:t>
            </a:r>
            <a:r>
              <a:rPr lang="es-ES" sz="1600" b="1" err="1">
                <a:latin typeface="Times New Roman"/>
                <a:ea typeface="Calibri" panose="020F0502020204030204"/>
                <a:cs typeface="Times New Roman"/>
              </a:rPr>
              <a:t>Touch</a:t>
            </a:r>
            <a:r>
              <a:rPr lang="es-ES" sz="1600" b="1">
                <a:latin typeface="Times New Roman"/>
                <a:ea typeface="Calibri" panose="020F0502020204030204"/>
                <a:cs typeface="Times New Roman"/>
              </a:rPr>
              <a:t> no responde</a:t>
            </a:r>
            <a:br>
              <a:rPr lang="es-ES" sz="1600" b="1">
                <a:latin typeface="Times New Roman"/>
                <a:ea typeface="Calibri" panose="020F0502020204030204"/>
                <a:cs typeface="Times New Roman"/>
              </a:rPr>
            </a:br>
            <a:r>
              <a:rPr lang="es-ES" sz="1600" b="1">
                <a:latin typeface="Times New Roman"/>
                <a:ea typeface="Calibri" panose="020F0502020204030204"/>
                <a:cs typeface="Times New Roman"/>
              </a:rPr>
              <a:t>Causa</a:t>
            </a:r>
            <a:r>
              <a:rPr lang="es-ES" sz="1600">
                <a:latin typeface="Times New Roman"/>
                <a:ea typeface="Calibri" panose="020F0502020204030204"/>
                <a:cs typeface="Times New Roman"/>
              </a:rPr>
              <a:t>: Las conexiones en el Sensor </a:t>
            </a:r>
            <a:r>
              <a:rPr lang="es-ES" sz="1600" err="1">
                <a:latin typeface="Times New Roman"/>
                <a:ea typeface="Calibri" panose="020F0502020204030204"/>
                <a:cs typeface="Times New Roman"/>
              </a:rPr>
              <a:t>Touch</a:t>
            </a:r>
            <a:r>
              <a:rPr lang="es-ES" sz="1600">
                <a:latin typeface="Times New Roman"/>
                <a:ea typeface="Calibri" panose="020F0502020204030204"/>
                <a:cs typeface="Times New Roman"/>
              </a:rPr>
              <a:t> estaban incorrectamente puestas.</a:t>
            </a:r>
            <a:br>
              <a:rPr lang="es-ES" sz="1600">
                <a:latin typeface="Times New Roman"/>
                <a:ea typeface="Calibri" panose="020F0502020204030204"/>
                <a:cs typeface="Times New Roman"/>
              </a:rPr>
            </a:br>
            <a:r>
              <a:rPr lang="es-ES" sz="1600">
                <a:latin typeface="Times New Roman"/>
                <a:ea typeface="Calibri" panose="020F0502020204030204"/>
                <a:cs typeface="Times New Roman"/>
              </a:rPr>
              <a:t>Solución: Se revisó y ajustó la conexión de los sensores táctiles al Arduino, asegurando que todos los cables estuvieran correctamente conectados a los pines correctos.</a:t>
            </a:r>
            <a:endParaRPr lang="es-ES" sz="1600">
              <a:ea typeface="Calibri"/>
              <a:cs typeface="Calibri"/>
            </a:endParaRPr>
          </a:p>
          <a:p>
            <a:r>
              <a:rPr lang="es-ES" sz="1600" b="1">
                <a:latin typeface="Times New Roman"/>
                <a:ea typeface="Calibri" panose="020F0502020204030204"/>
                <a:cs typeface="Times New Roman"/>
              </a:rPr>
              <a:t>Problema : El DF Player Mini no tenía todas las notas necesarias</a:t>
            </a:r>
            <a:br>
              <a:rPr lang="es-ES" sz="1600" b="1">
                <a:latin typeface="Times New Roman"/>
                <a:ea typeface="Calibri" panose="020F0502020204030204"/>
                <a:cs typeface="Times New Roman"/>
              </a:rPr>
            </a:br>
            <a:r>
              <a:rPr lang="es-ES" sz="1600" b="1">
                <a:latin typeface="Times New Roman"/>
                <a:ea typeface="Calibri" panose="020F0502020204030204"/>
                <a:cs typeface="Times New Roman"/>
              </a:rPr>
              <a:t>Causa</a:t>
            </a:r>
            <a:r>
              <a:rPr lang="es-ES" sz="1600">
                <a:latin typeface="Times New Roman"/>
                <a:ea typeface="Calibri" panose="020F0502020204030204"/>
                <a:cs typeface="Times New Roman"/>
              </a:rPr>
              <a:t>: Al cargar las notas en el DF Player Mini, algunas frecuencias se habían omitido.</a:t>
            </a:r>
            <a:br>
              <a:rPr lang="es-ES" sz="1600">
                <a:latin typeface="Times New Roman"/>
                <a:ea typeface="Calibri" panose="020F0502020204030204"/>
                <a:cs typeface="Times New Roman"/>
              </a:rPr>
            </a:br>
            <a:r>
              <a:rPr lang="es-ES" sz="1600">
                <a:latin typeface="Times New Roman"/>
                <a:ea typeface="Calibri" panose="020F0502020204030204"/>
                <a:cs typeface="Times New Roman"/>
              </a:rPr>
              <a:t>Solución: Se subieron todas las notas musicales necesarias y se verificó que las frecuencias correctas estuvieran presentes en el módulo.</a:t>
            </a:r>
            <a:endParaRPr lang="es-ES" sz="1600">
              <a:ea typeface="Calibri"/>
              <a:cs typeface="Calibri"/>
            </a:endParaRPr>
          </a:p>
          <a:p>
            <a:r>
              <a:rPr lang="es-ES" sz="1600" b="1">
                <a:latin typeface="Times New Roman"/>
                <a:ea typeface="Calibri" panose="020F0502020204030204"/>
                <a:cs typeface="Times New Roman"/>
              </a:rPr>
              <a:t>Problema : Arduino incorrecto</a:t>
            </a:r>
            <a:br>
              <a:rPr lang="es-ES" sz="1600" b="1">
                <a:latin typeface="Times New Roman"/>
                <a:ea typeface="Calibri" panose="020F0502020204030204"/>
                <a:cs typeface="Times New Roman"/>
              </a:rPr>
            </a:br>
            <a:r>
              <a:rPr lang="es-ES" sz="1600" b="1">
                <a:latin typeface="Times New Roman"/>
                <a:ea typeface="Calibri" panose="020F0502020204030204"/>
                <a:cs typeface="Times New Roman"/>
              </a:rPr>
              <a:t>Causa</a:t>
            </a:r>
            <a:r>
              <a:rPr lang="es-ES" sz="1600">
                <a:latin typeface="Times New Roman"/>
                <a:ea typeface="Calibri" panose="020F0502020204030204"/>
                <a:cs typeface="Times New Roman"/>
              </a:rPr>
              <a:t>: Se confundieron al seleccionar el Arduino y usaron uno que estaba suelto. Al intentar probar el código y pulsar los sensores táctiles, no se emitía ningún sonido. El problema no era el código, como inicialmente se pensó, sino el Arduino utilizado.</a:t>
            </a:r>
            <a:br>
              <a:rPr lang="es-ES" sz="1600">
                <a:latin typeface="Times New Roman"/>
                <a:ea typeface="Calibri" panose="020F0502020204030204"/>
                <a:cs typeface="Times New Roman"/>
              </a:rPr>
            </a:br>
            <a:r>
              <a:rPr lang="es-ES" sz="1600">
                <a:latin typeface="Times New Roman"/>
                <a:ea typeface="Calibri" panose="020F0502020204030204"/>
                <a:cs typeface="Times New Roman"/>
              </a:rPr>
              <a:t>Solución: Se cambiaron los cables a otro Arduino y se probó nuevamente el código, pero aún no se emitía sonido. Se detectó que un sensor </a:t>
            </a:r>
            <a:r>
              <a:rPr lang="es-ES" sz="1600" err="1">
                <a:latin typeface="Times New Roman"/>
                <a:ea typeface="Calibri" panose="020F0502020204030204"/>
                <a:cs typeface="Times New Roman"/>
              </a:rPr>
              <a:t>Touch</a:t>
            </a:r>
            <a:r>
              <a:rPr lang="es-ES" sz="1600">
                <a:latin typeface="Times New Roman"/>
                <a:ea typeface="Calibri" panose="020F0502020204030204"/>
                <a:cs typeface="Times New Roman"/>
              </a:rPr>
              <a:t> no funcionaba correctamente debido a interferencias provenientes de un problema específico de otro proyecto del grupo 1. Se solucionó al reemplazar los cables defectuosos y verificar que el </a:t>
            </a:r>
            <a:r>
              <a:rPr lang="es-ES" sz="1600" err="1">
                <a:latin typeface="Times New Roman"/>
                <a:ea typeface="Calibri" panose="020F0502020204030204"/>
                <a:cs typeface="Times New Roman"/>
              </a:rPr>
              <a:t>Touch</a:t>
            </a:r>
            <a:r>
              <a:rPr lang="es-ES" sz="1600">
                <a:latin typeface="Times New Roman"/>
                <a:ea typeface="Calibri" panose="020F0502020204030204"/>
                <a:cs typeface="Times New Roman"/>
              </a:rPr>
              <a:t> funcionara correctamente.</a:t>
            </a:r>
            <a:endParaRPr lang="es-ES" sz="160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ES" sz="1600" b="1">
                <a:latin typeface="Times New Roman"/>
                <a:ea typeface="Calibri"/>
                <a:cs typeface="Times New Roman"/>
              </a:rPr>
              <a:t>Problema : Interferencia en la señal de RX y TX</a:t>
            </a:r>
            <a:br>
              <a:rPr lang="es-ES" sz="1600" b="1">
                <a:latin typeface="Times New Roman"/>
                <a:ea typeface="Calibri"/>
                <a:cs typeface="Times New Roman"/>
              </a:rPr>
            </a:br>
            <a:r>
              <a:rPr lang="es-ES" sz="1600" b="1">
                <a:latin typeface="Times New Roman"/>
                <a:ea typeface="Calibri"/>
                <a:cs typeface="Times New Roman"/>
              </a:rPr>
              <a:t>Causa</a:t>
            </a:r>
            <a:r>
              <a:rPr lang="es-ES" sz="1600">
                <a:latin typeface="Times New Roman"/>
                <a:ea typeface="Calibri"/>
                <a:cs typeface="Times New Roman"/>
              </a:rPr>
              <a:t>: Las resistencias de RX y TX estaban tocándose, causando interferencia que impedía la reproducción de sonido.</a:t>
            </a:r>
            <a:br>
              <a:rPr lang="es-ES" sz="1600">
                <a:latin typeface="Times New Roman"/>
                <a:ea typeface="Calibri"/>
                <a:cs typeface="Times New Roman"/>
              </a:rPr>
            </a:br>
            <a:r>
              <a:rPr lang="es-ES" sz="1600">
                <a:latin typeface="Times New Roman"/>
                <a:ea typeface="Calibri"/>
                <a:cs typeface="Times New Roman"/>
              </a:rPr>
              <a:t>Solución: Se modificaron las conexiones de las resistencias y se separaron correctamente, eliminando la interferencia y permitiendo que el piano emitiera sonido.</a:t>
            </a:r>
          </a:p>
          <a:p>
            <a:pPr marL="0" indent="0">
              <a:buNone/>
            </a:pPr>
            <a:endParaRPr lang="es-ES" sz="16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38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5D17F-D242-0E02-1DCB-5D95F2152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46" y="1415478"/>
            <a:ext cx="10131425" cy="444760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1600" b="1">
                <a:latin typeface="Times New Roman"/>
                <a:cs typeface="Times New Roman"/>
              </a:rPr>
              <a:t>Problema : Problema de doble toque y reinicio</a:t>
            </a:r>
            <a:br>
              <a:rPr lang="es-ES" sz="1600" b="1">
                <a:latin typeface="Times New Roman"/>
                <a:cs typeface="Times New Roman"/>
              </a:rPr>
            </a:br>
            <a:r>
              <a:rPr lang="es-ES" sz="1600" b="1">
                <a:latin typeface="Times New Roman"/>
                <a:cs typeface="Times New Roman"/>
              </a:rPr>
              <a:t>Causa</a:t>
            </a:r>
            <a:r>
              <a:rPr lang="es-ES" sz="1600">
                <a:latin typeface="Times New Roman"/>
                <a:cs typeface="Times New Roman"/>
              </a:rPr>
              <a:t>: Al presionar dos sensores táctiles al mismo tiempo, el sistema dejaba de responder y requería un reinicio del Arduino.</a:t>
            </a:r>
            <a:br>
              <a:rPr lang="es-ES" sz="1600">
                <a:latin typeface="Times New Roman"/>
                <a:cs typeface="Times New Roman"/>
              </a:rPr>
            </a:br>
            <a:r>
              <a:rPr lang="es-ES" sz="1600">
                <a:latin typeface="Times New Roman"/>
                <a:cs typeface="Times New Roman"/>
              </a:rPr>
              <a:t>Solución: Se realizaron ajustes en el código y en la lógica de manejo de entradas para permitir que el sistema pudiera manejar múltiples toques simultáneamente sin que se bloquease.</a:t>
            </a:r>
            <a:endParaRPr lang="es-ES" sz="1600">
              <a:ea typeface="Calibri" panose="020F0502020204030204"/>
              <a:cs typeface="Calibri" panose="020F0502020204030204"/>
            </a:endParaRPr>
          </a:p>
          <a:p>
            <a:r>
              <a:rPr lang="es-ES" sz="1600" b="1">
                <a:latin typeface="Times New Roman"/>
                <a:cs typeface="Times New Roman"/>
              </a:rPr>
              <a:t>Problema : Problema de las notas agudas y graves</a:t>
            </a:r>
            <a:br>
              <a:rPr lang="es-ES" sz="1600" b="1">
                <a:latin typeface="Times New Roman"/>
                <a:cs typeface="Times New Roman"/>
              </a:rPr>
            </a:br>
            <a:r>
              <a:rPr lang="es-ES" sz="1600" b="1">
                <a:latin typeface="Times New Roman"/>
                <a:cs typeface="Times New Roman"/>
              </a:rPr>
              <a:t>Causa</a:t>
            </a:r>
            <a:r>
              <a:rPr lang="es-ES" sz="1600">
                <a:latin typeface="Times New Roman"/>
                <a:cs typeface="Times New Roman"/>
              </a:rPr>
              <a:t>: Las dos primeras notas del piano eran excesivamente agudas y la tercera cambiaba repentinamente a una frecuencia grave.</a:t>
            </a:r>
            <a:br>
              <a:rPr lang="es-ES" sz="1600">
                <a:latin typeface="Times New Roman"/>
                <a:cs typeface="Times New Roman"/>
              </a:rPr>
            </a:br>
            <a:r>
              <a:rPr lang="es-ES" sz="1600">
                <a:latin typeface="Times New Roman"/>
                <a:cs typeface="Times New Roman"/>
              </a:rPr>
              <a:t>Solución: Se revisó y ajustó el mapeo de notas en el código, </a:t>
            </a:r>
            <a:r>
              <a:rPr lang="es-ES" sz="1600" err="1">
                <a:latin typeface="Times New Roman"/>
                <a:cs typeface="Times New Roman"/>
              </a:rPr>
              <a:t>corregiendo</a:t>
            </a:r>
            <a:r>
              <a:rPr lang="es-ES" sz="1600">
                <a:latin typeface="Times New Roman"/>
                <a:cs typeface="Times New Roman"/>
              </a:rPr>
              <a:t> las frecuencias para que la transición entre notas fuera más suave y natural.</a:t>
            </a:r>
            <a:endParaRPr lang="es-ES" sz="1600">
              <a:ea typeface="Calibri"/>
              <a:cs typeface="Calibri"/>
            </a:endParaRPr>
          </a:p>
          <a:p>
            <a:r>
              <a:rPr lang="es-ES" sz="1600" b="1">
                <a:latin typeface="Times New Roman"/>
                <a:cs typeface="Times New Roman"/>
              </a:rPr>
              <a:t>Problema : Sensores táctiles demasiado juntos</a:t>
            </a:r>
            <a:br>
              <a:rPr lang="es-ES" sz="1600" b="1">
                <a:latin typeface="Times New Roman"/>
                <a:cs typeface="Times New Roman"/>
              </a:rPr>
            </a:br>
            <a:r>
              <a:rPr lang="es-ES" sz="1600" b="1">
                <a:latin typeface="Times New Roman"/>
                <a:cs typeface="Times New Roman"/>
              </a:rPr>
              <a:t>Causa</a:t>
            </a:r>
            <a:r>
              <a:rPr lang="es-ES" sz="1600">
                <a:latin typeface="Times New Roman"/>
                <a:cs typeface="Times New Roman"/>
              </a:rPr>
              <a:t>: Los sensores táctiles estaban muy cerca entre sí, lo que provocaba que al intentar presionar un sensor, también se tocara otro, causando que el sistema se trabara.</a:t>
            </a:r>
            <a:br>
              <a:rPr lang="es-ES" sz="1600">
                <a:latin typeface="Times New Roman"/>
                <a:cs typeface="Times New Roman"/>
              </a:rPr>
            </a:br>
            <a:r>
              <a:rPr lang="es-ES" sz="1600">
                <a:latin typeface="Times New Roman"/>
                <a:cs typeface="Times New Roman"/>
              </a:rPr>
              <a:t>Solución: Se reorganizaron los sensores táctiles para aumentar el espacio entre ellos y se implementaron ajustes en el código para filtrar las entradas y evitar activaciones simultáneas accidentales.</a:t>
            </a:r>
            <a:endParaRPr lang="es-ES" sz="160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205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67A9-051F-047A-DFD9-A15E6577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ES">
                <a:ea typeface="Calibri Light"/>
                <a:cs typeface="Calibri Light"/>
              </a:rPr>
              <a:t>Resultado final</a:t>
            </a:r>
            <a:endParaRPr lang="es-ES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58B7D72-D794-854D-20F2-0AB9E8CB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55" y="1880421"/>
            <a:ext cx="5103602" cy="5274822"/>
          </a:xfrm>
        </p:spPr>
        <p:txBody>
          <a:bodyPr>
            <a:normAutofit/>
          </a:bodyPr>
          <a:lstStyle/>
          <a:p>
            <a:r>
              <a:rPr lang="en-US" sz="1600">
                <a:latin typeface="Times New Roman"/>
                <a:cs typeface="Times New Roman"/>
              </a:rPr>
              <a:t>El </a:t>
            </a:r>
            <a:r>
              <a:rPr lang="en-US" sz="1600" err="1">
                <a:latin typeface="Times New Roman"/>
                <a:cs typeface="Times New Roman"/>
              </a:rPr>
              <a:t>proyecto</a:t>
            </a:r>
            <a:r>
              <a:rPr lang="en-US" sz="1600">
                <a:latin typeface="Times New Roman"/>
                <a:cs typeface="Times New Roman"/>
              </a:rPr>
              <a:t> del mini piano con Arduino </a:t>
            </a:r>
            <a:r>
              <a:rPr lang="en-US" sz="1600" err="1">
                <a:latin typeface="Times New Roman"/>
                <a:cs typeface="Times New Roman"/>
              </a:rPr>
              <a:t>fue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una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excelente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oportunidad</a:t>
            </a:r>
            <a:r>
              <a:rPr lang="en-US" sz="1600">
                <a:latin typeface="Times New Roman"/>
                <a:cs typeface="Times New Roman"/>
              </a:rPr>
              <a:t> para </a:t>
            </a:r>
            <a:r>
              <a:rPr lang="en-US" sz="1600" err="1">
                <a:latin typeface="Times New Roman"/>
                <a:cs typeface="Times New Roman"/>
              </a:rPr>
              <a:t>aprender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sobre</a:t>
            </a:r>
            <a:r>
              <a:rPr lang="en-US" sz="1600">
                <a:latin typeface="Times New Roman"/>
                <a:cs typeface="Times New Roman"/>
              </a:rPr>
              <a:t> la </a:t>
            </a:r>
            <a:r>
              <a:rPr lang="en-US" sz="1600" err="1">
                <a:latin typeface="Times New Roman"/>
                <a:cs typeface="Times New Roman"/>
              </a:rPr>
              <a:t>integración</a:t>
            </a:r>
            <a:r>
              <a:rPr lang="en-US" sz="160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componentes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electrónicos</a:t>
            </a:r>
            <a:r>
              <a:rPr lang="en-US" sz="1600">
                <a:latin typeface="Times New Roman"/>
                <a:cs typeface="Times New Roman"/>
              </a:rPr>
              <a:t> y la </a:t>
            </a:r>
            <a:r>
              <a:rPr lang="en-US" sz="1600" err="1">
                <a:latin typeface="Times New Roman"/>
                <a:cs typeface="Times New Roman"/>
              </a:rPr>
              <a:t>programación</a:t>
            </a:r>
            <a:r>
              <a:rPr lang="en-US" sz="1600">
                <a:latin typeface="Times New Roman"/>
                <a:cs typeface="Times New Roman"/>
              </a:rPr>
              <a:t>. A </a:t>
            </a:r>
            <a:r>
              <a:rPr lang="en-US" sz="1600" err="1">
                <a:latin typeface="Times New Roman"/>
                <a:cs typeface="Times New Roman"/>
              </a:rPr>
              <a:t>través</a:t>
            </a:r>
            <a:r>
              <a:rPr lang="en-US" sz="1600">
                <a:latin typeface="Times New Roman"/>
                <a:cs typeface="Times New Roman"/>
              </a:rPr>
              <a:t> de la </a:t>
            </a:r>
            <a:r>
              <a:rPr lang="en-US" sz="1600" err="1">
                <a:latin typeface="Times New Roman"/>
                <a:cs typeface="Times New Roman"/>
              </a:rPr>
              <a:t>resolución</a:t>
            </a:r>
            <a:r>
              <a:rPr lang="en-US" sz="160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problemas</a:t>
            </a:r>
            <a:r>
              <a:rPr lang="en-US" sz="1600">
                <a:latin typeface="Times New Roman"/>
                <a:cs typeface="Times New Roman"/>
              </a:rPr>
              <a:t> y la </a:t>
            </a:r>
            <a:r>
              <a:rPr lang="en-US" sz="1600" err="1">
                <a:latin typeface="Times New Roman"/>
                <a:cs typeface="Times New Roman"/>
              </a:rPr>
              <a:t>implementación</a:t>
            </a:r>
            <a:r>
              <a:rPr lang="en-US" sz="160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diversas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soluciones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técnicas</a:t>
            </a:r>
            <a:r>
              <a:rPr lang="en-US" sz="160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logramos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construir</a:t>
            </a:r>
            <a:r>
              <a:rPr lang="en-US" sz="1600">
                <a:latin typeface="Times New Roman"/>
                <a:cs typeface="Times New Roman"/>
              </a:rPr>
              <a:t> un </a:t>
            </a:r>
            <a:r>
              <a:rPr lang="en-US" sz="1600" err="1">
                <a:latin typeface="Times New Roman"/>
                <a:cs typeface="Times New Roman"/>
              </a:rPr>
              <a:t>sistema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interactivo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funcional</a:t>
            </a:r>
            <a:r>
              <a:rPr lang="en-US" sz="1600">
                <a:latin typeface="Times New Roman"/>
                <a:cs typeface="Times New Roman"/>
              </a:rPr>
              <a:t> que genera </a:t>
            </a:r>
            <a:r>
              <a:rPr lang="en-US" sz="1600" err="1">
                <a:latin typeface="Times New Roman"/>
                <a:cs typeface="Times New Roman"/>
              </a:rPr>
              <a:t>notas</a:t>
            </a:r>
            <a:r>
              <a:rPr lang="en-US" sz="1600">
                <a:latin typeface="Times New Roman"/>
                <a:cs typeface="Times New Roman"/>
              </a:rPr>
              <a:t> musicales y </a:t>
            </a:r>
            <a:r>
              <a:rPr lang="en-US" sz="1600" err="1">
                <a:latin typeface="Times New Roman"/>
                <a:cs typeface="Times New Roman"/>
              </a:rPr>
              <a:t>permite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variar</a:t>
            </a:r>
            <a:r>
              <a:rPr lang="en-US" sz="1600">
                <a:latin typeface="Times New Roman"/>
                <a:cs typeface="Times New Roman"/>
              </a:rPr>
              <a:t> la </a:t>
            </a:r>
            <a:r>
              <a:rPr lang="en-US" sz="1600" err="1">
                <a:latin typeface="Times New Roman"/>
                <a:cs typeface="Times New Roman"/>
              </a:rPr>
              <a:t>escala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mediante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el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b="1">
                <a:latin typeface="Times New Roman"/>
                <a:cs typeface="Times New Roman"/>
              </a:rPr>
              <a:t>Rotary Encoder</a:t>
            </a:r>
            <a:r>
              <a:rPr lang="en-US" sz="1600">
                <a:latin typeface="Times New Roman"/>
                <a:cs typeface="Times New Roman"/>
              </a:rPr>
              <a:t>.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1600">
                <a:latin typeface="Times New Roman"/>
                <a:cs typeface="Times New Roman"/>
              </a:rPr>
              <a:t>Este </a:t>
            </a:r>
            <a:r>
              <a:rPr lang="en-US" sz="1600" err="1">
                <a:latin typeface="Times New Roman"/>
                <a:cs typeface="Times New Roman"/>
              </a:rPr>
              <a:t>proyecto</a:t>
            </a:r>
            <a:r>
              <a:rPr lang="en-US" sz="1600">
                <a:latin typeface="Times New Roman"/>
                <a:cs typeface="Times New Roman"/>
              </a:rPr>
              <a:t> no solo </a:t>
            </a:r>
            <a:r>
              <a:rPr lang="en-US" sz="1600" err="1">
                <a:latin typeface="Times New Roman"/>
                <a:cs typeface="Times New Roman"/>
              </a:rPr>
              <a:t>ayudó</a:t>
            </a:r>
            <a:r>
              <a:rPr lang="en-US" sz="1600">
                <a:latin typeface="Times New Roman"/>
                <a:cs typeface="Times New Roman"/>
              </a:rPr>
              <a:t> a </a:t>
            </a:r>
            <a:r>
              <a:rPr lang="en-US" sz="1600" err="1">
                <a:latin typeface="Times New Roman"/>
                <a:cs typeface="Times New Roman"/>
              </a:rPr>
              <a:t>mejorar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nuestra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comprensión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sobre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cómo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funciona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el</a:t>
            </a:r>
            <a:r>
              <a:rPr lang="en-US" sz="1600">
                <a:latin typeface="Times New Roman"/>
                <a:cs typeface="Times New Roman"/>
              </a:rPr>
              <a:t> hardware y </a:t>
            </a:r>
            <a:r>
              <a:rPr lang="en-US" sz="1600" err="1">
                <a:latin typeface="Times New Roman"/>
                <a:cs typeface="Times New Roman"/>
              </a:rPr>
              <a:t>el</a:t>
            </a:r>
            <a:r>
              <a:rPr lang="en-US" sz="1600">
                <a:latin typeface="Times New Roman"/>
                <a:cs typeface="Times New Roman"/>
              </a:rPr>
              <a:t> software </a:t>
            </a:r>
            <a:r>
              <a:rPr lang="en-US" sz="1600" err="1">
                <a:latin typeface="Times New Roman"/>
                <a:cs typeface="Times New Roman"/>
              </a:rPr>
              <a:t>en</a:t>
            </a:r>
            <a:r>
              <a:rPr lang="en-US" sz="1600">
                <a:latin typeface="Times New Roman"/>
                <a:cs typeface="Times New Roman"/>
              </a:rPr>
              <a:t> conjunto, </a:t>
            </a:r>
            <a:r>
              <a:rPr lang="en-US" sz="1600" err="1">
                <a:latin typeface="Times New Roman"/>
                <a:cs typeface="Times New Roman"/>
              </a:rPr>
              <a:t>sino</a:t>
            </a:r>
            <a:r>
              <a:rPr lang="en-US" sz="1600">
                <a:latin typeface="Times New Roman"/>
                <a:cs typeface="Times New Roman"/>
              </a:rPr>
              <a:t> que también </a:t>
            </a:r>
            <a:r>
              <a:rPr lang="en-US" sz="1600" err="1">
                <a:latin typeface="Times New Roman"/>
                <a:cs typeface="Times New Roman"/>
              </a:rPr>
              <a:t>nos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proporcionó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una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valiosa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experiencia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práctica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en</a:t>
            </a:r>
            <a:r>
              <a:rPr lang="en-US" sz="1600">
                <a:latin typeface="Times New Roman"/>
                <a:cs typeface="Times New Roman"/>
              </a:rPr>
              <a:t> la </a:t>
            </a:r>
            <a:r>
              <a:rPr lang="en-US" sz="1600" err="1">
                <a:latin typeface="Times New Roman"/>
                <a:cs typeface="Times New Roman"/>
              </a:rPr>
              <a:t>creación</a:t>
            </a:r>
            <a:r>
              <a:rPr lang="en-US" sz="160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dispositivos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interactivos</a:t>
            </a:r>
            <a:r>
              <a:rPr lang="en-US" sz="1600">
                <a:latin typeface="Times New Roman"/>
                <a:cs typeface="Times New Roman"/>
              </a:rPr>
              <a:t>. Los </a:t>
            </a:r>
            <a:r>
              <a:rPr lang="en-US" sz="1600" err="1">
                <a:latin typeface="Times New Roman"/>
                <a:cs typeface="Times New Roman"/>
              </a:rPr>
              <a:t>problemas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surgidos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durante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el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desarrollo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fueron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resueltos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eficazmente</a:t>
            </a:r>
            <a:r>
              <a:rPr lang="en-US" sz="1600">
                <a:latin typeface="Times New Roman"/>
                <a:cs typeface="Times New Roman"/>
              </a:rPr>
              <a:t>, lo que </a:t>
            </a:r>
            <a:r>
              <a:rPr lang="en-US" sz="1600" err="1">
                <a:latin typeface="Times New Roman"/>
                <a:cs typeface="Times New Roman"/>
              </a:rPr>
              <a:t>nos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permitió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afianzar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nuestros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conocimientos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sobre</a:t>
            </a:r>
            <a:r>
              <a:rPr lang="en-US" sz="1600">
                <a:latin typeface="Times New Roman"/>
                <a:cs typeface="Times New Roman"/>
              </a:rPr>
              <a:t> la </a:t>
            </a:r>
            <a:r>
              <a:rPr lang="en-US" sz="1600" err="1">
                <a:latin typeface="Times New Roman"/>
                <a:cs typeface="Times New Roman"/>
              </a:rPr>
              <a:t>electrónica</a:t>
            </a:r>
            <a:r>
              <a:rPr lang="en-US" sz="1600">
                <a:latin typeface="Times New Roman"/>
                <a:cs typeface="Times New Roman"/>
              </a:rPr>
              <a:t> y la </a:t>
            </a:r>
            <a:r>
              <a:rPr lang="en-US" sz="1600" err="1">
                <a:latin typeface="Times New Roman"/>
                <a:cs typeface="Times New Roman"/>
              </a:rPr>
              <a:t>programación</a:t>
            </a:r>
            <a:r>
              <a:rPr lang="en-US" sz="160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microcontroladores</a:t>
            </a:r>
            <a:r>
              <a:rPr lang="en-US" sz="1600" b="1">
                <a:latin typeface="Times New Roman"/>
                <a:cs typeface="Times New Roman"/>
              </a:rPr>
              <a:t>.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br>
              <a:rPr lang="en-US"/>
            </a:b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Marcador de contenido 6" descr="Imagen que contiene circuito&#10;&#10;Descripción generada automáticamente">
            <a:extLst>
              <a:ext uri="{FF2B5EF4-FFF2-40B4-BE49-F238E27FC236}">
                <a16:creationId xmlns:a16="http://schemas.microsoft.com/office/drawing/2014/main" id="{917120C3-F212-550F-C215-B1099E80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31276"/>
            <a:ext cx="6095593" cy="45412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36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Celestial</vt:lpstr>
      <vt:lpstr>MINI PIANO(TOUCH)</vt:lpstr>
      <vt:lpstr>Idea del proyecto</vt:lpstr>
      <vt:lpstr>Descripción</vt:lpstr>
      <vt:lpstr>Materiales</vt:lpstr>
      <vt:lpstr>COMO SE TRABAJO, Tareas asignadas y organización</vt:lpstr>
      <vt:lpstr>PROBLEMAS QUE HUBO</vt:lpstr>
      <vt:lpstr>Presentación de PowerPoint</vt:lpstr>
      <vt:lpstr>Resultado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15</cp:revision>
  <dcterms:created xsi:type="dcterms:W3CDTF">2024-11-26T00:23:54Z</dcterms:created>
  <dcterms:modified xsi:type="dcterms:W3CDTF">2024-12-05T22:15:58Z</dcterms:modified>
</cp:coreProperties>
</file>