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60" r:id="rId5"/>
    <p:sldId id="374" r:id="rId6"/>
    <p:sldId id="384" r:id="rId7"/>
    <p:sldId id="378" r:id="rId8"/>
    <p:sldId id="346" r:id="rId9"/>
    <p:sldId id="353" r:id="rId10"/>
    <p:sldId id="373" r:id="rId11"/>
    <p:sldId id="376" r:id="rId12"/>
    <p:sldId id="280" r:id="rId13"/>
    <p:sldId id="379" r:id="rId14"/>
    <p:sldId id="377" r:id="rId15"/>
    <p:sldId id="381" r:id="rId16"/>
    <p:sldId id="359" r:id="rId17"/>
    <p:sldId id="383" r:id="rId18"/>
    <p:sldId id="342" r:id="rId19"/>
    <p:sldId id="330" r:id="rId20"/>
    <p:sldId id="312" r:id="rId21"/>
    <p:sldId id="341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BF9CD"/>
    <a:srgbClr val="29B6F6"/>
    <a:srgbClr val="42424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E687A-88E5-4951-AB9E-E4D666C2A313}" v="290" dt="2020-05-25T07:12:27.304"/>
    <p1510:client id="{561D0BC6-7F0A-4B47-9FAF-98696AD5C29A}" v="5" dt="2020-06-01T10:07:48.006"/>
    <p1510:client id="{9A29E45F-45BE-45B5-9B7D-20ECD98BBCEB}" v="24" dt="2020-06-01T10:47:49.623"/>
    <p1510:client id="{9CC2C35B-FF5F-42B6-ABAF-0B4AA33C424A}" v="5" dt="2020-05-25T14:54:42.863"/>
    <p1510:client id="{CAC2170C-E3ED-F54B-A570-26D4CC054920}" v="6" dt="2020-05-25T14:12:17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 Sabbadi" userId="S::ahmed.sabbabi_nodall.io#ext#@nexteamio.onmicrosoft.com::331b9bd2-4b97-4d6b-8b32-08e0aea74af1" providerId="AD" clId="Web-{9CC2C35B-FF5F-42B6-ABAF-0B4AA33C424A}"/>
    <pc:docChg chg="modSld">
      <pc:chgData name="Ahmed  Sabbadi" userId="S::ahmed.sabbabi_nodall.io#ext#@nexteamio.onmicrosoft.com::331b9bd2-4b97-4d6b-8b32-08e0aea74af1" providerId="AD" clId="Web-{9CC2C35B-FF5F-42B6-ABAF-0B4AA33C424A}" dt="2020-05-25T14:54:42.863" v="2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9CC2C35B-FF5F-42B6-ABAF-0B4AA33C424A}" dt="2020-05-25T14:54:42.863" v="2" actId="20577"/>
        <pc:sldMkLst>
          <pc:docMk/>
          <pc:sldMk cId="3392766525" sldId="381"/>
        </pc:sldMkLst>
        <pc:spChg chg="mod">
          <ac:chgData name="Ahmed  Sabbadi" userId="S::ahmed.sabbabi_nodall.io#ext#@nexteamio.onmicrosoft.com::331b9bd2-4b97-4d6b-8b32-08e0aea74af1" providerId="AD" clId="Web-{9CC2C35B-FF5F-42B6-ABAF-0B4AA33C424A}" dt="2020-05-25T14:54:42.863" v="2" actId="20577"/>
          <ac:spMkLst>
            <pc:docMk/>
            <pc:sldMk cId="3392766525" sldId="381"/>
            <ac:spMk id="3" creationId="{0BED2F55-4156-4B21-9D8C-47EB3CF3EFEE}"/>
          </ac:spMkLst>
        </pc:spChg>
        <pc:spChg chg="mod">
          <ac:chgData name="Ahmed  Sabbadi" userId="S::ahmed.sabbabi_nodall.io#ext#@nexteamio.onmicrosoft.com::331b9bd2-4b97-4d6b-8b32-08e0aea74af1" providerId="AD" clId="Web-{9CC2C35B-FF5F-42B6-ABAF-0B4AA33C424A}" dt="2020-05-25T14:53:17.654" v="0" actId="20577"/>
          <ac:spMkLst>
            <pc:docMk/>
            <pc:sldMk cId="3392766525" sldId="381"/>
            <ac:spMk id="13" creationId="{786EBCE0-5045-4BAA-966D-7B32C83EDB6C}"/>
          </ac:spMkLst>
        </pc:spChg>
      </pc:sldChg>
    </pc:docChg>
  </pc:docChgLst>
  <pc:docChgLst>
    <pc:chgData name="Juan Coll Soler" userId="76f29f96-a77f-4610-b877-c87639bea5ae" providerId="ADAL" clId="{AC6B6FC6-AF52-46A5-A6C4-3F8864AC0197}"/>
    <pc:docChg chg="undo custSel addSld delSld modSld sldOrd">
      <pc:chgData name="Juan Coll Soler" userId="76f29f96-a77f-4610-b877-c87639bea5ae" providerId="ADAL" clId="{AC6B6FC6-AF52-46A5-A6C4-3F8864AC0197}" dt="2020-05-14T15:43:28.534" v="10136" actId="1076"/>
      <pc:docMkLst>
        <pc:docMk/>
      </pc:docMkLst>
      <pc:sldChg chg="modSp mod">
        <pc:chgData name="Juan Coll Soler" userId="76f29f96-a77f-4610-b877-c87639bea5ae" providerId="ADAL" clId="{AC6B6FC6-AF52-46A5-A6C4-3F8864AC0197}" dt="2020-05-12T16:47:34.747" v="7332" actId="113"/>
        <pc:sldMkLst>
          <pc:docMk/>
          <pc:sldMk cId="2291376163" sldId="260"/>
        </pc:sldMkLst>
        <pc:spChg chg="mod">
          <ac:chgData name="Juan Coll Soler" userId="76f29f96-a77f-4610-b877-c87639bea5ae" providerId="ADAL" clId="{AC6B6FC6-AF52-46A5-A6C4-3F8864AC0197}" dt="2020-05-12T16:47:34.747" v="7332" actId="113"/>
          <ac:spMkLst>
            <pc:docMk/>
            <pc:sldMk cId="2291376163" sldId="260"/>
            <ac:spMk id="3" creationId="{187D0C79-3AEC-4B1C-8232-9DAD40ABDE78}"/>
          </ac:spMkLst>
        </pc:spChg>
      </pc:sldChg>
      <pc:sldChg chg="addSp delSp modSp mod">
        <pc:chgData name="Juan Coll Soler" userId="76f29f96-a77f-4610-b877-c87639bea5ae" providerId="ADAL" clId="{AC6B6FC6-AF52-46A5-A6C4-3F8864AC0197}" dt="2020-05-13T15:54:16.536" v="9010" actId="20577"/>
        <pc:sldMkLst>
          <pc:docMk/>
          <pc:sldMk cId="3089987379" sldId="280"/>
        </pc:sldMkLst>
        <pc:spChg chg="mod">
          <ac:chgData name="Juan Coll Soler" userId="76f29f96-a77f-4610-b877-c87639bea5ae" providerId="ADAL" clId="{AC6B6FC6-AF52-46A5-A6C4-3F8864AC0197}" dt="2020-05-13T15:33:23.260" v="8421" actId="1076"/>
          <ac:spMkLst>
            <pc:docMk/>
            <pc:sldMk cId="3089987379" sldId="280"/>
            <ac:spMk id="2" creationId="{2F56573C-2B79-434B-A785-E171208FDEBE}"/>
          </ac:spMkLst>
        </pc:spChg>
        <pc:spChg chg="del mod">
          <ac:chgData name="Juan Coll Soler" userId="76f29f96-a77f-4610-b877-c87639bea5ae" providerId="ADAL" clId="{AC6B6FC6-AF52-46A5-A6C4-3F8864AC0197}" dt="2020-05-12T15:33:26.388" v="3391" actId="478"/>
          <ac:spMkLst>
            <pc:docMk/>
            <pc:sldMk cId="3089987379" sldId="280"/>
            <ac:spMk id="8" creationId="{F99C271B-41B6-4646-A9B3-E7C39A0DA2ED}"/>
          </ac:spMkLst>
        </pc:spChg>
        <pc:spChg chg="del mod">
          <ac:chgData name="Juan Coll Soler" userId="76f29f96-a77f-4610-b877-c87639bea5ae" providerId="ADAL" clId="{AC6B6FC6-AF52-46A5-A6C4-3F8864AC0197}" dt="2020-05-13T15:42:29.464" v="8516" actId="478"/>
          <ac:spMkLst>
            <pc:docMk/>
            <pc:sldMk cId="3089987379" sldId="280"/>
            <ac:spMk id="12" creationId="{ECCED8DC-E05D-4A49-B008-E7F1793B890C}"/>
          </ac:spMkLst>
        </pc:spChg>
        <pc:spChg chg="mod">
          <ac:chgData name="Juan Coll Soler" userId="76f29f96-a77f-4610-b877-c87639bea5ae" providerId="ADAL" clId="{AC6B6FC6-AF52-46A5-A6C4-3F8864AC0197}" dt="2020-05-13T15:53:23.743" v="9003" actId="1076"/>
          <ac:spMkLst>
            <pc:docMk/>
            <pc:sldMk cId="3089987379" sldId="280"/>
            <ac:spMk id="13" creationId="{30F865D0-D84C-441D-A6EA-8AAE588C0F15}"/>
          </ac:spMkLst>
        </pc:spChg>
        <pc:spChg chg="mod">
          <ac:chgData name="Juan Coll Soler" userId="76f29f96-a77f-4610-b877-c87639bea5ae" providerId="ADAL" clId="{AC6B6FC6-AF52-46A5-A6C4-3F8864AC0197}" dt="2020-05-13T15:53:04.764" v="8999" actId="1076"/>
          <ac:spMkLst>
            <pc:docMk/>
            <pc:sldMk cId="3089987379" sldId="280"/>
            <ac:spMk id="14" creationId="{261D3929-6E70-4592-BC7C-2BCC39D67051}"/>
          </ac:spMkLst>
        </pc:spChg>
        <pc:spChg chg="mod">
          <ac:chgData name="Juan Coll Soler" userId="76f29f96-a77f-4610-b877-c87639bea5ae" providerId="ADAL" clId="{AC6B6FC6-AF52-46A5-A6C4-3F8864AC0197}" dt="2020-05-13T15:54:16.536" v="9010" actId="20577"/>
          <ac:spMkLst>
            <pc:docMk/>
            <pc:sldMk cId="3089987379" sldId="280"/>
            <ac:spMk id="15" creationId="{DB7216F3-6944-4C1F-9198-747BDF7D33F4}"/>
          </ac:spMkLst>
        </pc:spChg>
        <pc:spChg chg="mod">
          <ac:chgData name="Juan Coll Soler" userId="76f29f96-a77f-4610-b877-c87639bea5ae" providerId="ADAL" clId="{AC6B6FC6-AF52-46A5-A6C4-3F8864AC0197}" dt="2020-05-13T15:52:32.085" v="8973" actId="1076"/>
          <ac:spMkLst>
            <pc:docMk/>
            <pc:sldMk cId="3089987379" sldId="280"/>
            <ac:spMk id="16" creationId="{870EF058-C222-B647-996C-DC62CF2ABC62}"/>
          </ac:spMkLst>
        </pc:spChg>
        <pc:spChg chg="add mod">
          <ac:chgData name="Juan Coll Soler" userId="76f29f96-a77f-4610-b877-c87639bea5ae" providerId="ADAL" clId="{AC6B6FC6-AF52-46A5-A6C4-3F8864AC0197}" dt="2020-05-13T15:52:35.509" v="8974" actId="1076"/>
          <ac:spMkLst>
            <pc:docMk/>
            <pc:sldMk cId="3089987379" sldId="280"/>
            <ac:spMk id="21" creationId="{94795E3A-CB72-45D5-A295-D60FA1458D4D}"/>
          </ac:spMkLst>
        </pc:spChg>
        <pc:spChg chg="add del mod">
          <ac:chgData name="Juan Coll Soler" userId="76f29f96-a77f-4610-b877-c87639bea5ae" providerId="ADAL" clId="{AC6B6FC6-AF52-46A5-A6C4-3F8864AC0197}" dt="2020-05-13T15:12:26.051" v="7762"/>
          <ac:spMkLst>
            <pc:docMk/>
            <pc:sldMk cId="3089987379" sldId="280"/>
            <ac:spMk id="22" creationId="{955BBFC1-9DEC-46C0-97BB-75918A577E69}"/>
          </ac:spMkLst>
        </pc:spChg>
        <pc:spChg chg="add del mod">
          <ac:chgData name="Juan Coll Soler" userId="76f29f96-a77f-4610-b877-c87639bea5ae" providerId="ADAL" clId="{AC6B6FC6-AF52-46A5-A6C4-3F8864AC0197}" dt="2020-05-13T15:12:26.049" v="7760" actId="478"/>
          <ac:spMkLst>
            <pc:docMk/>
            <pc:sldMk cId="3089987379" sldId="280"/>
            <ac:spMk id="23" creationId="{F1E4119E-E8D3-422E-BEEE-036690B58AAD}"/>
          </ac:spMkLst>
        </pc:spChg>
        <pc:spChg chg="add mod">
          <ac:chgData name="Juan Coll Soler" userId="76f29f96-a77f-4610-b877-c87639bea5ae" providerId="ADAL" clId="{AC6B6FC6-AF52-46A5-A6C4-3F8864AC0197}" dt="2020-05-13T15:53:35.544" v="9007" actId="1076"/>
          <ac:spMkLst>
            <pc:docMk/>
            <pc:sldMk cId="3089987379" sldId="280"/>
            <ac:spMk id="24" creationId="{92C607A0-F98B-4D77-8BFF-FCCD40F97675}"/>
          </ac:spMkLst>
        </pc:spChg>
        <pc:spChg chg="add mod">
          <ac:chgData name="Juan Coll Soler" userId="76f29f96-a77f-4610-b877-c87639bea5ae" providerId="ADAL" clId="{AC6B6FC6-AF52-46A5-A6C4-3F8864AC0197}" dt="2020-05-13T15:49:33.767" v="8947" actId="1076"/>
          <ac:spMkLst>
            <pc:docMk/>
            <pc:sldMk cId="3089987379" sldId="280"/>
            <ac:spMk id="26" creationId="{22DF6A97-0895-4B76-BA60-8A83468703B9}"/>
          </ac:spMkLst>
        </pc:spChg>
        <pc:spChg chg="add del mod">
          <ac:chgData name="Juan Coll Soler" userId="76f29f96-a77f-4610-b877-c87639bea5ae" providerId="ADAL" clId="{AC6B6FC6-AF52-46A5-A6C4-3F8864AC0197}" dt="2020-05-13T15:50:08.622" v="8953" actId="478"/>
          <ac:spMkLst>
            <pc:docMk/>
            <pc:sldMk cId="3089987379" sldId="280"/>
            <ac:spMk id="27" creationId="{BFA0879C-9DEB-42CD-8535-F62EA906A478}"/>
          </ac:spMkLst>
        </pc:spChg>
        <pc:spChg chg="add mod">
          <ac:chgData name="Juan Coll Soler" userId="76f29f96-a77f-4610-b877-c87639bea5ae" providerId="ADAL" clId="{AC6B6FC6-AF52-46A5-A6C4-3F8864AC0197}" dt="2020-05-13T15:50:09.061" v="8954"/>
          <ac:spMkLst>
            <pc:docMk/>
            <pc:sldMk cId="3089987379" sldId="280"/>
            <ac:spMk id="28" creationId="{545C6C3E-4905-42E6-8D8C-C67055EDB5E8}"/>
          </ac:spMkLst>
        </pc:spChg>
        <pc:spChg chg="add mod">
          <ac:chgData name="Juan Coll Soler" userId="76f29f96-a77f-4610-b877-c87639bea5ae" providerId="ADAL" clId="{AC6B6FC6-AF52-46A5-A6C4-3F8864AC0197}" dt="2020-05-13T15:50:09.061" v="8954"/>
          <ac:spMkLst>
            <pc:docMk/>
            <pc:sldMk cId="3089987379" sldId="280"/>
            <ac:spMk id="29" creationId="{04732433-192B-4138-B47E-E26692EC7675}"/>
          </ac:spMkLst>
        </pc:spChg>
        <pc:spChg chg="add mod">
          <ac:chgData name="Juan Coll Soler" userId="76f29f96-a77f-4610-b877-c87639bea5ae" providerId="ADAL" clId="{AC6B6FC6-AF52-46A5-A6C4-3F8864AC0197}" dt="2020-05-13T15:50:09.061" v="8954"/>
          <ac:spMkLst>
            <pc:docMk/>
            <pc:sldMk cId="3089987379" sldId="280"/>
            <ac:spMk id="30" creationId="{0157F45C-3E9D-4FCF-8180-1D42F10C6F32}"/>
          </ac:spMkLst>
        </pc:spChg>
        <pc:picChg chg="mod">
          <ac:chgData name="Juan Coll Soler" userId="76f29f96-a77f-4610-b877-c87639bea5ae" providerId="ADAL" clId="{AC6B6FC6-AF52-46A5-A6C4-3F8864AC0197}" dt="2020-05-13T15:53:25.127" v="9004" actId="1076"/>
          <ac:picMkLst>
            <pc:docMk/>
            <pc:sldMk cId="3089987379" sldId="280"/>
            <ac:picMk id="3" creationId="{B8FCA4EC-1462-4B65-8763-CC978D4BF07B}"/>
          </ac:picMkLst>
        </pc:picChg>
        <pc:picChg chg="mod">
          <ac:chgData name="Juan Coll Soler" userId="76f29f96-a77f-4610-b877-c87639bea5ae" providerId="ADAL" clId="{AC6B6FC6-AF52-46A5-A6C4-3F8864AC0197}" dt="2020-05-13T15:15:40.597" v="7879" actId="1076"/>
          <ac:picMkLst>
            <pc:docMk/>
            <pc:sldMk cId="3089987379" sldId="280"/>
            <ac:picMk id="4" creationId="{DE2828EE-C0EE-4D86-9E37-65CE15535FDF}"/>
          </ac:picMkLst>
        </pc:picChg>
        <pc:picChg chg="add mod">
          <ac:chgData name="Juan Coll Soler" userId="76f29f96-a77f-4610-b877-c87639bea5ae" providerId="ADAL" clId="{AC6B6FC6-AF52-46A5-A6C4-3F8864AC0197}" dt="2020-05-13T15:53:35.544" v="9007" actId="1076"/>
          <ac:picMkLst>
            <pc:docMk/>
            <pc:sldMk cId="3089987379" sldId="280"/>
            <ac:picMk id="6" creationId="{8339B61A-9D66-4210-8003-F5CE37635B50}"/>
          </ac:picMkLst>
        </pc:picChg>
        <pc:picChg chg="mod">
          <ac:chgData name="Juan Coll Soler" userId="76f29f96-a77f-4610-b877-c87639bea5ae" providerId="ADAL" clId="{AC6B6FC6-AF52-46A5-A6C4-3F8864AC0197}" dt="2020-05-13T15:53:28.319" v="9006" actId="1076"/>
          <ac:picMkLst>
            <pc:docMk/>
            <pc:sldMk cId="3089987379" sldId="280"/>
            <ac:picMk id="7" creationId="{1C952D88-8411-48ED-B69A-572D57835E8E}"/>
          </ac:picMkLst>
        </pc:picChg>
        <pc:picChg chg="mod">
          <ac:chgData name="Juan Coll Soler" userId="76f29f96-a77f-4610-b877-c87639bea5ae" providerId="ADAL" clId="{AC6B6FC6-AF52-46A5-A6C4-3F8864AC0197}" dt="2020-05-13T15:53:26.302" v="9005" actId="1076"/>
          <ac:picMkLst>
            <pc:docMk/>
            <pc:sldMk cId="3089987379" sldId="280"/>
            <ac:picMk id="9" creationId="{B6740973-DA5E-406A-ADA6-ADF0F0D6555B}"/>
          </ac:picMkLst>
        </pc:picChg>
        <pc:picChg chg="add mod">
          <ac:chgData name="Juan Coll Soler" userId="76f29f96-a77f-4610-b877-c87639bea5ae" providerId="ADAL" clId="{AC6B6FC6-AF52-46A5-A6C4-3F8864AC0197}" dt="2020-05-13T15:53:35.544" v="9007" actId="1076"/>
          <ac:picMkLst>
            <pc:docMk/>
            <pc:sldMk cId="3089987379" sldId="280"/>
            <ac:picMk id="10" creationId="{C2D32003-AC7F-4451-B134-7538DE74A863}"/>
          </ac:picMkLst>
        </pc:picChg>
        <pc:picChg chg="del mod">
          <ac:chgData name="Juan Coll Soler" userId="76f29f96-a77f-4610-b877-c87639bea5ae" providerId="ADAL" clId="{AC6B6FC6-AF52-46A5-A6C4-3F8864AC0197}" dt="2020-05-13T15:42:31.824" v="8517" actId="478"/>
          <ac:picMkLst>
            <pc:docMk/>
            <pc:sldMk cId="3089987379" sldId="280"/>
            <ac:picMk id="11" creationId="{39D5F0A5-25E2-4ED7-AE6F-143A23B13620}"/>
          </ac:picMkLst>
        </pc:picChg>
        <pc:picChg chg="add mod">
          <ac:chgData name="Juan Coll Soler" userId="76f29f96-a77f-4610-b877-c87639bea5ae" providerId="ADAL" clId="{AC6B6FC6-AF52-46A5-A6C4-3F8864AC0197}" dt="2020-05-13T15:53:35.544" v="9007" actId="1076"/>
          <ac:picMkLst>
            <pc:docMk/>
            <pc:sldMk cId="3089987379" sldId="280"/>
            <ac:picMk id="19" creationId="{0BE43CA8-3F3A-409F-A5B1-8D44407223E9}"/>
          </ac:picMkLst>
        </pc:picChg>
        <pc:picChg chg="add mod">
          <ac:chgData name="Juan Coll Soler" userId="76f29f96-a77f-4610-b877-c87639bea5ae" providerId="ADAL" clId="{AC6B6FC6-AF52-46A5-A6C4-3F8864AC0197}" dt="2020-05-13T15:53:35.544" v="9007" actId="1076"/>
          <ac:picMkLst>
            <pc:docMk/>
            <pc:sldMk cId="3089987379" sldId="280"/>
            <ac:picMk id="20" creationId="{D1BFFDA0-2F59-4AFA-904D-E2401946B9B1}"/>
          </ac:picMkLst>
        </pc:picChg>
        <pc:picChg chg="add mod">
          <ac:chgData name="Juan Coll Soler" userId="76f29f96-a77f-4610-b877-c87639bea5ae" providerId="ADAL" clId="{AC6B6FC6-AF52-46A5-A6C4-3F8864AC0197}" dt="2020-05-13T15:53:35.544" v="9007" actId="1076"/>
          <ac:picMkLst>
            <pc:docMk/>
            <pc:sldMk cId="3089987379" sldId="280"/>
            <ac:picMk id="25" creationId="{22588C75-6B27-42B0-9D3A-59A6CE0C02B2}"/>
          </ac:picMkLst>
        </pc:picChg>
        <pc:cxnChg chg="add mod">
          <ac:chgData name="Juan Coll Soler" userId="76f29f96-a77f-4610-b877-c87639bea5ae" providerId="ADAL" clId="{AC6B6FC6-AF52-46A5-A6C4-3F8864AC0197}" dt="2020-05-13T15:54:04.440" v="9009" actId="208"/>
          <ac:cxnSpMkLst>
            <pc:docMk/>
            <pc:sldMk cId="3089987379" sldId="280"/>
            <ac:cxnSpMk id="17" creationId="{1B745ECD-5690-4392-8B1C-C00306F59C32}"/>
          </ac:cxnSpMkLst>
        </pc:cxnChg>
      </pc:sldChg>
      <pc:sldChg chg="modSp del mod">
        <pc:chgData name="Juan Coll Soler" userId="76f29f96-a77f-4610-b877-c87639bea5ae" providerId="ADAL" clId="{AC6B6FC6-AF52-46A5-A6C4-3F8864AC0197}" dt="2020-05-14T14:48:17.868" v="9859" actId="47"/>
        <pc:sldMkLst>
          <pc:docMk/>
          <pc:sldMk cId="3526794786" sldId="287"/>
        </pc:sldMkLst>
        <pc:spChg chg="mod">
          <ac:chgData name="Juan Coll Soler" userId="76f29f96-a77f-4610-b877-c87639bea5ae" providerId="ADAL" clId="{AC6B6FC6-AF52-46A5-A6C4-3F8864AC0197}" dt="2020-05-14T14:38:57.759" v="9626" actId="1076"/>
          <ac:spMkLst>
            <pc:docMk/>
            <pc:sldMk cId="3526794786" sldId="287"/>
            <ac:spMk id="2" creationId="{5011B682-A6D8-4424-B0B0-D3B73A111AAC}"/>
          </ac:spMkLst>
        </pc:spChg>
        <pc:spChg chg="mod">
          <ac:chgData name="Juan Coll Soler" userId="76f29f96-a77f-4610-b877-c87639bea5ae" providerId="ADAL" clId="{AC6B6FC6-AF52-46A5-A6C4-3F8864AC0197}" dt="2020-05-11T09:41:15.543" v="336" actId="20577"/>
          <ac:spMkLst>
            <pc:docMk/>
            <pc:sldMk cId="3526794786" sldId="287"/>
            <ac:spMk id="6" creationId="{A2AF1923-55D1-4BCB-B9D9-1281E20692CB}"/>
          </ac:spMkLst>
        </pc:spChg>
      </pc:sldChg>
      <pc:sldChg chg="addSp modSp mod">
        <pc:chgData name="Juan Coll Soler" userId="76f29f96-a77f-4610-b877-c87639bea5ae" providerId="ADAL" clId="{AC6B6FC6-AF52-46A5-A6C4-3F8864AC0197}" dt="2020-05-12T16:23:54.657" v="6551" actId="20577"/>
        <pc:sldMkLst>
          <pc:docMk/>
          <pc:sldMk cId="3921241953" sldId="288"/>
        </pc:sldMkLst>
        <pc:spChg chg="mod">
          <ac:chgData name="Juan Coll Soler" userId="76f29f96-a77f-4610-b877-c87639bea5ae" providerId="ADAL" clId="{AC6B6FC6-AF52-46A5-A6C4-3F8864AC0197}" dt="2020-05-12T16:22:40.623" v="6537" actId="1076"/>
          <ac:spMkLst>
            <pc:docMk/>
            <pc:sldMk cId="3921241953" sldId="288"/>
            <ac:spMk id="2" creationId="{72ADF3B8-6F58-400F-BBD0-ABE77FF2662D}"/>
          </ac:spMkLst>
        </pc:spChg>
        <pc:spChg chg="mod">
          <ac:chgData name="Juan Coll Soler" userId="76f29f96-a77f-4610-b877-c87639bea5ae" providerId="ADAL" clId="{AC6B6FC6-AF52-46A5-A6C4-3F8864AC0197}" dt="2020-05-12T16:23:54.657" v="6551" actId="20577"/>
          <ac:spMkLst>
            <pc:docMk/>
            <pc:sldMk cId="3921241953" sldId="288"/>
            <ac:spMk id="4" creationId="{B8452657-326C-4B9D-B2CE-A2C8212E0852}"/>
          </ac:spMkLst>
        </pc:spChg>
        <pc:spChg chg="add mod">
          <ac:chgData name="Juan Coll Soler" userId="76f29f96-a77f-4610-b877-c87639bea5ae" providerId="ADAL" clId="{AC6B6FC6-AF52-46A5-A6C4-3F8864AC0197}" dt="2020-05-12T15:44:42.163" v="4122" actId="20577"/>
          <ac:spMkLst>
            <pc:docMk/>
            <pc:sldMk cId="3921241953" sldId="288"/>
            <ac:spMk id="8" creationId="{3ADEB885-A87A-42E6-9F30-453ED1AB62C2}"/>
          </ac:spMkLst>
        </pc:spChg>
        <pc:picChg chg="mod">
          <ac:chgData name="Juan Coll Soler" userId="76f29f96-a77f-4610-b877-c87639bea5ae" providerId="ADAL" clId="{AC6B6FC6-AF52-46A5-A6C4-3F8864AC0197}" dt="2020-05-12T16:13:31.450" v="5901" actId="1076"/>
          <ac:picMkLst>
            <pc:docMk/>
            <pc:sldMk cId="3921241953" sldId="288"/>
            <ac:picMk id="7" creationId="{CA88A99C-0D26-4BEA-9B68-AA64CE89392F}"/>
          </ac:picMkLst>
        </pc:picChg>
      </pc:sldChg>
      <pc:sldChg chg="modSp mod">
        <pc:chgData name="Juan Coll Soler" userId="76f29f96-a77f-4610-b877-c87639bea5ae" providerId="ADAL" clId="{AC6B6FC6-AF52-46A5-A6C4-3F8864AC0197}" dt="2020-05-11T09:59:36.431" v="1192" actId="20577"/>
        <pc:sldMkLst>
          <pc:docMk/>
          <pc:sldMk cId="972775539" sldId="294"/>
        </pc:sldMkLst>
        <pc:spChg chg="mod">
          <ac:chgData name="Juan Coll Soler" userId="76f29f96-a77f-4610-b877-c87639bea5ae" providerId="ADAL" clId="{AC6B6FC6-AF52-46A5-A6C4-3F8864AC0197}" dt="2020-05-08T14:43:21.774" v="56" actId="20577"/>
          <ac:spMkLst>
            <pc:docMk/>
            <pc:sldMk cId="972775539" sldId="294"/>
            <ac:spMk id="3" creationId="{8496EC3F-5071-4765-8FA6-75E36CBE5A0E}"/>
          </ac:spMkLst>
        </pc:spChg>
        <pc:spChg chg="mod">
          <ac:chgData name="Juan Coll Soler" userId="76f29f96-a77f-4610-b877-c87639bea5ae" providerId="ADAL" clId="{AC6B6FC6-AF52-46A5-A6C4-3F8864AC0197}" dt="2020-05-11T09:59:36.431" v="1192" actId="20577"/>
          <ac:spMkLst>
            <pc:docMk/>
            <pc:sldMk cId="972775539" sldId="294"/>
            <ac:spMk id="17" creationId="{3EAC0444-834A-4262-A1B6-C9A61EC8FE51}"/>
          </ac:spMkLst>
        </pc:spChg>
      </pc:sldChg>
      <pc:sldChg chg="del">
        <pc:chgData name="Juan Coll Soler" userId="76f29f96-a77f-4610-b877-c87639bea5ae" providerId="ADAL" clId="{AC6B6FC6-AF52-46A5-A6C4-3F8864AC0197}" dt="2020-05-12T15:47:36.902" v="4201" actId="47"/>
        <pc:sldMkLst>
          <pc:docMk/>
          <pc:sldMk cId="150326787" sldId="313"/>
        </pc:sldMkLst>
      </pc:sldChg>
      <pc:sldChg chg="addSp delSp modSp mod">
        <pc:chgData name="Juan Coll Soler" userId="76f29f96-a77f-4610-b877-c87639bea5ae" providerId="ADAL" clId="{AC6B6FC6-AF52-46A5-A6C4-3F8864AC0197}" dt="2020-05-11T15:00:18.158" v="2297" actId="12"/>
        <pc:sldMkLst>
          <pc:docMk/>
          <pc:sldMk cId="3850348133" sldId="320"/>
        </pc:sldMkLst>
        <pc:spChg chg="mod">
          <ac:chgData name="Juan Coll Soler" userId="76f29f96-a77f-4610-b877-c87639bea5ae" providerId="ADAL" clId="{AC6B6FC6-AF52-46A5-A6C4-3F8864AC0197}" dt="2020-05-11T10:23:13.733" v="2188" actId="1076"/>
          <ac:spMkLst>
            <pc:docMk/>
            <pc:sldMk cId="3850348133" sldId="320"/>
            <ac:spMk id="2" creationId="{52E0F495-FBF5-479B-91E3-C9CBF216B32F}"/>
          </ac:spMkLst>
        </pc:spChg>
        <pc:spChg chg="mod">
          <ac:chgData name="Juan Coll Soler" userId="76f29f96-a77f-4610-b877-c87639bea5ae" providerId="ADAL" clId="{AC6B6FC6-AF52-46A5-A6C4-3F8864AC0197}" dt="2020-05-11T10:23:15.134" v="2189" actId="1076"/>
          <ac:spMkLst>
            <pc:docMk/>
            <pc:sldMk cId="3850348133" sldId="320"/>
            <ac:spMk id="3" creationId="{302C1817-5EDE-4747-841B-38A046424A74}"/>
          </ac:spMkLst>
        </pc:spChg>
        <pc:spChg chg="add mod">
          <ac:chgData name="Juan Coll Soler" userId="76f29f96-a77f-4610-b877-c87639bea5ae" providerId="ADAL" clId="{AC6B6FC6-AF52-46A5-A6C4-3F8864AC0197}" dt="2020-05-11T09:58:17.075" v="1191" actId="478"/>
          <ac:spMkLst>
            <pc:docMk/>
            <pc:sldMk cId="3850348133" sldId="320"/>
            <ac:spMk id="5" creationId="{0705B78E-5E7A-4581-A658-FFE014D772E0}"/>
          </ac:spMkLst>
        </pc:spChg>
        <pc:spChg chg="add mod">
          <ac:chgData name="Juan Coll Soler" userId="76f29f96-a77f-4610-b877-c87639bea5ae" providerId="ADAL" clId="{AC6B6FC6-AF52-46A5-A6C4-3F8864AC0197}" dt="2020-05-11T10:24:49.498" v="2294" actId="1076"/>
          <ac:spMkLst>
            <pc:docMk/>
            <pc:sldMk cId="3850348133" sldId="320"/>
            <ac:spMk id="6" creationId="{4E34F613-0431-48BA-8EEC-880412BCDC08}"/>
          </ac:spMkLst>
        </pc:spChg>
        <pc:spChg chg="mod">
          <ac:chgData name="Juan Coll Soler" userId="76f29f96-a77f-4610-b877-c87639bea5ae" providerId="ADAL" clId="{AC6B6FC6-AF52-46A5-A6C4-3F8864AC0197}" dt="2020-05-11T15:00:18.158" v="2297" actId="12"/>
          <ac:spMkLst>
            <pc:docMk/>
            <pc:sldMk cId="3850348133" sldId="320"/>
            <ac:spMk id="8" creationId="{C70686F6-CB47-446A-9739-B8913B5F8A35}"/>
          </ac:spMkLst>
        </pc:spChg>
        <pc:spChg chg="add mod">
          <ac:chgData name="Juan Coll Soler" userId="76f29f96-a77f-4610-b877-c87639bea5ae" providerId="ADAL" clId="{AC6B6FC6-AF52-46A5-A6C4-3F8864AC0197}" dt="2020-05-11T10:24:59.531" v="2296" actId="1076"/>
          <ac:spMkLst>
            <pc:docMk/>
            <pc:sldMk cId="3850348133" sldId="320"/>
            <ac:spMk id="11" creationId="{61F0FB08-F04C-4594-8FFB-60064748484A}"/>
          </ac:spMkLst>
        </pc:spChg>
        <pc:spChg chg="del mod">
          <ac:chgData name="Juan Coll Soler" userId="76f29f96-a77f-4610-b877-c87639bea5ae" providerId="ADAL" clId="{AC6B6FC6-AF52-46A5-A6C4-3F8864AC0197}" dt="2020-05-11T09:58:17.075" v="1191" actId="478"/>
          <ac:spMkLst>
            <pc:docMk/>
            <pc:sldMk cId="3850348133" sldId="320"/>
            <ac:spMk id="16" creationId="{CCA8764F-5F6B-4B3D-9B3A-74B3AFE71029}"/>
          </ac:spMkLst>
        </pc:spChg>
        <pc:spChg chg="mod ord">
          <ac:chgData name="Juan Coll Soler" userId="76f29f96-a77f-4610-b877-c87639bea5ae" providerId="ADAL" clId="{AC6B6FC6-AF52-46A5-A6C4-3F8864AC0197}" dt="2020-05-11T10:24:01.558" v="2199" actId="113"/>
          <ac:spMkLst>
            <pc:docMk/>
            <pc:sldMk cId="3850348133" sldId="320"/>
            <ac:spMk id="23" creationId="{6928508E-32FA-4D31-A085-136605B31FD5}"/>
          </ac:spMkLst>
        </pc:spChg>
        <pc:picChg chg="mod">
          <ac:chgData name="Juan Coll Soler" userId="76f29f96-a77f-4610-b877-c87639bea5ae" providerId="ADAL" clId="{AC6B6FC6-AF52-46A5-A6C4-3F8864AC0197}" dt="2020-05-11T10:23:24.889" v="2192" actId="1076"/>
          <ac:picMkLst>
            <pc:docMk/>
            <pc:sldMk cId="3850348133" sldId="320"/>
            <ac:picMk id="4" creationId="{52940E43-0FAF-4967-8A52-A315BD9DFB2F}"/>
          </ac:picMkLst>
        </pc:picChg>
        <pc:picChg chg="add mod">
          <ac:chgData name="Juan Coll Soler" userId="76f29f96-a77f-4610-b877-c87639bea5ae" providerId="ADAL" clId="{AC6B6FC6-AF52-46A5-A6C4-3F8864AC0197}" dt="2020-05-11T10:23:00.204" v="2184" actId="571"/>
          <ac:picMkLst>
            <pc:docMk/>
            <pc:sldMk cId="3850348133" sldId="320"/>
            <ac:picMk id="10" creationId="{E71B2476-86B3-4BF2-A4A5-98C39874CE32}"/>
          </ac:picMkLst>
        </pc:picChg>
        <pc:picChg chg="add mod">
          <ac:chgData name="Juan Coll Soler" userId="76f29f96-a77f-4610-b877-c87639bea5ae" providerId="ADAL" clId="{AC6B6FC6-AF52-46A5-A6C4-3F8864AC0197}" dt="2020-05-11T10:15:31.809" v="2051" actId="1076"/>
          <ac:picMkLst>
            <pc:docMk/>
            <pc:sldMk cId="3850348133" sldId="320"/>
            <ac:picMk id="1026" creationId="{4DAC80D8-40B0-4FF7-A759-321D45CA6A65}"/>
          </ac:picMkLst>
        </pc:picChg>
      </pc:sldChg>
      <pc:sldChg chg="ord">
        <pc:chgData name="Juan Coll Soler" userId="76f29f96-a77f-4610-b877-c87639bea5ae" providerId="ADAL" clId="{AC6B6FC6-AF52-46A5-A6C4-3F8864AC0197}" dt="2020-05-11T10:00:21.834" v="1194"/>
        <pc:sldMkLst>
          <pc:docMk/>
          <pc:sldMk cId="1777704944" sldId="322"/>
        </pc:sldMkLst>
      </pc:sldChg>
      <pc:sldChg chg="addSp modSp del mod">
        <pc:chgData name="Juan Coll Soler" userId="76f29f96-a77f-4610-b877-c87639bea5ae" providerId="ADAL" clId="{AC6B6FC6-AF52-46A5-A6C4-3F8864AC0197}" dt="2020-05-12T16:29:12.225" v="6919" actId="47"/>
        <pc:sldMkLst>
          <pc:docMk/>
          <pc:sldMk cId="4003678467" sldId="326"/>
        </pc:sldMkLst>
        <pc:spChg chg="mod">
          <ac:chgData name="Juan Coll Soler" userId="76f29f96-a77f-4610-b877-c87639bea5ae" providerId="ADAL" clId="{AC6B6FC6-AF52-46A5-A6C4-3F8864AC0197}" dt="2020-05-12T15:54:24.322" v="4211" actId="1076"/>
          <ac:spMkLst>
            <pc:docMk/>
            <pc:sldMk cId="4003678467" sldId="326"/>
            <ac:spMk id="4" creationId="{F0679345-28CA-EF43-8F8A-C502F10A1E37}"/>
          </ac:spMkLst>
        </pc:spChg>
        <pc:picChg chg="add mod">
          <ac:chgData name="Juan Coll Soler" userId="76f29f96-a77f-4610-b877-c87639bea5ae" providerId="ADAL" clId="{AC6B6FC6-AF52-46A5-A6C4-3F8864AC0197}" dt="2020-05-12T15:54:23.379" v="4210" actId="1076"/>
          <ac:picMkLst>
            <pc:docMk/>
            <pc:sldMk cId="4003678467" sldId="326"/>
            <ac:picMk id="2050" creationId="{D949305E-114E-4679-A7B8-3B86AEFBAA4E}"/>
          </ac:picMkLst>
        </pc:picChg>
      </pc:sldChg>
      <pc:sldChg chg="addSp delSp modSp mod">
        <pc:chgData name="Juan Coll Soler" userId="76f29f96-a77f-4610-b877-c87639bea5ae" providerId="ADAL" clId="{AC6B6FC6-AF52-46A5-A6C4-3F8864AC0197}" dt="2020-05-12T16:32:17.185" v="6964" actId="1076"/>
        <pc:sldMkLst>
          <pc:docMk/>
          <pc:sldMk cId="4102584862" sldId="330"/>
        </pc:sldMkLst>
        <pc:spChg chg="add mod ord">
          <ac:chgData name="Juan Coll Soler" userId="76f29f96-a77f-4610-b877-c87639bea5ae" providerId="ADAL" clId="{AC6B6FC6-AF52-46A5-A6C4-3F8864AC0197}" dt="2020-05-12T16:32:07.713" v="6961" actId="1076"/>
          <ac:spMkLst>
            <pc:docMk/>
            <pc:sldMk cId="4102584862" sldId="330"/>
            <ac:spMk id="2" creationId="{88BC2249-A941-4541-9A2F-45068A12059F}"/>
          </ac:spMkLst>
        </pc:spChg>
        <pc:spChg chg="add mod">
          <ac:chgData name="Juan Coll Soler" userId="76f29f96-a77f-4610-b877-c87639bea5ae" providerId="ADAL" clId="{AC6B6FC6-AF52-46A5-A6C4-3F8864AC0197}" dt="2020-05-11T15:44:46.490" v="2303" actId="1076"/>
          <ac:spMkLst>
            <pc:docMk/>
            <pc:sldMk cId="4102584862" sldId="330"/>
            <ac:spMk id="2" creationId="{A2FB03CE-F1F1-45AC-9F4B-CEC27E064864}"/>
          </ac:spMkLst>
        </pc:spChg>
        <pc:spChg chg="add del">
          <ac:chgData name="Juan Coll Soler" userId="76f29f96-a77f-4610-b877-c87639bea5ae" providerId="ADAL" clId="{AC6B6FC6-AF52-46A5-A6C4-3F8864AC0197}" dt="2020-05-12T16:31:58.695" v="6960" actId="11529"/>
          <ac:spMkLst>
            <pc:docMk/>
            <pc:sldMk cId="4102584862" sldId="330"/>
            <ac:spMk id="4" creationId="{90695557-BA62-466A-BEFF-5CFBC3D73EA7}"/>
          </ac:spMkLst>
        </pc:spChg>
        <pc:spChg chg="mod">
          <ac:chgData name="Juan Coll Soler" userId="76f29f96-a77f-4610-b877-c87639bea5ae" providerId="ADAL" clId="{AC6B6FC6-AF52-46A5-A6C4-3F8864AC0197}" dt="2020-05-11T15:46:09.875" v="2331" actId="1076"/>
          <ac:spMkLst>
            <pc:docMk/>
            <pc:sldMk cId="4102584862" sldId="330"/>
            <ac:spMk id="9" creationId="{548F996B-31D6-4EB6-824C-35FBD13E0A71}"/>
          </ac:spMkLst>
        </pc:spChg>
        <pc:spChg chg="mod">
          <ac:chgData name="Juan Coll Soler" userId="76f29f96-a77f-4610-b877-c87639bea5ae" providerId="ADAL" clId="{AC6B6FC6-AF52-46A5-A6C4-3F8864AC0197}" dt="2020-05-12T16:31:23.306" v="6954" actId="1076"/>
          <ac:spMkLst>
            <pc:docMk/>
            <pc:sldMk cId="4102584862" sldId="330"/>
            <ac:spMk id="11" creationId="{2F8311A4-AEBF-CA45-891B-455D65958BC6}"/>
          </ac:spMkLst>
        </pc:spChg>
        <pc:spChg chg="add mod">
          <ac:chgData name="Juan Coll Soler" userId="76f29f96-a77f-4610-b877-c87639bea5ae" providerId="ADAL" clId="{AC6B6FC6-AF52-46A5-A6C4-3F8864AC0197}" dt="2020-05-11T15:44:48.547" v="2305" actId="1076"/>
          <ac:spMkLst>
            <pc:docMk/>
            <pc:sldMk cId="4102584862" sldId="330"/>
            <ac:spMk id="26" creationId="{614F11B6-B877-4BD8-9B81-D073087945FE}"/>
          </ac:spMkLst>
        </pc:spChg>
        <pc:spChg chg="add mod">
          <ac:chgData name="Juan Coll Soler" userId="76f29f96-a77f-4610-b877-c87639bea5ae" providerId="ADAL" clId="{AC6B6FC6-AF52-46A5-A6C4-3F8864AC0197}" dt="2020-05-11T15:45:18.090" v="2311" actId="1076"/>
          <ac:spMkLst>
            <pc:docMk/>
            <pc:sldMk cId="4102584862" sldId="330"/>
            <ac:spMk id="29" creationId="{362BABFD-910F-458A-9740-BFAA7CD8EDE4}"/>
          </ac:spMkLst>
        </pc:spChg>
        <pc:spChg chg="add mod">
          <ac:chgData name="Juan Coll Soler" userId="76f29f96-a77f-4610-b877-c87639bea5ae" providerId="ADAL" clId="{AC6B6FC6-AF52-46A5-A6C4-3F8864AC0197}" dt="2020-05-11T15:46:06.525" v="2329" actId="1076"/>
          <ac:spMkLst>
            <pc:docMk/>
            <pc:sldMk cId="4102584862" sldId="330"/>
            <ac:spMk id="31" creationId="{4F868348-E18F-41AA-914D-9BC6ADAF34E3}"/>
          </ac:spMkLst>
        </pc:spChg>
        <pc:spChg chg="add mod">
          <ac:chgData name="Juan Coll Soler" userId="76f29f96-a77f-4610-b877-c87639bea5ae" providerId="ADAL" clId="{AC6B6FC6-AF52-46A5-A6C4-3F8864AC0197}" dt="2020-05-11T15:45:20.374" v="2312" actId="571"/>
          <ac:spMkLst>
            <pc:docMk/>
            <pc:sldMk cId="4102584862" sldId="330"/>
            <ac:spMk id="34" creationId="{E5484A84-D112-4647-8164-30FAC1DA8B3C}"/>
          </ac:spMkLst>
        </pc:spChg>
        <pc:spChg chg="add mod">
          <ac:chgData name="Juan Coll Soler" userId="76f29f96-a77f-4610-b877-c87639bea5ae" providerId="ADAL" clId="{AC6B6FC6-AF52-46A5-A6C4-3F8864AC0197}" dt="2020-05-11T15:45:20.374" v="2312" actId="571"/>
          <ac:spMkLst>
            <pc:docMk/>
            <pc:sldMk cId="4102584862" sldId="330"/>
            <ac:spMk id="35" creationId="{DC5832CF-59E2-47D8-89F9-5C0F3A9658B9}"/>
          </ac:spMkLst>
        </pc:spChg>
        <pc:spChg chg="add mod">
          <ac:chgData name="Juan Coll Soler" userId="76f29f96-a77f-4610-b877-c87639bea5ae" providerId="ADAL" clId="{AC6B6FC6-AF52-46A5-A6C4-3F8864AC0197}" dt="2020-05-11T15:45:20.374" v="2312" actId="571"/>
          <ac:spMkLst>
            <pc:docMk/>
            <pc:sldMk cId="4102584862" sldId="330"/>
            <ac:spMk id="36" creationId="{01FC0829-04DC-46A7-9B30-02BA2B4031B8}"/>
          </ac:spMkLst>
        </pc:spChg>
        <pc:spChg chg="mod">
          <ac:chgData name="Juan Coll Soler" userId="76f29f96-a77f-4610-b877-c87639bea5ae" providerId="ADAL" clId="{AC6B6FC6-AF52-46A5-A6C4-3F8864AC0197}" dt="2020-05-12T16:30:39.972" v="6943" actId="1076"/>
          <ac:spMkLst>
            <pc:docMk/>
            <pc:sldMk cId="4102584862" sldId="330"/>
            <ac:spMk id="48" creationId="{256B7F09-630B-7C4C-BC21-B5F266766DA4}"/>
          </ac:spMkLst>
        </pc:spChg>
        <pc:spChg chg="mod">
          <ac:chgData name="Juan Coll Soler" userId="76f29f96-a77f-4610-b877-c87639bea5ae" providerId="ADAL" clId="{AC6B6FC6-AF52-46A5-A6C4-3F8864AC0197}" dt="2020-05-12T16:32:14.344" v="6963" actId="1076"/>
          <ac:spMkLst>
            <pc:docMk/>
            <pc:sldMk cId="4102584862" sldId="330"/>
            <ac:spMk id="50" creationId="{2B732AC2-0C67-774A-BC05-8E4AC58BF2C7}"/>
          </ac:spMkLst>
        </pc:spChg>
        <pc:spChg chg="mod">
          <ac:chgData name="Juan Coll Soler" userId="76f29f96-a77f-4610-b877-c87639bea5ae" providerId="ADAL" clId="{AC6B6FC6-AF52-46A5-A6C4-3F8864AC0197}" dt="2020-05-12T16:32:17.185" v="6964" actId="1076"/>
          <ac:spMkLst>
            <pc:docMk/>
            <pc:sldMk cId="4102584862" sldId="330"/>
            <ac:spMk id="51" creationId="{4471C6F1-7A18-FF41-AF61-58D163E448C4}"/>
          </ac:spMkLst>
        </pc:spChg>
        <pc:spChg chg="mod">
          <ac:chgData name="Juan Coll Soler" userId="76f29f96-a77f-4610-b877-c87639bea5ae" providerId="ADAL" clId="{AC6B6FC6-AF52-46A5-A6C4-3F8864AC0197}" dt="2020-05-12T16:30:48.211" v="6946" actId="1076"/>
          <ac:spMkLst>
            <pc:docMk/>
            <pc:sldMk cId="4102584862" sldId="330"/>
            <ac:spMk id="65" creationId="{A3B4E544-7EFA-9C40-BD7F-DA12B0484D82}"/>
          </ac:spMkLst>
        </pc:spChg>
        <pc:spChg chg="mod">
          <ac:chgData name="Juan Coll Soler" userId="76f29f96-a77f-4610-b877-c87639bea5ae" providerId="ADAL" clId="{AC6B6FC6-AF52-46A5-A6C4-3F8864AC0197}" dt="2020-05-12T16:31:45.476" v="6958" actId="1076"/>
          <ac:spMkLst>
            <pc:docMk/>
            <pc:sldMk cId="4102584862" sldId="330"/>
            <ac:spMk id="70" creationId="{55568CFC-73E7-C344-A2C4-53BF05C7E140}"/>
          </ac:spMkLst>
        </pc:spChg>
        <pc:spChg chg="mod">
          <ac:chgData name="Juan Coll Soler" userId="76f29f96-a77f-4610-b877-c87639bea5ae" providerId="ADAL" clId="{AC6B6FC6-AF52-46A5-A6C4-3F8864AC0197}" dt="2020-05-12T16:31:32.891" v="6956" actId="1076"/>
          <ac:spMkLst>
            <pc:docMk/>
            <pc:sldMk cId="4102584862" sldId="330"/>
            <ac:spMk id="71" creationId="{71912D3E-8CFC-2E4A-B5BE-4FEAE1BAE38C}"/>
          </ac:spMkLst>
        </pc:spChg>
        <pc:grpChg chg="mod">
          <ac:chgData name="Juan Coll Soler" userId="76f29f96-a77f-4610-b877-c87639bea5ae" providerId="ADAL" clId="{AC6B6FC6-AF52-46A5-A6C4-3F8864AC0197}" dt="2020-05-12T16:30:45.933" v="6944" actId="1076"/>
          <ac:grpSpMkLst>
            <pc:docMk/>
            <pc:sldMk cId="4102584862" sldId="330"/>
            <ac:grpSpMk id="54" creationId="{9FD829BE-9E95-5749-8361-AEBDDCE86DCA}"/>
          </ac:grpSpMkLst>
        </pc:grpChg>
        <pc:picChg chg="add mod">
          <ac:chgData name="Juan Coll Soler" userId="76f29f96-a77f-4610-b877-c87639bea5ae" providerId="ADAL" clId="{AC6B6FC6-AF52-46A5-A6C4-3F8864AC0197}" dt="2020-05-11T15:45:10.725" v="2308" actId="1076"/>
          <ac:picMkLst>
            <pc:docMk/>
            <pc:sldMk cId="4102584862" sldId="330"/>
            <ac:picMk id="5" creationId="{A5FA277C-19A4-4A0D-AD4A-A08B49BD0315}"/>
          </ac:picMkLst>
        </pc:picChg>
        <pc:picChg chg="add mod">
          <ac:chgData name="Juan Coll Soler" userId="76f29f96-a77f-4610-b877-c87639bea5ae" providerId="ADAL" clId="{AC6B6FC6-AF52-46A5-A6C4-3F8864AC0197}" dt="2020-05-11T15:45:42.649" v="2328" actId="1076"/>
          <ac:picMkLst>
            <pc:docMk/>
            <pc:sldMk cId="4102584862" sldId="330"/>
            <ac:picMk id="30" creationId="{AB734CD7-0375-441D-A1A7-C507785FFD4B}"/>
          </ac:picMkLst>
        </pc:picChg>
        <pc:picChg chg="mod">
          <ac:chgData name="Juan Coll Soler" userId="76f29f96-a77f-4610-b877-c87639bea5ae" providerId="ADAL" clId="{AC6B6FC6-AF52-46A5-A6C4-3F8864AC0197}" dt="2020-05-12T16:31:04.054" v="6951" actId="1076"/>
          <ac:picMkLst>
            <pc:docMk/>
            <pc:sldMk cId="4102584862" sldId="330"/>
            <ac:picMk id="67" creationId="{6BF42BB6-ADBA-4745-8F68-347843931BDF}"/>
          </ac:picMkLst>
        </pc:picChg>
      </pc:sldChg>
      <pc:sldChg chg="modSp new mod">
        <pc:chgData name="Juan Coll Soler" userId="76f29f96-a77f-4610-b877-c87639bea5ae" providerId="ADAL" clId="{AC6B6FC6-AF52-46A5-A6C4-3F8864AC0197}" dt="2020-05-11T09:53:48.121" v="1124" actId="27636"/>
        <pc:sldMkLst>
          <pc:docMk/>
          <pc:sldMk cId="519641264" sldId="333"/>
        </pc:sldMkLst>
        <pc:spChg chg="mod">
          <ac:chgData name="Juan Coll Soler" userId="76f29f96-a77f-4610-b877-c87639bea5ae" providerId="ADAL" clId="{AC6B6FC6-AF52-46A5-A6C4-3F8864AC0197}" dt="2020-05-11T09:53:48.121" v="1124" actId="27636"/>
          <ac:spMkLst>
            <pc:docMk/>
            <pc:sldMk cId="519641264" sldId="333"/>
            <ac:spMk id="3" creationId="{EDF95BAA-75CA-4138-B220-6A662B7A2B14}"/>
          </ac:spMkLst>
        </pc:spChg>
      </pc:sldChg>
      <pc:sldChg chg="del">
        <pc:chgData name="Juan Coll Soler" userId="76f29f96-a77f-4610-b877-c87639bea5ae" providerId="ADAL" clId="{AC6B6FC6-AF52-46A5-A6C4-3F8864AC0197}" dt="2020-05-12T15:45:44.171" v="4175" actId="47"/>
        <pc:sldMkLst>
          <pc:docMk/>
          <pc:sldMk cId="939699671" sldId="334"/>
        </pc:sldMkLst>
      </pc:sldChg>
      <pc:sldChg chg="modSp new mod">
        <pc:chgData name="Juan Coll Soler" userId="76f29f96-a77f-4610-b877-c87639bea5ae" providerId="ADAL" clId="{AC6B6FC6-AF52-46A5-A6C4-3F8864AC0197}" dt="2020-05-11T10:12:14.698" v="2044" actId="20577"/>
        <pc:sldMkLst>
          <pc:docMk/>
          <pc:sldMk cId="1149652446" sldId="334"/>
        </pc:sldMkLst>
        <pc:spChg chg="mod">
          <ac:chgData name="Juan Coll Soler" userId="76f29f96-a77f-4610-b877-c87639bea5ae" providerId="ADAL" clId="{AC6B6FC6-AF52-46A5-A6C4-3F8864AC0197}" dt="2020-05-11T10:03:09.873" v="1441" actId="20577"/>
          <ac:spMkLst>
            <pc:docMk/>
            <pc:sldMk cId="1149652446" sldId="334"/>
            <ac:spMk id="2" creationId="{79A3146F-B922-4978-AD2D-6A4C043BD3C8}"/>
          </ac:spMkLst>
        </pc:spChg>
        <pc:spChg chg="mod">
          <ac:chgData name="Juan Coll Soler" userId="76f29f96-a77f-4610-b877-c87639bea5ae" providerId="ADAL" clId="{AC6B6FC6-AF52-46A5-A6C4-3F8864AC0197}" dt="2020-05-11T10:12:14.698" v="2044" actId="20577"/>
          <ac:spMkLst>
            <pc:docMk/>
            <pc:sldMk cId="1149652446" sldId="334"/>
            <ac:spMk id="3" creationId="{44C63AD6-5A9D-4BA0-98CE-A9CDF7A012F6}"/>
          </ac:spMkLst>
        </pc:spChg>
      </pc:sldChg>
      <pc:sldChg chg="modSp mod">
        <pc:chgData name="Juan Coll Soler" userId="76f29f96-a77f-4610-b877-c87639bea5ae" providerId="ADAL" clId="{AC6B6FC6-AF52-46A5-A6C4-3F8864AC0197}" dt="2020-05-12T15:13:12.959" v="2341" actId="1076"/>
        <pc:sldMkLst>
          <pc:docMk/>
          <pc:sldMk cId="631665397" sldId="336"/>
        </pc:sldMkLst>
        <pc:spChg chg="mod">
          <ac:chgData name="Juan Coll Soler" userId="76f29f96-a77f-4610-b877-c87639bea5ae" providerId="ADAL" clId="{AC6B6FC6-AF52-46A5-A6C4-3F8864AC0197}" dt="2020-05-12T15:12:56.853" v="2337" actId="1076"/>
          <ac:spMkLst>
            <pc:docMk/>
            <pc:sldMk cId="631665397" sldId="336"/>
            <ac:spMk id="7" creationId="{251D3438-3B84-4202-AEC6-7924E7F20282}"/>
          </ac:spMkLst>
        </pc:spChg>
        <pc:spChg chg="mod">
          <ac:chgData name="Juan Coll Soler" userId="76f29f96-a77f-4610-b877-c87639bea5ae" providerId="ADAL" clId="{AC6B6FC6-AF52-46A5-A6C4-3F8864AC0197}" dt="2020-05-12T15:12:54.309" v="2336" actId="1076"/>
          <ac:spMkLst>
            <pc:docMk/>
            <pc:sldMk cId="631665397" sldId="336"/>
            <ac:spMk id="8" creationId="{325705F6-D64D-4961-B88B-2332BB4B5732}"/>
          </ac:spMkLst>
        </pc:spChg>
        <pc:spChg chg="mod">
          <ac:chgData name="Juan Coll Soler" userId="76f29f96-a77f-4610-b877-c87639bea5ae" providerId="ADAL" clId="{AC6B6FC6-AF52-46A5-A6C4-3F8864AC0197}" dt="2020-05-12T15:13:10.918" v="2340" actId="1076"/>
          <ac:spMkLst>
            <pc:docMk/>
            <pc:sldMk cId="631665397" sldId="336"/>
            <ac:spMk id="12" creationId="{B071F967-25CE-2D42-9E09-C4CE37841290}"/>
          </ac:spMkLst>
        </pc:spChg>
        <pc:spChg chg="mod">
          <ac:chgData name="Juan Coll Soler" userId="76f29f96-a77f-4610-b877-c87639bea5ae" providerId="ADAL" clId="{AC6B6FC6-AF52-46A5-A6C4-3F8864AC0197}" dt="2020-05-12T15:13:12.959" v="2341" actId="1076"/>
          <ac:spMkLst>
            <pc:docMk/>
            <pc:sldMk cId="631665397" sldId="336"/>
            <ac:spMk id="18" creationId="{175A266C-A316-47FF-ABB2-A4D8BA9582FE}"/>
          </ac:spMkLst>
        </pc:spChg>
        <pc:picChg chg="mod">
          <ac:chgData name="Juan Coll Soler" userId="76f29f96-a77f-4610-b877-c87639bea5ae" providerId="ADAL" clId="{AC6B6FC6-AF52-46A5-A6C4-3F8864AC0197}" dt="2020-05-12T15:12:47.948" v="2334" actId="1076"/>
          <ac:picMkLst>
            <pc:docMk/>
            <pc:sldMk cId="631665397" sldId="336"/>
            <ac:picMk id="11" creationId="{5DAF657E-6F83-5F44-91DA-168B2F1F62F6}"/>
          </ac:picMkLst>
        </pc:picChg>
        <pc:picChg chg="mod">
          <ac:chgData name="Juan Coll Soler" userId="76f29f96-a77f-4610-b877-c87639bea5ae" providerId="ADAL" clId="{AC6B6FC6-AF52-46A5-A6C4-3F8864AC0197}" dt="2020-05-12T15:12:57.257" v="2338" actId="1076"/>
          <ac:picMkLst>
            <pc:docMk/>
            <pc:sldMk cId="631665397" sldId="336"/>
            <ac:picMk id="13" creationId="{B4E6E55F-FC9A-437E-B559-8A878D4038BE}"/>
          </ac:picMkLst>
        </pc:picChg>
      </pc:sldChg>
      <pc:sldChg chg="modSp mod">
        <pc:chgData name="Juan Coll Soler" userId="76f29f96-a77f-4610-b877-c87639bea5ae" providerId="ADAL" clId="{AC6B6FC6-AF52-46A5-A6C4-3F8864AC0197}" dt="2020-05-12T16:58:23.946" v="7461" actId="1076"/>
        <pc:sldMkLst>
          <pc:docMk/>
          <pc:sldMk cId="2548118992" sldId="338"/>
        </pc:sldMkLst>
        <pc:grpChg chg="mod">
          <ac:chgData name="Juan Coll Soler" userId="76f29f96-a77f-4610-b877-c87639bea5ae" providerId="ADAL" clId="{AC6B6FC6-AF52-46A5-A6C4-3F8864AC0197}" dt="2020-05-12T16:58:23.946" v="7461" actId="1076"/>
          <ac:grpSpMkLst>
            <pc:docMk/>
            <pc:sldMk cId="2548118992" sldId="338"/>
            <ac:grpSpMk id="5" creationId="{8C80E6D4-FC9B-AB46-9132-EDB789E1B7B6}"/>
          </ac:grpSpMkLst>
        </pc:grpChg>
      </pc:sldChg>
      <pc:sldChg chg="addSp delSp modSp mod">
        <pc:chgData name="Juan Coll Soler" userId="76f29f96-a77f-4610-b877-c87639bea5ae" providerId="ADAL" clId="{AC6B6FC6-AF52-46A5-A6C4-3F8864AC0197}" dt="2020-05-13T16:57:18.732" v="9461" actId="1076"/>
        <pc:sldMkLst>
          <pc:docMk/>
          <pc:sldMk cId="3861785194" sldId="339"/>
        </pc:sldMkLst>
        <pc:spChg chg="del mod">
          <ac:chgData name="Juan Coll Soler" userId="76f29f96-a77f-4610-b877-c87639bea5ae" providerId="ADAL" clId="{AC6B6FC6-AF52-46A5-A6C4-3F8864AC0197}" dt="2020-05-13T15:58:42.871" v="9050" actId="478"/>
          <ac:spMkLst>
            <pc:docMk/>
            <pc:sldMk cId="3861785194" sldId="339"/>
            <ac:spMk id="3" creationId="{7D87DBBC-DB20-8E4B-B73D-33CB79655148}"/>
          </ac:spMkLst>
        </pc:spChg>
        <pc:spChg chg="add del mod">
          <ac:chgData name="Juan Coll Soler" userId="76f29f96-a77f-4610-b877-c87639bea5ae" providerId="ADAL" clId="{AC6B6FC6-AF52-46A5-A6C4-3F8864AC0197}" dt="2020-05-13T15:59:09.595" v="9061" actId="1076"/>
          <ac:spMkLst>
            <pc:docMk/>
            <pc:sldMk cId="3861785194" sldId="339"/>
            <ac:spMk id="6" creationId="{91BB74BF-7AB9-014A-B7CD-7505E6C80C62}"/>
          </ac:spMkLst>
        </pc:spChg>
        <pc:spChg chg="mod">
          <ac:chgData name="Juan Coll Soler" userId="76f29f96-a77f-4610-b877-c87639bea5ae" providerId="ADAL" clId="{AC6B6FC6-AF52-46A5-A6C4-3F8864AC0197}" dt="2020-05-13T15:58:15.603" v="9040" actId="207"/>
          <ac:spMkLst>
            <pc:docMk/>
            <pc:sldMk cId="3861785194" sldId="339"/>
            <ac:spMk id="7" creationId="{98F2671E-BD29-E442-8393-7F5CEA2AD05E}"/>
          </ac:spMkLst>
        </pc:spChg>
        <pc:spChg chg="mod">
          <ac:chgData name="Juan Coll Soler" userId="76f29f96-a77f-4610-b877-c87639bea5ae" providerId="ADAL" clId="{AC6B6FC6-AF52-46A5-A6C4-3F8864AC0197}" dt="2020-05-13T15:58:15.603" v="9040" actId="207"/>
          <ac:spMkLst>
            <pc:docMk/>
            <pc:sldMk cId="3861785194" sldId="339"/>
            <ac:spMk id="9" creationId="{F52E1401-8C70-F443-89C6-4F32E45AFC13}"/>
          </ac:spMkLst>
        </pc:spChg>
        <pc:spChg chg="mod">
          <ac:chgData name="Juan Coll Soler" userId="76f29f96-a77f-4610-b877-c87639bea5ae" providerId="ADAL" clId="{AC6B6FC6-AF52-46A5-A6C4-3F8864AC0197}" dt="2020-05-13T15:58:15.603" v="9040" actId="207"/>
          <ac:spMkLst>
            <pc:docMk/>
            <pc:sldMk cId="3861785194" sldId="339"/>
            <ac:spMk id="10" creationId="{B48BD865-8AB3-8747-9ECD-DEAF085E71E3}"/>
          </ac:spMkLst>
        </pc:spChg>
        <pc:spChg chg="mod">
          <ac:chgData name="Juan Coll Soler" userId="76f29f96-a77f-4610-b877-c87639bea5ae" providerId="ADAL" clId="{AC6B6FC6-AF52-46A5-A6C4-3F8864AC0197}" dt="2020-05-13T15:58:15.603" v="9040" actId="207"/>
          <ac:spMkLst>
            <pc:docMk/>
            <pc:sldMk cId="3861785194" sldId="339"/>
            <ac:spMk id="11" creationId="{26D71BB2-6D1D-4B42-9C34-B91F87504F8E}"/>
          </ac:spMkLst>
        </pc:spChg>
        <pc:spChg chg="del">
          <ac:chgData name="Juan Coll Soler" userId="76f29f96-a77f-4610-b877-c87639bea5ae" providerId="ADAL" clId="{AC6B6FC6-AF52-46A5-A6C4-3F8864AC0197}" dt="2020-05-13T15:58:41.235" v="9049" actId="478"/>
          <ac:spMkLst>
            <pc:docMk/>
            <pc:sldMk cId="3861785194" sldId="339"/>
            <ac:spMk id="12" creationId="{2E4575B8-8551-634D-8D59-98182C0492C9}"/>
          </ac:spMkLst>
        </pc:spChg>
        <pc:spChg chg="del mod">
          <ac:chgData name="Juan Coll Soler" userId="76f29f96-a77f-4610-b877-c87639bea5ae" providerId="ADAL" clId="{AC6B6FC6-AF52-46A5-A6C4-3F8864AC0197}" dt="2020-05-13T15:58:24.305" v="9044" actId="478"/>
          <ac:spMkLst>
            <pc:docMk/>
            <pc:sldMk cId="3861785194" sldId="339"/>
            <ac:spMk id="13" creationId="{3A9B728A-4714-1247-B265-409ED2517396}"/>
          </ac:spMkLst>
        </pc:spChg>
        <pc:spChg chg="add del mod">
          <ac:chgData name="Juan Coll Soler" userId="76f29f96-a77f-4610-b877-c87639bea5ae" providerId="ADAL" clId="{AC6B6FC6-AF52-46A5-A6C4-3F8864AC0197}" dt="2020-05-13T15:58:18.644" v="9041" actId="478"/>
          <ac:spMkLst>
            <pc:docMk/>
            <pc:sldMk cId="3861785194" sldId="339"/>
            <ac:spMk id="15" creationId="{3D178190-CB73-9C48-8DB7-5832AB4A2E6A}"/>
          </ac:spMkLst>
        </pc:spChg>
        <pc:spChg chg="del">
          <ac:chgData name="Juan Coll Soler" userId="76f29f96-a77f-4610-b877-c87639bea5ae" providerId="ADAL" clId="{AC6B6FC6-AF52-46A5-A6C4-3F8864AC0197}" dt="2020-05-13T15:58:39.535" v="9048" actId="478"/>
          <ac:spMkLst>
            <pc:docMk/>
            <pc:sldMk cId="3861785194" sldId="339"/>
            <ac:spMk id="16" creationId="{E42D4977-4BD0-074E-9417-CC8B4B3F1036}"/>
          </ac:spMkLst>
        </pc:spChg>
        <pc:spChg chg="add mod">
          <ac:chgData name="Juan Coll Soler" userId="76f29f96-a77f-4610-b877-c87639bea5ae" providerId="ADAL" clId="{AC6B6FC6-AF52-46A5-A6C4-3F8864AC0197}" dt="2020-05-13T16:00:46.868" v="9122" actId="1038"/>
          <ac:spMkLst>
            <pc:docMk/>
            <pc:sldMk cId="3861785194" sldId="339"/>
            <ac:spMk id="29" creationId="{95464B1A-CD43-439E-8AF4-97C06658E96F}"/>
          </ac:spMkLst>
        </pc:spChg>
        <pc:spChg chg="add mod">
          <ac:chgData name="Juan Coll Soler" userId="76f29f96-a77f-4610-b877-c87639bea5ae" providerId="ADAL" clId="{AC6B6FC6-AF52-46A5-A6C4-3F8864AC0197}" dt="2020-05-13T16:00:46.868" v="9122" actId="1038"/>
          <ac:spMkLst>
            <pc:docMk/>
            <pc:sldMk cId="3861785194" sldId="339"/>
            <ac:spMk id="30" creationId="{99094D0E-9B42-49AF-9633-B1781CBAE34A}"/>
          </ac:spMkLst>
        </pc:spChg>
        <pc:spChg chg="add mod">
          <ac:chgData name="Juan Coll Soler" userId="76f29f96-a77f-4610-b877-c87639bea5ae" providerId="ADAL" clId="{AC6B6FC6-AF52-46A5-A6C4-3F8864AC0197}" dt="2020-05-13T16:00:59.818" v="9124" actId="1076"/>
          <ac:spMkLst>
            <pc:docMk/>
            <pc:sldMk cId="3861785194" sldId="339"/>
            <ac:spMk id="31" creationId="{72E86CF5-D394-473F-A487-8F7664F79FA8}"/>
          </ac:spMkLst>
        </pc:spChg>
        <pc:spChg chg="add mod">
          <ac:chgData name="Juan Coll Soler" userId="76f29f96-a77f-4610-b877-c87639bea5ae" providerId="ADAL" clId="{AC6B6FC6-AF52-46A5-A6C4-3F8864AC0197}" dt="2020-05-13T16:01:14.909" v="9128" actId="207"/>
          <ac:spMkLst>
            <pc:docMk/>
            <pc:sldMk cId="3861785194" sldId="339"/>
            <ac:spMk id="32" creationId="{00500CF1-AC25-4F0B-A652-A2E7ED3ABF46}"/>
          </ac:spMkLst>
        </pc:spChg>
        <pc:spChg chg="add mod">
          <ac:chgData name="Juan Coll Soler" userId="76f29f96-a77f-4610-b877-c87639bea5ae" providerId="ADAL" clId="{AC6B6FC6-AF52-46A5-A6C4-3F8864AC0197}" dt="2020-05-13T16:51:15.289" v="9367" actId="1076"/>
          <ac:spMkLst>
            <pc:docMk/>
            <pc:sldMk cId="3861785194" sldId="339"/>
            <ac:spMk id="33" creationId="{F2F760E9-0D79-4A4A-B70F-2E9FDC260FC1}"/>
          </ac:spMkLst>
        </pc:spChg>
        <pc:spChg chg="add mod">
          <ac:chgData name="Juan Coll Soler" userId="76f29f96-a77f-4610-b877-c87639bea5ae" providerId="ADAL" clId="{AC6B6FC6-AF52-46A5-A6C4-3F8864AC0197}" dt="2020-05-13T16:54:20.799" v="9406" actId="1076"/>
          <ac:spMkLst>
            <pc:docMk/>
            <pc:sldMk cId="3861785194" sldId="339"/>
            <ac:spMk id="34" creationId="{C7604F52-0A64-4267-8BEB-A052002DEF28}"/>
          </ac:spMkLst>
        </pc:spChg>
        <pc:spChg chg="add mod">
          <ac:chgData name="Juan Coll Soler" userId="76f29f96-a77f-4610-b877-c87639bea5ae" providerId="ADAL" clId="{AC6B6FC6-AF52-46A5-A6C4-3F8864AC0197}" dt="2020-05-13T16:52:29.722" v="9392" actId="14100"/>
          <ac:spMkLst>
            <pc:docMk/>
            <pc:sldMk cId="3861785194" sldId="339"/>
            <ac:spMk id="35" creationId="{D1C4A302-FA43-4530-86E3-B8C9D1A40AB0}"/>
          </ac:spMkLst>
        </pc:spChg>
        <pc:spChg chg="add mod">
          <ac:chgData name="Juan Coll Soler" userId="76f29f96-a77f-4610-b877-c87639bea5ae" providerId="ADAL" clId="{AC6B6FC6-AF52-46A5-A6C4-3F8864AC0197}" dt="2020-05-13T16:52:42.410" v="9394" actId="14100"/>
          <ac:spMkLst>
            <pc:docMk/>
            <pc:sldMk cId="3861785194" sldId="339"/>
            <ac:spMk id="38" creationId="{A251BE28-4982-4E32-A332-B48446EF2BE0}"/>
          </ac:spMkLst>
        </pc:spChg>
        <pc:spChg chg="add mod">
          <ac:chgData name="Juan Coll Soler" userId="76f29f96-a77f-4610-b877-c87639bea5ae" providerId="ADAL" clId="{AC6B6FC6-AF52-46A5-A6C4-3F8864AC0197}" dt="2020-05-13T16:25:57.043" v="9293" actId="20577"/>
          <ac:spMkLst>
            <pc:docMk/>
            <pc:sldMk cId="3861785194" sldId="339"/>
            <ac:spMk id="39" creationId="{0FADE04C-9849-4CF0-8773-3B1BAEBB308C}"/>
          </ac:spMkLst>
        </pc:spChg>
        <pc:spChg chg="add mod">
          <ac:chgData name="Juan Coll Soler" userId="76f29f96-a77f-4610-b877-c87639bea5ae" providerId="ADAL" clId="{AC6B6FC6-AF52-46A5-A6C4-3F8864AC0197}" dt="2020-05-13T16:52:50.420" v="9396" actId="1076"/>
          <ac:spMkLst>
            <pc:docMk/>
            <pc:sldMk cId="3861785194" sldId="339"/>
            <ac:spMk id="40" creationId="{4143F902-BEF0-42DF-9B92-65D784ADC68A}"/>
          </ac:spMkLst>
        </pc:spChg>
        <pc:spChg chg="add mod">
          <ac:chgData name="Juan Coll Soler" userId="76f29f96-a77f-4610-b877-c87639bea5ae" providerId="ADAL" clId="{AC6B6FC6-AF52-46A5-A6C4-3F8864AC0197}" dt="2020-05-13T16:53:39.345" v="9403" actId="1076"/>
          <ac:spMkLst>
            <pc:docMk/>
            <pc:sldMk cId="3861785194" sldId="339"/>
            <ac:spMk id="41" creationId="{C5C9E31A-D282-42F3-B421-749D19351C9B}"/>
          </ac:spMkLst>
        </pc:spChg>
        <pc:spChg chg="add mod">
          <ac:chgData name="Juan Coll Soler" userId="76f29f96-a77f-4610-b877-c87639bea5ae" providerId="ADAL" clId="{AC6B6FC6-AF52-46A5-A6C4-3F8864AC0197}" dt="2020-05-13T16:54:19.104" v="9405" actId="1076"/>
          <ac:spMkLst>
            <pc:docMk/>
            <pc:sldMk cId="3861785194" sldId="339"/>
            <ac:spMk id="42" creationId="{4AC93D2C-90F3-47C2-A3DC-7AA38CF78E33}"/>
          </ac:spMkLst>
        </pc:spChg>
        <pc:spChg chg="add mod">
          <ac:chgData name="Juan Coll Soler" userId="76f29f96-a77f-4610-b877-c87639bea5ae" providerId="ADAL" clId="{AC6B6FC6-AF52-46A5-A6C4-3F8864AC0197}" dt="2020-05-13T16:54:46.179" v="9432" actId="1076"/>
          <ac:spMkLst>
            <pc:docMk/>
            <pc:sldMk cId="3861785194" sldId="339"/>
            <ac:spMk id="51" creationId="{DADA9E63-3776-4A5E-A08A-8CC21FF39F83}"/>
          </ac:spMkLst>
        </pc:spChg>
        <pc:spChg chg="add mod">
          <ac:chgData name="Juan Coll Soler" userId="76f29f96-a77f-4610-b877-c87639bea5ae" providerId="ADAL" clId="{AC6B6FC6-AF52-46A5-A6C4-3F8864AC0197}" dt="2020-05-13T16:56:46.506" v="9449" actId="164"/>
          <ac:spMkLst>
            <pc:docMk/>
            <pc:sldMk cId="3861785194" sldId="339"/>
            <ac:spMk id="52" creationId="{87D6DEBD-0510-4651-9C79-47992C154CA2}"/>
          </ac:spMkLst>
        </pc:spChg>
        <pc:spChg chg="add mod">
          <ac:chgData name="Juan Coll Soler" userId="76f29f96-a77f-4610-b877-c87639bea5ae" providerId="ADAL" clId="{AC6B6FC6-AF52-46A5-A6C4-3F8864AC0197}" dt="2020-05-13T16:56:46.506" v="9449" actId="164"/>
          <ac:spMkLst>
            <pc:docMk/>
            <pc:sldMk cId="3861785194" sldId="339"/>
            <ac:spMk id="53" creationId="{C7CCFB2B-F0A0-4B33-A59B-3F6C2A9DF7B0}"/>
          </ac:spMkLst>
        </pc:spChg>
        <pc:spChg chg="add mod">
          <ac:chgData name="Juan Coll Soler" userId="76f29f96-a77f-4610-b877-c87639bea5ae" providerId="ADAL" clId="{AC6B6FC6-AF52-46A5-A6C4-3F8864AC0197}" dt="2020-05-13T16:56:46.506" v="9449" actId="164"/>
          <ac:spMkLst>
            <pc:docMk/>
            <pc:sldMk cId="3861785194" sldId="339"/>
            <ac:spMk id="54" creationId="{D3EAD70B-67B6-47CC-BC39-8ED9E447CC93}"/>
          </ac:spMkLst>
        </pc:spChg>
        <pc:spChg chg="add mod">
          <ac:chgData name="Juan Coll Soler" userId="76f29f96-a77f-4610-b877-c87639bea5ae" providerId="ADAL" clId="{AC6B6FC6-AF52-46A5-A6C4-3F8864AC0197}" dt="2020-05-13T16:56:46.506" v="9449" actId="164"/>
          <ac:spMkLst>
            <pc:docMk/>
            <pc:sldMk cId="3861785194" sldId="339"/>
            <ac:spMk id="55" creationId="{A86B47CD-01A0-47C3-9772-9E858A09DD85}"/>
          </ac:spMkLst>
        </pc:spChg>
        <pc:spChg chg="mod topLvl">
          <ac:chgData name="Juan Coll Soler" userId="76f29f96-a77f-4610-b877-c87639bea5ae" providerId="ADAL" clId="{AC6B6FC6-AF52-46A5-A6C4-3F8864AC0197}" dt="2020-05-13T16:57:18.732" v="9461" actId="1076"/>
          <ac:spMkLst>
            <pc:docMk/>
            <pc:sldMk cId="3861785194" sldId="339"/>
            <ac:spMk id="58" creationId="{67A1D04B-C081-496C-B9A2-7DA4635584CC}"/>
          </ac:spMkLst>
        </pc:spChg>
        <pc:spChg chg="del mod topLvl">
          <ac:chgData name="Juan Coll Soler" userId="76f29f96-a77f-4610-b877-c87639bea5ae" providerId="ADAL" clId="{AC6B6FC6-AF52-46A5-A6C4-3F8864AC0197}" dt="2020-05-13T16:57:16.885" v="9460" actId="478"/>
          <ac:spMkLst>
            <pc:docMk/>
            <pc:sldMk cId="3861785194" sldId="339"/>
            <ac:spMk id="59" creationId="{AEE3B517-9E72-48EF-B65C-C5EFF3461B2E}"/>
          </ac:spMkLst>
        </pc:spChg>
        <pc:spChg chg="del mod">
          <ac:chgData name="Juan Coll Soler" userId="76f29f96-a77f-4610-b877-c87639bea5ae" providerId="ADAL" clId="{AC6B6FC6-AF52-46A5-A6C4-3F8864AC0197}" dt="2020-05-13T16:57:12.142" v="9458" actId="478"/>
          <ac:spMkLst>
            <pc:docMk/>
            <pc:sldMk cId="3861785194" sldId="339"/>
            <ac:spMk id="60" creationId="{B2D5AB7F-5663-4857-BA5D-179F08618892}"/>
          </ac:spMkLst>
        </pc:spChg>
        <pc:spChg chg="del mod">
          <ac:chgData name="Juan Coll Soler" userId="76f29f96-a77f-4610-b877-c87639bea5ae" providerId="ADAL" clId="{AC6B6FC6-AF52-46A5-A6C4-3F8864AC0197}" dt="2020-05-13T16:57:15.294" v="9459" actId="478"/>
          <ac:spMkLst>
            <pc:docMk/>
            <pc:sldMk cId="3861785194" sldId="339"/>
            <ac:spMk id="61" creationId="{C07A0EA6-D767-40FC-9649-15B543DCFAAF}"/>
          </ac:spMkLst>
        </pc:spChg>
        <pc:grpChg chg="add mod">
          <ac:chgData name="Juan Coll Soler" userId="76f29f96-a77f-4610-b877-c87639bea5ae" providerId="ADAL" clId="{AC6B6FC6-AF52-46A5-A6C4-3F8864AC0197}" dt="2020-05-13T16:56:59.653" v="9453" actId="1076"/>
          <ac:grpSpMkLst>
            <pc:docMk/>
            <pc:sldMk cId="3861785194" sldId="339"/>
            <ac:grpSpMk id="56" creationId="{DE7A967B-89B6-4F5E-B83C-AC11023A71F4}"/>
          </ac:grpSpMkLst>
        </pc:grpChg>
        <pc:grpChg chg="add del mod">
          <ac:chgData name="Juan Coll Soler" userId="76f29f96-a77f-4610-b877-c87639bea5ae" providerId="ADAL" clId="{AC6B6FC6-AF52-46A5-A6C4-3F8864AC0197}" dt="2020-05-13T16:57:16.885" v="9460" actId="478"/>
          <ac:grpSpMkLst>
            <pc:docMk/>
            <pc:sldMk cId="3861785194" sldId="339"/>
            <ac:grpSpMk id="57" creationId="{4D387106-5D28-49EA-A117-89393351E14A}"/>
          </ac:grpSpMkLst>
        </pc:grpChg>
        <pc:graphicFrameChg chg="add mod">
          <ac:chgData name="Juan Coll Soler" userId="76f29f96-a77f-4610-b877-c87639bea5ae" providerId="ADAL" clId="{AC6B6FC6-AF52-46A5-A6C4-3F8864AC0197}" dt="2020-05-13T15:59:02.633" v="9055" actId="571"/>
          <ac:graphicFrameMkLst>
            <pc:docMk/>
            <pc:sldMk cId="3861785194" sldId="339"/>
            <ac:graphicFrameMk id="18" creationId="{72416769-6C31-45C3-9D4F-8035F5B94351}"/>
          </ac:graphicFrameMkLst>
        </pc:graphicFrameChg>
        <pc:graphicFrameChg chg="add del mod">
          <ac:chgData name="Juan Coll Soler" userId="76f29f96-a77f-4610-b877-c87639bea5ae" providerId="ADAL" clId="{AC6B6FC6-AF52-46A5-A6C4-3F8864AC0197}" dt="2020-05-13T15:59:07.714" v="9059"/>
          <ac:graphicFrameMkLst>
            <pc:docMk/>
            <pc:sldMk cId="3861785194" sldId="339"/>
            <ac:graphicFrameMk id="20" creationId="{F20B989A-AB49-460C-87D6-C974A0ADE793}"/>
          </ac:graphicFrameMkLst>
        </pc:graphicFrameChg>
        <pc:graphicFrameChg chg="add del mod">
          <ac:chgData name="Juan Coll Soler" userId="76f29f96-a77f-4610-b877-c87639bea5ae" providerId="ADAL" clId="{AC6B6FC6-AF52-46A5-A6C4-3F8864AC0197}" dt="2020-05-13T16:00:39.266" v="9083" actId="1076"/>
          <ac:graphicFrameMkLst>
            <pc:docMk/>
            <pc:sldMk cId="3861785194" sldId="339"/>
            <ac:graphicFrameMk id="27" creationId="{DF6696D5-1300-4772-92F5-393E407B304C}"/>
          </ac:graphicFrameMkLst>
        </pc:graphicFrameChg>
        <pc:cxnChg chg="add mod">
          <ac:chgData name="Juan Coll Soler" userId="76f29f96-a77f-4610-b877-c87639bea5ae" providerId="ADAL" clId="{AC6B6FC6-AF52-46A5-A6C4-3F8864AC0197}" dt="2020-05-13T15:59:31.949" v="9072" actId="14100"/>
          <ac:cxnSpMkLst>
            <pc:docMk/>
            <pc:sldMk cId="3861785194" sldId="339"/>
            <ac:cxnSpMk id="8" creationId="{E3B50EBF-2BAF-4C09-80FB-B4AA05168D7C}"/>
          </ac:cxnSpMkLst>
        </pc:cxnChg>
        <pc:cxnChg chg="add mod">
          <ac:chgData name="Juan Coll Soler" userId="76f29f96-a77f-4610-b877-c87639bea5ae" providerId="ADAL" clId="{AC6B6FC6-AF52-46A5-A6C4-3F8864AC0197}" dt="2020-05-13T15:59:29.061" v="9071" actId="14100"/>
          <ac:cxnSpMkLst>
            <pc:docMk/>
            <pc:sldMk cId="3861785194" sldId="339"/>
            <ac:cxnSpMk id="17" creationId="{00FF8E2E-825E-4FB9-B4D0-6F7D3D6F2ADB}"/>
          </ac:cxnSpMkLst>
        </pc:cxnChg>
        <pc:cxnChg chg="add mod">
          <ac:chgData name="Juan Coll Soler" userId="76f29f96-a77f-4610-b877-c87639bea5ae" providerId="ADAL" clId="{AC6B6FC6-AF52-46A5-A6C4-3F8864AC0197}" dt="2020-05-13T15:59:02.633" v="9055" actId="571"/>
          <ac:cxnSpMkLst>
            <pc:docMk/>
            <pc:sldMk cId="3861785194" sldId="339"/>
            <ac:cxnSpMk id="19" creationId="{3B7D043D-95F1-43D0-B858-32B0D33A4CCD}"/>
          </ac:cxnSpMkLst>
        </pc:cxnChg>
        <pc:cxnChg chg="add del mod">
          <ac:chgData name="Juan Coll Soler" userId="76f29f96-a77f-4610-b877-c87639bea5ae" providerId="ADAL" clId="{AC6B6FC6-AF52-46A5-A6C4-3F8864AC0197}" dt="2020-05-13T15:59:07.714" v="9059"/>
          <ac:cxnSpMkLst>
            <pc:docMk/>
            <pc:sldMk cId="3861785194" sldId="339"/>
            <ac:cxnSpMk id="21" creationId="{B8510889-0FB2-46DB-89E1-6BB12A1F1CB7}"/>
          </ac:cxnSpMkLst>
        </pc:cxnChg>
        <pc:cxnChg chg="add del mod">
          <ac:chgData name="Juan Coll Soler" userId="76f29f96-a77f-4610-b877-c87639bea5ae" providerId="ADAL" clId="{AC6B6FC6-AF52-46A5-A6C4-3F8864AC0197}" dt="2020-05-13T15:59:13.464" v="9064"/>
          <ac:cxnSpMkLst>
            <pc:docMk/>
            <pc:sldMk cId="3861785194" sldId="339"/>
            <ac:cxnSpMk id="22" creationId="{C4BCC8DA-568F-4E2B-9DFC-5F45139131E2}"/>
          </ac:cxnSpMkLst>
        </pc:cxnChg>
        <pc:cxnChg chg="add mod">
          <ac:chgData name="Juan Coll Soler" userId="76f29f96-a77f-4610-b877-c87639bea5ae" providerId="ADAL" clId="{AC6B6FC6-AF52-46A5-A6C4-3F8864AC0197}" dt="2020-05-13T15:59:35.774" v="9073" actId="14100"/>
          <ac:cxnSpMkLst>
            <pc:docMk/>
            <pc:sldMk cId="3861785194" sldId="339"/>
            <ac:cxnSpMk id="23" creationId="{539ECBA5-C847-48AD-8C98-F1DADFBE2CA6}"/>
          </ac:cxnSpMkLst>
        </pc:cxnChg>
        <pc:cxnChg chg="add mod">
          <ac:chgData name="Juan Coll Soler" userId="76f29f96-a77f-4610-b877-c87639bea5ae" providerId="ADAL" clId="{AC6B6FC6-AF52-46A5-A6C4-3F8864AC0197}" dt="2020-05-13T15:59:39.926" v="9074" actId="14100"/>
          <ac:cxnSpMkLst>
            <pc:docMk/>
            <pc:sldMk cId="3861785194" sldId="339"/>
            <ac:cxnSpMk id="24" creationId="{442C7EF4-E4F7-4F64-A6BD-F1CCE5AECD0F}"/>
          </ac:cxnSpMkLst>
        </pc:cxnChg>
        <pc:cxnChg chg="add del">
          <ac:chgData name="Juan Coll Soler" userId="76f29f96-a77f-4610-b877-c87639bea5ae" providerId="ADAL" clId="{AC6B6FC6-AF52-46A5-A6C4-3F8864AC0197}" dt="2020-05-13T16:23:08.112" v="9142" actId="478"/>
          <ac:cxnSpMkLst>
            <pc:docMk/>
            <pc:sldMk cId="3861785194" sldId="339"/>
            <ac:cxnSpMk id="37" creationId="{9F64B6CB-7B96-41E8-AC6E-FB6632AF294D}"/>
          </ac:cxnSpMkLst>
        </pc:cxnChg>
        <pc:cxnChg chg="add">
          <ac:chgData name="Juan Coll Soler" userId="76f29f96-a77f-4610-b877-c87639bea5ae" providerId="ADAL" clId="{AC6B6FC6-AF52-46A5-A6C4-3F8864AC0197}" dt="2020-05-13T16:53:01.870" v="9397" actId="11529"/>
          <ac:cxnSpMkLst>
            <pc:docMk/>
            <pc:sldMk cId="3861785194" sldId="339"/>
            <ac:cxnSpMk id="44" creationId="{7D5E1AA1-5ED0-4CDE-92B3-65C77EE3910E}"/>
          </ac:cxnSpMkLst>
        </pc:cxnChg>
        <pc:cxnChg chg="add mod">
          <ac:chgData name="Juan Coll Soler" userId="76f29f96-a77f-4610-b877-c87639bea5ae" providerId="ADAL" clId="{AC6B6FC6-AF52-46A5-A6C4-3F8864AC0197}" dt="2020-05-13T16:53:50.218" v="9404" actId="14100"/>
          <ac:cxnSpMkLst>
            <pc:docMk/>
            <pc:sldMk cId="3861785194" sldId="339"/>
            <ac:cxnSpMk id="46" creationId="{808D2BBB-7E1E-4008-89EC-F827A15D4567}"/>
          </ac:cxnSpMkLst>
        </pc:cxnChg>
        <pc:cxnChg chg="add mod">
          <ac:chgData name="Juan Coll Soler" userId="76f29f96-a77f-4610-b877-c87639bea5ae" providerId="ADAL" clId="{AC6B6FC6-AF52-46A5-A6C4-3F8864AC0197}" dt="2020-05-13T16:53:24.935" v="9401" actId="1076"/>
          <ac:cxnSpMkLst>
            <pc:docMk/>
            <pc:sldMk cId="3861785194" sldId="339"/>
            <ac:cxnSpMk id="48" creationId="{9D4E7A49-1CB0-4383-8607-D04394500242}"/>
          </ac:cxnSpMkLst>
        </pc:cxnChg>
      </pc:sldChg>
      <pc:sldChg chg="modSp mod">
        <pc:chgData name="Juan Coll Soler" userId="76f29f96-a77f-4610-b877-c87639bea5ae" providerId="ADAL" clId="{AC6B6FC6-AF52-46A5-A6C4-3F8864AC0197}" dt="2020-05-12T16:43:54.381" v="7197" actId="20577"/>
        <pc:sldMkLst>
          <pc:docMk/>
          <pc:sldMk cId="127177987" sldId="342"/>
        </pc:sldMkLst>
        <pc:spChg chg="mod">
          <ac:chgData name="Juan Coll Soler" userId="76f29f96-a77f-4610-b877-c87639bea5ae" providerId="ADAL" clId="{AC6B6FC6-AF52-46A5-A6C4-3F8864AC0197}" dt="2020-05-12T16:43:42.221" v="7195" actId="20577"/>
          <ac:spMkLst>
            <pc:docMk/>
            <pc:sldMk cId="127177987" sldId="342"/>
            <ac:spMk id="8" creationId="{F505D401-468D-4E92-B922-4A076A67E227}"/>
          </ac:spMkLst>
        </pc:spChg>
        <pc:spChg chg="mod">
          <ac:chgData name="Juan Coll Soler" userId="76f29f96-a77f-4610-b877-c87639bea5ae" providerId="ADAL" clId="{AC6B6FC6-AF52-46A5-A6C4-3F8864AC0197}" dt="2020-05-12T16:43:54.381" v="7197" actId="20577"/>
          <ac:spMkLst>
            <pc:docMk/>
            <pc:sldMk cId="127177987" sldId="342"/>
            <ac:spMk id="11" creationId="{D47B8082-1F8B-4F57-A26B-199B750984EA}"/>
          </ac:spMkLst>
        </pc:spChg>
        <pc:spChg chg="mod">
          <ac:chgData name="Juan Coll Soler" userId="76f29f96-a77f-4610-b877-c87639bea5ae" providerId="ADAL" clId="{AC6B6FC6-AF52-46A5-A6C4-3F8864AC0197}" dt="2020-05-12T16:43:40.382" v="7194" actId="20577"/>
          <ac:spMkLst>
            <pc:docMk/>
            <pc:sldMk cId="127177987" sldId="342"/>
            <ac:spMk id="12" creationId="{1EF2B80F-D774-4788-B290-2EDEC56E9CEE}"/>
          </ac:spMkLst>
        </pc:spChg>
      </pc:sldChg>
      <pc:sldChg chg="modSp new mod">
        <pc:chgData name="Juan Coll Soler" userId="76f29f96-a77f-4610-b877-c87639bea5ae" providerId="ADAL" clId="{AC6B6FC6-AF52-46A5-A6C4-3F8864AC0197}" dt="2020-05-12T15:27:26.519" v="3151" actId="20577"/>
        <pc:sldMkLst>
          <pc:docMk/>
          <pc:sldMk cId="724181956" sldId="343"/>
        </pc:sldMkLst>
        <pc:spChg chg="mod">
          <ac:chgData name="Juan Coll Soler" userId="76f29f96-a77f-4610-b877-c87639bea5ae" providerId="ADAL" clId="{AC6B6FC6-AF52-46A5-A6C4-3F8864AC0197}" dt="2020-05-12T15:27:26.519" v="3151" actId="20577"/>
          <ac:spMkLst>
            <pc:docMk/>
            <pc:sldMk cId="724181956" sldId="343"/>
            <ac:spMk id="2" creationId="{69AB6B6D-3742-486A-83B6-8B9B85C73DF2}"/>
          </ac:spMkLst>
        </pc:spChg>
        <pc:spChg chg="mod">
          <ac:chgData name="Juan Coll Soler" userId="76f29f96-a77f-4610-b877-c87639bea5ae" providerId="ADAL" clId="{AC6B6FC6-AF52-46A5-A6C4-3F8864AC0197}" dt="2020-05-12T15:26:16.041" v="3135" actId="27636"/>
          <ac:spMkLst>
            <pc:docMk/>
            <pc:sldMk cId="724181956" sldId="343"/>
            <ac:spMk id="3" creationId="{6A02538E-A1AB-4C5D-92CB-C769D1C5B2F1}"/>
          </ac:spMkLst>
        </pc:spChg>
      </pc:sldChg>
      <pc:sldChg chg="addSp delSp modSp new mod">
        <pc:chgData name="Juan Coll Soler" userId="76f29f96-a77f-4610-b877-c87639bea5ae" providerId="ADAL" clId="{AC6B6FC6-AF52-46A5-A6C4-3F8864AC0197}" dt="2020-05-14T14:55:25.709" v="10088" actId="6549"/>
        <pc:sldMkLst>
          <pc:docMk/>
          <pc:sldMk cId="2503835957" sldId="344"/>
        </pc:sldMkLst>
        <pc:spChg chg="del mod">
          <ac:chgData name="Juan Coll Soler" userId="76f29f96-a77f-4610-b877-c87639bea5ae" providerId="ADAL" clId="{AC6B6FC6-AF52-46A5-A6C4-3F8864AC0197}" dt="2020-05-12T15:30:30.551" v="3336" actId="478"/>
          <ac:spMkLst>
            <pc:docMk/>
            <pc:sldMk cId="2503835957" sldId="344"/>
            <ac:spMk id="2" creationId="{C615ED59-8039-4913-8322-227AC7836C0A}"/>
          </ac:spMkLst>
        </pc:spChg>
        <pc:spChg chg="del mod">
          <ac:chgData name="Juan Coll Soler" userId="76f29f96-a77f-4610-b877-c87639bea5ae" providerId="ADAL" clId="{AC6B6FC6-AF52-46A5-A6C4-3F8864AC0197}" dt="2020-05-14T14:42:01.498" v="9680" actId="478"/>
          <ac:spMkLst>
            <pc:docMk/>
            <pc:sldMk cId="2503835957" sldId="344"/>
            <ac:spMk id="3" creationId="{2F9E384D-EFB8-4CC1-887D-675DC6EB784B}"/>
          </ac:spMkLst>
        </pc:spChg>
        <pc:spChg chg="add del mod">
          <ac:chgData name="Juan Coll Soler" userId="76f29f96-a77f-4610-b877-c87639bea5ae" providerId="ADAL" clId="{AC6B6FC6-AF52-46A5-A6C4-3F8864AC0197}" dt="2020-05-12T15:30:28.843" v="3335"/>
          <ac:spMkLst>
            <pc:docMk/>
            <pc:sldMk cId="2503835957" sldId="344"/>
            <ac:spMk id="4" creationId="{90AB4657-59AC-4A4E-BEFE-E9B1A668C527}"/>
          </ac:spMkLst>
        </pc:spChg>
        <pc:spChg chg="del mod">
          <ac:chgData name="Juan Coll Soler" userId="76f29f96-a77f-4610-b877-c87639bea5ae" providerId="ADAL" clId="{AC6B6FC6-AF52-46A5-A6C4-3F8864AC0197}" dt="2020-05-14T14:44:07.055" v="9758" actId="478"/>
          <ac:spMkLst>
            <pc:docMk/>
            <pc:sldMk cId="2503835957" sldId="344"/>
            <ac:spMk id="5" creationId="{DF756BE3-7867-48FE-89E6-F02E1953B630}"/>
          </ac:spMkLst>
        </pc:spChg>
        <pc:spChg chg="add del mod">
          <ac:chgData name="Juan Coll Soler" userId="76f29f96-a77f-4610-b877-c87639bea5ae" providerId="ADAL" clId="{AC6B6FC6-AF52-46A5-A6C4-3F8864AC0197}" dt="2020-05-12T15:30:33.008" v="3339"/>
          <ac:spMkLst>
            <pc:docMk/>
            <pc:sldMk cId="2503835957" sldId="344"/>
            <ac:spMk id="6" creationId="{77FEC29C-9067-4E59-B0FB-F50F27BB161E}"/>
          </ac:spMkLst>
        </pc:spChg>
        <pc:spChg chg="add del mod">
          <ac:chgData name="Juan Coll Soler" userId="76f29f96-a77f-4610-b877-c87639bea5ae" providerId="ADAL" clId="{AC6B6FC6-AF52-46A5-A6C4-3F8864AC0197}" dt="2020-05-12T15:30:31.703" v="3338"/>
          <ac:spMkLst>
            <pc:docMk/>
            <pc:sldMk cId="2503835957" sldId="344"/>
            <ac:spMk id="7" creationId="{4E0D6A40-C37C-4003-8C89-50B90B1F562D}"/>
          </ac:spMkLst>
        </pc:spChg>
        <pc:spChg chg="del mod">
          <ac:chgData name="Juan Coll Soler" userId="76f29f96-a77f-4610-b877-c87639bea5ae" providerId="ADAL" clId="{AC6B6FC6-AF52-46A5-A6C4-3F8864AC0197}" dt="2020-05-14T14:41:45.345" v="9675" actId="478"/>
          <ac:spMkLst>
            <pc:docMk/>
            <pc:sldMk cId="2503835957" sldId="344"/>
            <ac:spMk id="7" creationId="{85DC4379-B0C9-4553-BCE7-6184149FD3C4}"/>
          </ac:spMkLst>
        </pc:spChg>
        <pc:spChg chg="add mod">
          <ac:chgData name="Juan Coll Soler" userId="76f29f96-a77f-4610-b877-c87639bea5ae" providerId="ADAL" clId="{AC6B6FC6-AF52-46A5-A6C4-3F8864AC0197}" dt="2020-05-12T15:30:36.887" v="3350" actId="20577"/>
          <ac:spMkLst>
            <pc:docMk/>
            <pc:sldMk cId="2503835957" sldId="344"/>
            <ac:spMk id="8" creationId="{DABECD95-8E49-4D9E-AB6A-9089C9A2E83A}"/>
          </ac:spMkLst>
        </pc:spChg>
        <pc:spChg chg="add mod">
          <ac:chgData name="Juan Coll Soler" userId="76f29f96-a77f-4610-b877-c87639bea5ae" providerId="ADAL" clId="{AC6B6FC6-AF52-46A5-A6C4-3F8864AC0197}" dt="2020-05-14T14:42:35.605" v="9687" actId="27636"/>
          <ac:spMkLst>
            <pc:docMk/>
            <pc:sldMk cId="2503835957" sldId="344"/>
            <ac:spMk id="9" creationId="{AAFBB502-B11C-418C-A18E-461632A7AC8B}"/>
          </ac:spMkLst>
        </pc:spChg>
        <pc:spChg chg="add del mod">
          <ac:chgData name="Juan Coll Soler" userId="76f29f96-a77f-4610-b877-c87639bea5ae" providerId="ADAL" clId="{AC6B6FC6-AF52-46A5-A6C4-3F8864AC0197}" dt="2020-05-14T14:37:57.497" v="9536"/>
          <ac:spMkLst>
            <pc:docMk/>
            <pc:sldMk cId="2503835957" sldId="344"/>
            <ac:spMk id="10" creationId="{5D5526DF-92C9-43FF-9F1F-D33C87289D85}"/>
          </ac:spMkLst>
        </pc:spChg>
        <pc:spChg chg="add mod">
          <ac:chgData name="Juan Coll Soler" userId="76f29f96-a77f-4610-b877-c87639bea5ae" providerId="ADAL" clId="{AC6B6FC6-AF52-46A5-A6C4-3F8864AC0197}" dt="2020-05-14T14:42:25.123" v="9683" actId="21"/>
          <ac:spMkLst>
            <pc:docMk/>
            <pc:sldMk cId="2503835957" sldId="344"/>
            <ac:spMk id="11" creationId="{B04756F3-49D5-4F83-85B0-3004C83EC6F9}"/>
          </ac:spMkLst>
        </pc:spChg>
        <pc:spChg chg="add del mod">
          <ac:chgData name="Juan Coll Soler" userId="76f29f96-a77f-4610-b877-c87639bea5ae" providerId="ADAL" clId="{AC6B6FC6-AF52-46A5-A6C4-3F8864AC0197}" dt="2020-05-14T14:43:31.694" v="9747" actId="478"/>
          <ac:spMkLst>
            <pc:docMk/>
            <pc:sldMk cId="2503835957" sldId="344"/>
            <ac:spMk id="12" creationId="{EB9784D5-C91B-4CDF-8B79-1B3E3C368B42}"/>
          </ac:spMkLst>
        </pc:spChg>
        <pc:spChg chg="add del mod">
          <ac:chgData name="Juan Coll Soler" userId="76f29f96-a77f-4610-b877-c87639bea5ae" providerId="ADAL" clId="{AC6B6FC6-AF52-46A5-A6C4-3F8864AC0197}" dt="2020-05-14T14:43:30.156" v="9746" actId="478"/>
          <ac:spMkLst>
            <pc:docMk/>
            <pc:sldMk cId="2503835957" sldId="344"/>
            <ac:spMk id="13" creationId="{B77B38F9-0CE6-4FE3-8F51-B0A789DEF859}"/>
          </ac:spMkLst>
        </pc:spChg>
        <pc:spChg chg="add mod ord">
          <ac:chgData name="Juan Coll Soler" userId="76f29f96-a77f-4610-b877-c87639bea5ae" providerId="ADAL" clId="{AC6B6FC6-AF52-46A5-A6C4-3F8864AC0197}" dt="2020-05-14T14:55:25.709" v="10088" actId="6549"/>
          <ac:spMkLst>
            <pc:docMk/>
            <pc:sldMk cId="2503835957" sldId="344"/>
            <ac:spMk id="15" creationId="{82E2047C-4320-4E12-961B-0622DB55B533}"/>
          </ac:spMkLst>
        </pc:spChg>
        <pc:picChg chg="del mod">
          <ac:chgData name="Juan Coll Soler" userId="76f29f96-a77f-4610-b877-c87639bea5ae" providerId="ADAL" clId="{AC6B6FC6-AF52-46A5-A6C4-3F8864AC0197}" dt="2020-05-14T14:42:17.749" v="9682" actId="478"/>
          <ac:picMkLst>
            <pc:docMk/>
            <pc:sldMk cId="2503835957" sldId="344"/>
            <ac:picMk id="2" creationId="{FAF82AA7-B325-4A62-885D-4F75935239A5}"/>
          </ac:picMkLst>
        </pc:picChg>
        <pc:picChg chg="del">
          <ac:chgData name="Juan Coll Soler" userId="76f29f96-a77f-4610-b877-c87639bea5ae" providerId="ADAL" clId="{AC6B6FC6-AF52-46A5-A6C4-3F8864AC0197}" dt="2020-05-14T14:43:42.875" v="9750" actId="478"/>
          <ac:picMkLst>
            <pc:docMk/>
            <pc:sldMk cId="2503835957" sldId="344"/>
            <ac:picMk id="4" creationId="{B3A898BE-C91A-4113-8226-D331ABDB99B3}"/>
          </ac:picMkLst>
        </pc:picChg>
        <pc:picChg chg="del mod">
          <ac:chgData name="Juan Coll Soler" userId="76f29f96-a77f-4610-b877-c87639bea5ae" providerId="ADAL" clId="{AC6B6FC6-AF52-46A5-A6C4-3F8864AC0197}" dt="2020-05-14T14:41:55.836" v="9678" actId="478"/>
          <ac:picMkLst>
            <pc:docMk/>
            <pc:sldMk cId="2503835957" sldId="344"/>
            <ac:picMk id="6" creationId="{F1437A87-66D5-49EB-B909-5D559AB7EF30}"/>
          </ac:picMkLst>
        </pc:picChg>
      </pc:sldChg>
      <pc:sldChg chg="addSp delSp modSp new mod">
        <pc:chgData name="Juan Coll Soler" userId="76f29f96-a77f-4610-b877-c87639bea5ae" providerId="ADAL" clId="{AC6B6FC6-AF52-46A5-A6C4-3F8864AC0197}" dt="2020-05-13T15:03:21.011" v="7644" actId="1076"/>
        <pc:sldMkLst>
          <pc:docMk/>
          <pc:sldMk cId="2449201115" sldId="345"/>
        </pc:sldMkLst>
        <pc:spChg chg="mod">
          <ac:chgData name="Juan Coll Soler" userId="76f29f96-a77f-4610-b877-c87639bea5ae" providerId="ADAL" clId="{AC6B6FC6-AF52-46A5-A6C4-3F8864AC0197}" dt="2020-05-13T15:02:33.497" v="7642" actId="20577"/>
          <ac:spMkLst>
            <pc:docMk/>
            <pc:sldMk cId="2449201115" sldId="345"/>
            <ac:spMk id="2" creationId="{C0859E08-EDDD-441E-A649-C32CAE6A8989}"/>
          </ac:spMkLst>
        </pc:spChg>
        <pc:spChg chg="mod">
          <ac:chgData name="Juan Coll Soler" userId="76f29f96-a77f-4610-b877-c87639bea5ae" providerId="ADAL" clId="{AC6B6FC6-AF52-46A5-A6C4-3F8864AC0197}" dt="2020-05-12T16:37:04.450" v="7018" actId="14100"/>
          <ac:spMkLst>
            <pc:docMk/>
            <pc:sldMk cId="2449201115" sldId="345"/>
            <ac:spMk id="3" creationId="{92A5B3C3-3570-42AC-882D-6B5EEC80B294}"/>
          </ac:spMkLst>
        </pc:spChg>
        <pc:spChg chg="add del mod">
          <ac:chgData name="Juan Coll Soler" userId="76f29f96-a77f-4610-b877-c87639bea5ae" providerId="ADAL" clId="{AC6B6FC6-AF52-46A5-A6C4-3F8864AC0197}" dt="2020-05-12T15:27:52.280" v="3172" actId="478"/>
          <ac:spMkLst>
            <pc:docMk/>
            <pc:sldMk cId="2449201115" sldId="345"/>
            <ac:spMk id="4" creationId="{3F2A5E8E-61CE-4B3B-B120-740953F7DB8E}"/>
          </ac:spMkLst>
        </pc:spChg>
        <pc:spChg chg="add mod">
          <ac:chgData name="Juan Coll Soler" userId="76f29f96-a77f-4610-b877-c87639bea5ae" providerId="ADAL" clId="{AC6B6FC6-AF52-46A5-A6C4-3F8864AC0197}" dt="2020-05-12T17:03:28.184" v="7543" actId="14100"/>
          <ac:spMkLst>
            <pc:docMk/>
            <pc:sldMk cId="2449201115" sldId="345"/>
            <ac:spMk id="5" creationId="{D5CEB5EE-90AF-47CA-A6D7-44B573EB8C96}"/>
          </ac:spMkLst>
        </pc:spChg>
        <pc:spChg chg="add mod">
          <ac:chgData name="Juan Coll Soler" userId="76f29f96-a77f-4610-b877-c87639bea5ae" providerId="ADAL" clId="{AC6B6FC6-AF52-46A5-A6C4-3F8864AC0197}" dt="2020-05-12T17:09:18.218" v="7561" actId="21"/>
          <ac:spMkLst>
            <pc:docMk/>
            <pc:sldMk cId="2449201115" sldId="345"/>
            <ac:spMk id="9" creationId="{B74A4935-127B-454A-906E-61D866E299E1}"/>
          </ac:spMkLst>
        </pc:spChg>
        <pc:picChg chg="del">
          <ac:chgData name="Juan Coll Soler" userId="76f29f96-a77f-4610-b877-c87639bea5ae" providerId="ADAL" clId="{AC6B6FC6-AF52-46A5-A6C4-3F8864AC0197}" dt="2020-05-12T17:09:18.218" v="7561" actId="21"/>
          <ac:picMkLst>
            <pc:docMk/>
            <pc:sldMk cId="2449201115" sldId="345"/>
            <ac:picMk id="4" creationId="{C448405D-8D47-4160-A750-40109225BA95}"/>
          </ac:picMkLst>
        </pc:picChg>
        <pc:picChg chg="add mod">
          <ac:chgData name="Juan Coll Soler" userId="76f29f96-a77f-4610-b877-c87639bea5ae" providerId="ADAL" clId="{AC6B6FC6-AF52-46A5-A6C4-3F8864AC0197}" dt="2020-05-13T15:03:20.163" v="7643" actId="1076"/>
          <ac:picMkLst>
            <pc:docMk/>
            <pc:sldMk cId="2449201115" sldId="345"/>
            <ac:picMk id="6" creationId="{A4DACA62-16B3-412E-A76E-934F050E5F9A}"/>
          </ac:picMkLst>
        </pc:picChg>
        <pc:picChg chg="add mod">
          <ac:chgData name="Juan Coll Soler" userId="76f29f96-a77f-4610-b877-c87639bea5ae" providerId="ADAL" clId="{AC6B6FC6-AF52-46A5-A6C4-3F8864AC0197}" dt="2020-05-13T15:03:21.011" v="7644" actId="1076"/>
          <ac:picMkLst>
            <pc:docMk/>
            <pc:sldMk cId="2449201115" sldId="345"/>
            <ac:picMk id="7" creationId="{55BEFD98-B64B-410D-8834-646559B2A8B4}"/>
          </ac:picMkLst>
        </pc:picChg>
      </pc:sldChg>
      <pc:sldChg chg="addSp delSp modSp new mod">
        <pc:chgData name="Juan Coll Soler" userId="76f29f96-a77f-4610-b877-c87639bea5ae" providerId="ADAL" clId="{AC6B6FC6-AF52-46A5-A6C4-3F8864AC0197}" dt="2020-05-13T15:00:43.202" v="7634" actId="1076"/>
        <pc:sldMkLst>
          <pc:docMk/>
          <pc:sldMk cId="349006726" sldId="346"/>
        </pc:sldMkLst>
        <pc:spChg chg="del">
          <ac:chgData name="Juan Coll Soler" userId="76f29f96-a77f-4610-b877-c87639bea5ae" providerId="ADAL" clId="{AC6B6FC6-AF52-46A5-A6C4-3F8864AC0197}" dt="2020-05-12T15:30:22.715" v="3333"/>
          <ac:spMkLst>
            <pc:docMk/>
            <pc:sldMk cId="349006726" sldId="346"/>
            <ac:spMk id="2" creationId="{37D33FE6-FB9D-4513-BDCE-5520B39AE1B7}"/>
          </ac:spMkLst>
        </pc:spChg>
        <pc:spChg chg="mod">
          <ac:chgData name="Juan Coll Soler" userId="76f29f96-a77f-4610-b877-c87639bea5ae" providerId="ADAL" clId="{AC6B6FC6-AF52-46A5-A6C4-3F8864AC0197}" dt="2020-05-12T16:37:15.618" v="7020" actId="20577"/>
          <ac:spMkLst>
            <pc:docMk/>
            <pc:sldMk cId="349006726" sldId="346"/>
            <ac:spMk id="3" creationId="{995B52FA-AA6D-4634-8DDE-9DCD2FE3A0DE}"/>
          </ac:spMkLst>
        </pc:spChg>
        <pc:spChg chg="add mod">
          <ac:chgData name="Juan Coll Soler" userId="76f29f96-a77f-4610-b877-c87639bea5ae" providerId="ADAL" clId="{AC6B6FC6-AF52-46A5-A6C4-3F8864AC0197}" dt="2020-05-12T16:54:01.713" v="7404" actId="1076"/>
          <ac:spMkLst>
            <pc:docMk/>
            <pc:sldMk cId="349006726" sldId="346"/>
            <ac:spMk id="4" creationId="{B7CE4C76-56B3-4430-ABBE-B12ACB2AFB72}"/>
          </ac:spMkLst>
        </pc:spChg>
        <pc:spChg chg="add mod">
          <ac:chgData name="Juan Coll Soler" userId="76f29f96-a77f-4610-b877-c87639bea5ae" providerId="ADAL" clId="{AC6B6FC6-AF52-46A5-A6C4-3F8864AC0197}" dt="2020-05-12T16:36:17.508" v="6980" actId="20577"/>
          <ac:spMkLst>
            <pc:docMk/>
            <pc:sldMk cId="349006726" sldId="346"/>
            <ac:spMk id="5" creationId="{05007F19-9DDF-4B18-B5C5-2D11754E7C2C}"/>
          </ac:spMkLst>
        </pc:spChg>
        <pc:spChg chg="add mod">
          <ac:chgData name="Juan Coll Soler" userId="76f29f96-a77f-4610-b877-c87639bea5ae" providerId="ADAL" clId="{AC6B6FC6-AF52-46A5-A6C4-3F8864AC0197}" dt="2020-05-12T16:59:20.274" v="7470" actId="113"/>
          <ac:spMkLst>
            <pc:docMk/>
            <pc:sldMk cId="349006726" sldId="346"/>
            <ac:spMk id="13" creationId="{2A39A398-1BBC-4FCD-B59F-218A754799B2}"/>
          </ac:spMkLst>
        </pc:spChg>
        <pc:spChg chg="add mod">
          <ac:chgData name="Juan Coll Soler" userId="76f29f96-a77f-4610-b877-c87639bea5ae" providerId="ADAL" clId="{AC6B6FC6-AF52-46A5-A6C4-3F8864AC0197}" dt="2020-05-12T16:59:50.895" v="7495" actId="207"/>
          <ac:spMkLst>
            <pc:docMk/>
            <pc:sldMk cId="349006726" sldId="346"/>
            <ac:spMk id="14" creationId="{9AFEED50-EC6C-4B57-A707-EC012EFA490C}"/>
          </ac:spMkLst>
        </pc:spChg>
        <pc:spChg chg="add mod">
          <ac:chgData name="Juan Coll Soler" userId="76f29f96-a77f-4610-b877-c87639bea5ae" providerId="ADAL" clId="{AC6B6FC6-AF52-46A5-A6C4-3F8864AC0197}" dt="2020-05-12T17:01:07.385" v="7521" actId="207"/>
          <ac:spMkLst>
            <pc:docMk/>
            <pc:sldMk cId="349006726" sldId="346"/>
            <ac:spMk id="15" creationId="{50D6E48A-32A3-4974-9878-33CCDD8C7BAE}"/>
          </ac:spMkLst>
        </pc:spChg>
        <pc:spChg chg="add mod ord">
          <ac:chgData name="Juan Coll Soler" userId="76f29f96-a77f-4610-b877-c87639bea5ae" providerId="ADAL" clId="{AC6B6FC6-AF52-46A5-A6C4-3F8864AC0197}" dt="2020-05-12T17:00:48.743" v="7520" actId="167"/>
          <ac:spMkLst>
            <pc:docMk/>
            <pc:sldMk cId="349006726" sldId="346"/>
            <ac:spMk id="16" creationId="{8B8F5345-D716-4F39-BBC9-0E493FBCE102}"/>
          </ac:spMkLst>
        </pc:spChg>
        <pc:grpChg chg="mod">
          <ac:chgData name="Juan Coll Soler" userId="76f29f96-a77f-4610-b877-c87639bea5ae" providerId="ADAL" clId="{AC6B6FC6-AF52-46A5-A6C4-3F8864AC0197}" dt="2020-05-13T15:00:37.986" v="7633" actId="1076"/>
          <ac:grpSpMkLst>
            <pc:docMk/>
            <pc:sldMk cId="349006726" sldId="346"/>
            <ac:grpSpMk id="2" creationId="{5BCF6C77-E31D-4860-B974-2BFE597C2ECC}"/>
          </ac:grpSpMkLst>
        </pc:grpChg>
        <pc:picChg chg="mod ord">
          <ac:chgData name="Juan Coll Soler" userId="76f29f96-a77f-4610-b877-c87639bea5ae" providerId="ADAL" clId="{AC6B6FC6-AF52-46A5-A6C4-3F8864AC0197}" dt="2020-05-12T17:01:08.583" v="7522" actId="1076"/>
          <ac:picMkLst>
            <pc:docMk/>
            <pc:sldMk cId="349006726" sldId="346"/>
            <ac:picMk id="2" creationId="{974D7BE8-666D-414A-B4E1-D15B027BD05E}"/>
          </ac:picMkLst>
        </pc:picChg>
        <pc:picChg chg="mod">
          <ac:chgData name="Juan Coll Soler" userId="76f29f96-a77f-4610-b877-c87639bea5ae" providerId="ADAL" clId="{AC6B6FC6-AF52-46A5-A6C4-3F8864AC0197}" dt="2020-05-13T15:00:25.369" v="7629" actId="1076"/>
          <ac:picMkLst>
            <pc:docMk/>
            <pc:sldMk cId="349006726" sldId="346"/>
            <ac:picMk id="3" creationId="{DB4CA0B6-CB47-49A9-90DA-395F127C3F16}"/>
          </ac:picMkLst>
        </pc:picChg>
        <pc:picChg chg="add mod modCrop">
          <ac:chgData name="Juan Coll Soler" userId="76f29f96-a77f-4610-b877-c87639bea5ae" providerId="ADAL" clId="{AC6B6FC6-AF52-46A5-A6C4-3F8864AC0197}" dt="2020-05-12T16:57:59.293" v="7456" actId="2085"/>
          <ac:picMkLst>
            <pc:docMk/>
            <pc:sldMk cId="349006726" sldId="346"/>
            <ac:picMk id="6" creationId="{E27C454F-F12E-4B89-8099-897CA583FA00}"/>
          </ac:picMkLst>
        </pc:picChg>
        <pc:picChg chg="add mod">
          <ac:chgData name="Juan Coll Soler" userId="76f29f96-a77f-4610-b877-c87639bea5ae" providerId="ADAL" clId="{AC6B6FC6-AF52-46A5-A6C4-3F8864AC0197}" dt="2020-05-12T16:59:09.295" v="7469" actId="1076"/>
          <ac:picMkLst>
            <pc:docMk/>
            <pc:sldMk cId="349006726" sldId="346"/>
            <ac:picMk id="11" creationId="{41351FCE-5F8F-43AC-BB63-D32CB00B94D5}"/>
          </ac:picMkLst>
        </pc:picChg>
        <pc:picChg chg="mod">
          <ac:chgData name="Juan Coll Soler" userId="76f29f96-a77f-4610-b877-c87639bea5ae" providerId="ADAL" clId="{AC6B6FC6-AF52-46A5-A6C4-3F8864AC0197}" dt="2020-05-13T15:00:43.202" v="7634" actId="1076"/>
          <ac:picMkLst>
            <pc:docMk/>
            <pc:sldMk cId="349006726" sldId="346"/>
            <ac:picMk id="12" creationId="{C8854FED-7D02-4E1A-920A-40E90EB84C4A}"/>
          </ac:picMkLst>
        </pc:picChg>
        <pc:cxnChg chg="add del mod">
          <ac:chgData name="Juan Coll Soler" userId="76f29f96-a77f-4610-b877-c87639bea5ae" providerId="ADAL" clId="{AC6B6FC6-AF52-46A5-A6C4-3F8864AC0197}" dt="2020-05-12T16:53:48.270" v="7399" actId="11529"/>
          <ac:cxnSpMkLst>
            <pc:docMk/>
            <pc:sldMk cId="349006726" sldId="346"/>
            <ac:cxnSpMk id="8" creationId="{7014A3F4-1D36-4485-A9A3-E2602D72E23F}"/>
          </ac:cxnSpMkLst>
        </pc:cxnChg>
        <pc:cxnChg chg="add mod">
          <ac:chgData name="Juan Coll Soler" userId="76f29f96-a77f-4610-b877-c87639bea5ae" providerId="ADAL" clId="{AC6B6FC6-AF52-46A5-A6C4-3F8864AC0197}" dt="2020-05-12T17:06:14.498" v="7554" actId="1076"/>
          <ac:cxnSpMkLst>
            <pc:docMk/>
            <pc:sldMk cId="349006726" sldId="346"/>
            <ac:cxnSpMk id="10" creationId="{1F18363B-7D35-426D-A6F5-11FEB5E3EA42}"/>
          </ac:cxnSpMkLst>
        </pc:cxnChg>
      </pc:sldChg>
      <pc:sldChg chg="new del">
        <pc:chgData name="Juan Coll Soler" userId="76f29f96-a77f-4610-b877-c87639bea5ae" providerId="ADAL" clId="{AC6B6FC6-AF52-46A5-A6C4-3F8864AC0197}" dt="2020-05-12T15:28:53.959" v="3243" actId="680"/>
        <pc:sldMkLst>
          <pc:docMk/>
          <pc:sldMk cId="49323472" sldId="347"/>
        </pc:sldMkLst>
      </pc:sldChg>
      <pc:sldChg chg="addSp modSp new mod">
        <pc:chgData name="Juan Coll Soler" userId="76f29f96-a77f-4610-b877-c87639bea5ae" providerId="ADAL" clId="{AC6B6FC6-AF52-46A5-A6C4-3F8864AC0197}" dt="2020-05-13T15:01:49.450" v="7641" actId="1076"/>
        <pc:sldMkLst>
          <pc:docMk/>
          <pc:sldMk cId="1595128120" sldId="347"/>
        </pc:sldMkLst>
        <pc:spChg chg="mod">
          <ac:chgData name="Juan Coll Soler" userId="76f29f96-a77f-4610-b877-c87639bea5ae" providerId="ADAL" clId="{AC6B6FC6-AF52-46A5-A6C4-3F8864AC0197}" dt="2020-05-12T16:36:38.505" v="6990" actId="20577"/>
          <ac:spMkLst>
            <pc:docMk/>
            <pc:sldMk cId="1595128120" sldId="347"/>
            <ac:spMk id="2" creationId="{7D7E2349-7D3E-401F-871D-A7175A772200}"/>
          </ac:spMkLst>
        </pc:spChg>
        <pc:spChg chg="mod">
          <ac:chgData name="Juan Coll Soler" userId="76f29f96-a77f-4610-b877-c87639bea5ae" providerId="ADAL" clId="{AC6B6FC6-AF52-46A5-A6C4-3F8864AC0197}" dt="2020-05-12T16:37:13.097" v="7019" actId="20577"/>
          <ac:spMkLst>
            <pc:docMk/>
            <pc:sldMk cId="1595128120" sldId="347"/>
            <ac:spMk id="3" creationId="{512F4320-8630-4426-AE97-13D2DA581976}"/>
          </ac:spMkLst>
        </pc:spChg>
        <pc:spChg chg="add mod">
          <ac:chgData name="Juan Coll Soler" userId="76f29f96-a77f-4610-b877-c87639bea5ae" providerId="ADAL" clId="{AC6B6FC6-AF52-46A5-A6C4-3F8864AC0197}" dt="2020-05-12T16:50:15.138" v="7373" actId="20577"/>
          <ac:spMkLst>
            <pc:docMk/>
            <pc:sldMk cId="1595128120" sldId="347"/>
            <ac:spMk id="4" creationId="{56F01DBB-C1D2-42A6-98B3-96DC374FD6E5}"/>
          </ac:spMkLst>
        </pc:spChg>
        <pc:spChg chg="mod">
          <ac:chgData name="Juan Coll Soler" userId="76f29f96-a77f-4610-b877-c87639bea5ae" providerId="ADAL" clId="{AC6B6FC6-AF52-46A5-A6C4-3F8864AC0197}" dt="2020-05-13T15:01:49.450" v="7641" actId="1076"/>
          <ac:spMkLst>
            <pc:docMk/>
            <pc:sldMk cId="1595128120" sldId="347"/>
            <ac:spMk id="11" creationId="{EB96866B-E40A-4BCA-A8F5-877292271A08}"/>
          </ac:spMkLst>
        </pc:spChg>
        <pc:picChg chg="add mod">
          <ac:chgData name="Juan Coll Soler" userId="76f29f96-a77f-4610-b877-c87639bea5ae" providerId="ADAL" clId="{AC6B6FC6-AF52-46A5-A6C4-3F8864AC0197}" dt="2020-05-13T15:01:46.460" v="7640" actId="1076"/>
          <ac:picMkLst>
            <pc:docMk/>
            <pc:sldMk cId="1595128120" sldId="347"/>
            <ac:picMk id="5" creationId="{50212542-F173-491C-B1C6-13F739F868C0}"/>
          </ac:picMkLst>
        </pc:picChg>
        <pc:picChg chg="add mod">
          <ac:chgData name="Juan Coll Soler" userId="76f29f96-a77f-4610-b877-c87639bea5ae" providerId="ADAL" clId="{AC6B6FC6-AF52-46A5-A6C4-3F8864AC0197}" dt="2020-05-13T15:01:45.218" v="7639" actId="1076"/>
          <ac:picMkLst>
            <pc:docMk/>
            <pc:sldMk cId="1595128120" sldId="347"/>
            <ac:picMk id="6" creationId="{8920D7D8-6853-4C2A-ABCC-7C47EF0F9791}"/>
          </ac:picMkLst>
        </pc:picChg>
      </pc:sldChg>
      <pc:sldChg chg="addSp modSp new mod">
        <pc:chgData name="Juan Coll Soler" userId="76f29f96-a77f-4610-b877-c87639bea5ae" providerId="ADAL" clId="{AC6B6FC6-AF52-46A5-A6C4-3F8864AC0197}" dt="2020-05-12T16:21:12.451" v="6414" actId="14100"/>
        <pc:sldMkLst>
          <pc:docMk/>
          <pc:sldMk cId="700842554" sldId="348"/>
        </pc:sldMkLst>
        <pc:spChg chg="mod">
          <ac:chgData name="Juan Coll Soler" userId="76f29f96-a77f-4610-b877-c87639bea5ae" providerId="ADAL" clId="{AC6B6FC6-AF52-46A5-A6C4-3F8864AC0197}" dt="2020-05-12T15:37:35.745" v="3478" actId="20577"/>
          <ac:spMkLst>
            <pc:docMk/>
            <pc:sldMk cId="700842554" sldId="348"/>
            <ac:spMk id="2" creationId="{64E2FE33-2E86-4CEC-A041-2E8A4DDFBF55}"/>
          </ac:spMkLst>
        </pc:spChg>
        <pc:spChg chg="mod">
          <ac:chgData name="Juan Coll Soler" userId="76f29f96-a77f-4610-b877-c87639bea5ae" providerId="ADAL" clId="{AC6B6FC6-AF52-46A5-A6C4-3F8864AC0197}" dt="2020-05-12T16:20:55.907" v="6407" actId="27636"/>
          <ac:spMkLst>
            <pc:docMk/>
            <pc:sldMk cId="700842554" sldId="348"/>
            <ac:spMk id="3" creationId="{5A8B91FA-2EDC-4FF1-98FE-332C87D26A95}"/>
          </ac:spMkLst>
        </pc:spChg>
        <pc:spChg chg="add mod">
          <ac:chgData name="Juan Coll Soler" userId="76f29f96-a77f-4610-b877-c87639bea5ae" providerId="ADAL" clId="{AC6B6FC6-AF52-46A5-A6C4-3F8864AC0197}" dt="2020-05-12T16:21:04.682" v="6411" actId="21"/>
          <ac:spMkLst>
            <pc:docMk/>
            <pc:sldMk cId="700842554" sldId="348"/>
            <ac:spMk id="6" creationId="{87C4EBA7-A1FC-4259-BF13-B1C3F8AE4A08}"/>
          </ac:spMkLst>
        </pc:spChg>
        <pc:spChg chg="add mod">
          <ac:chgData name="Juan Coll Soler" userId="76f29f96-a77f-4610-b877-c87639bea5ae" providerId="ADAL" clId="{AC6B6FC6-AF52-46A5-A6C4-3F8864AC0197}" dt="2020-05-12T16:21:07.795" v="6413" actId="1076"/>
          <ac:spMkLst>
            <pc:docMk/>
            <pc:sldMk cId="700842554" sldId="348"/>
            <ac:spMk id="9" creationId="{C6756511-593B-49C0-BB44-F3D2E09E6537}"/>
          </ac:spMkLst>
        </pc:spChg>
        <pc:cxnChg chg="add mod">
          <ac:chgData name="Juan Coll Soler" userId="76f29f96-a77f-4610-b877-c87639bea5ae" providerId="ADAL" clId="{AC6B6FC6-AF52-46A5-A6C4-3F8864AC0197}" dt="2020-05-12T16:21:12.451" v="6414" actId="14100"/>
          <ac:cxnSpMkLst>
            <pc:docMk/>
            <pc:sldMk cId="700842554" sldId="348"/>
            <ac:cxnSpMk id="5" creationId="{76229553-41D6-41DF-ADA6-5EE5DC10820B}"/>
          </ac:cxnSpMkLst>
        </pc:cxnChg>
      </pc:sldChg>
      <pc:sldChg chg="addSp new">
        <pc:chgData name="Juan Coll Soler" userId="76f29f96-a77f-4610-b877-c87639bea5ae" providerId="ADAL" clId="{AC6B6FC6-AF52-46A5-A6C4-3F8864AC0197}" dt="2020-05-12T15:52:13.535" v="4203"/>
        <pc:sldMkLst>
          <pc:docMk/>
          <pc:sldMk cId="3218734524" sldId="349"/>
        </pc:sldMkLst>
        <pc:picChg chg="add">
          <ac:chgData name="Juan Coll Soler" userId="76f29f96-a77f-4610-b877-c87639bea5ae" providerId="ADAL" clId="{AC6B6FC6-AF52-46A5-A6C4-3F8864AC0197}" dt="2020-05-12T15:52:13.535" v="4203"/>
          <ac:picMkLst>
            <pc:docMk/>
            <pc:sldMk cId="3218734524" sldId="349"/>
            <ac:picMk id="1026" creationId="{B5CAE546-98BA-4B23-B801-FBDF8207F6AA}"/>
          </ac:picMkLst>
        </pc:picChg>
      </pc:sldChg>
      <pc:sldChg chg="addSp modSp new mod">
        <pc:chgData name="Juan Coll Soler" userId="76f29f96-a77f-4610-b877-c87639bea5ae" providerId="ADAL" clId="{AC6B6FC6-AF52-46A5-A6C4-3F8864AC0197}" dt="2020-05-12T16:22:35.693" v="6536" actId="14100"/>
        <pc:sldMkLst>
          <pc:docMk/>
          <pc:sldMk cId="4281945837" sldId="350"/>
        </pc:sldMkLst>
        <pc:spChg chg="mod">
          <ac:chgData name="Juan Coll Soler" userId="76f29f96-a77f-4610-b877-c87639bea5ae" providerId="ADAL" clId="{AC6B6FC6-AF52-46A5-A6C4-3F8864AC0197}" dt="2020-05-12T16:21:23.588" v="6422" actId="20577"/>
          <ac:spMkLst>
            <pc:docMk/>
            <pc:sldMk cId="4281945837" sldId="350"/>
            <ac:spMk id="2" creationId="{9A368AFC-3613-4CB4-BE6F-4D38E46EB60D}"/>
          </ac:spMkLst>
        </pc:spChg>
        <pc:spChg chg="mod">
          <ac:chgData name="Juan Coll Soler" userId="76f29f96-a77f-4610-b877-c87639bea5ae" providerId="ADAL" clId="{AC6B6FC6-AF52-46A5-A6C4-3F8864AC0197}" dt="2020-05-12T16:22:18.795" v="6530" actId="14100"/>
          <ac:spMkLst>
            <pc:docMk/>
            <pc:sldMk cId="4281945837" sldId="350"/>
            <ac:spMk id="3" creationId="{3F9D3C93-9FB3-49FD-9D79-E4A2DF4B19F7}"/>
          </ac:spMkLst>
        </pc:spChg>
        <pc:spChg chg="add mod">
          <ac:chgData name="Juan Coll Soler" userId="76f29f96-a77f-4610-b877-c87639bea5ae" providerId="ADAL" clId="{AC6B6FC6-AF52-46A5-A6C4-3F8864AC0197}" dt="2020-05-12T16:22:26.661" v="6532" actId="1076"/>
          <ac:spMkLst>
            <pc:docMk/>
            <pc:sldMk cId="4281945837" sldId="350"/>
            <ac:spMk id="4" creationId="{1660F68E-700C-4B73-AACA-FA7CDC642756}"/>
          </ac:spMkLst>
        </pc:spChg>
        <pc:cxnChg chg="add mod">
          <ac:chgData name="Juan Coll Soler" userId="76f29f96-a77f-4610-b877-c87639bea5ae" providerId="ADAL" clId="{AC6B6FC6-AF52-46A5-A6C4-3F8864AC0197}" dt="2020-05-12T16:22:35.693" v="6536" actId="14100"/>
          <ac:cxnSpMkLst>
            <pc:docMk/>
            <pc:sldMk cId="4281945837" sldId="350"/>
            <ac:cxnSpMk id="5" creationId="{BB57FE34-F0B0-4271-9689-D38856381F31}"/>
          </ac:cxnSpMkLst>
        </pc:cxnChg>
      </pc:sldChg>
      <pc:sldChg chg="modSp new mod">
        <pc:chgData name="Juan Coll Soler" userId="76f29f96-a77f-4610-b877-c87639bea5ae" providerId="ADAL" clId="{AC6B6FC6-AF52-46A5-A6C4-3F8864AC0197}" dt="2020-05-12T16:29:09.817" v="6918"/>
        <pc:sldMkLst>
          <pc:docMk/>
          <pc:sldMk cId="546137595" sldId="351"/>
        </pc:sldMkLst>
        <pc:spChg chg="mod">
          <ac:chgData name="Juan Coll Soler" userId="76f29f96-a77f-4610-b877-c87639bea5ae" providerId="ADAL" clId="{AC6B6FC6-AF52-46A5-A6C4-3F8864AC0197}" dt="2020-05-12T16:29:09.817" v="6918"/>
          <ac:spMkLst>
            <pc:docMk/>
            <pc:sldMk cId="546137595" sldId="351"/>
            <ac:spMk id="2" creationId="{7794A972-AE14-492F-9E35-DA6146E7F5D4}"/>
          </ac:spMkLst>
        </pc:spChg>
        <pc:spChg chg="mod">
          <ac:chgData name="Juan Coll Soler" userId="76f29f96-a77f-4610-b877-c87639bea5ae" providerId="ADAL" clId="{AC6B6FC6-AF52-46A5-A6C4-3F8864AC0197}" dt="2020-05-12T16:28:28.672" v="6917" actId="20577"/>
          <ac:spMkLst>
            <pc:docMk/>
            <pc:sldMk cId="546137595" sldId="351"/>
            <ac:spMk id="3" creationId="{DF737131-B201-4410-B84C-403657527281}"/>
          </ac:spMkLst>
        </pc:spChg>
      </pc:sldChg>
      <pc:sldChg chg="modSp add del mod">
        <pc:chgData name="Juan Coll Soler" userId="76f29f96-a77f-4610-b877-c87639bea5ae" providerId="ADAL" clId="{AC6B6FC6-AF52-46A5-A6C4-3F8864AC0197}" dt="2020-05-12T16:10:53.749" v="5811" actId="47"/>
        <pc:sldMkLst>
          <pc:docMk/>
          <pc:sldMk cId="1934141168" sldId="352"/>
        </pc:sldMkLst>
        <pc:spChg chg="mod">
          <ac:chgData name="Juan Coll Soler" userId="76f29f96-a77f-4610-b877-c87639bea5ae" providerId="ADAL" clId="{AC6B6FC6-AF52-46A5-A6C4-3F8864AC0197}" dt="2020-05-12T16:08:49.900" v="5727" actId="20577"/>
          <ac:spMkLst>
            <pc:docMk/>
            <pc:sldMk cId="1934141168" sldId="352"/>
            <ac:spMk id="3" creationId="{DF737131-B201-4410-B84C-403657527281}"/>
          </ac:spMkLst>
        </pc:spChg>
      </pc:sldChg>
      <pc:sldChg chg="modSp new mod">
        <pc:chgData name="Juan Coll Soler" userId="76f29f96-a77f-4610-b877-c87639bea5ae" providerId="ADAL" clId="{AC6B6FC6-AF52-46A5-A6C4-3F8864AC0197}" dt="2020-05-12T16:45:56.905" v="7261" actId="20577"/>
        <pc:sldMkLst>
          <pc:docMk/>
          <pc:sldMk cId="3563614992" sldId="352"/>
        </pc:sldMkLst>
        <pc:spChg chg="mod">
          <ac:chgData name="Juan Coll Soler" userId="76f29f96-a77f-4610-b877-c87639bea5ae" providerId="ADAL" clId="{AC6B6FC6-AF52-46A5-A6C4-3F8864AC0197}" dt="2020-05-12T16:45:33.777" v="7204" actId="20577"/>
          <ac:spMkLst>
            <pc:docMk/>
            <pc:sldMk cId="3563614992" sldId="352"/>
            <ac:spMk id="2" creationId="{0B436FC2-B079-49EF-AB31-48F725CEC313}"/>
          </ac:spMkLst>
        </pc:spChg>
        <pc:spChg chg="mod">
          <ac:chgData name="Juan Coll Soler" userId="76f29f96-a77f-4610-b877-c87639bea5ae" providerId="ADAL" clId="{AC6B6FC6-AF52-46A5-A6C4-3F8864AC0197}" dt="2020-05-12T16:45:56.905" v="7261" actId="20577"/>
          <ac:spMkLst>
            <pc:docMk/>
            <pc:sldMk cId="3563614992" sldId="352"/>
            <ac:spMk id="3" creationId="{91109BAA-5BB7-43ED-82F7-FE2859362DB9}"/>
          </ac:spMkLst>
        </pc:spChg>
      </pc:sldChg>
      <pc:sldChg chg="addSp delSp modSp new mod">
        <pc:chgData name="Juan Coll Soler" userId="76f29f96-a77f-4610-b877-c87639bea5ae" providerId="ADAL" clId="{AC6B6FC6-AF52-46A5-A6C4-3F8864AC0197}" dt="2020-05-12T17:13:05.246" v="7626" actId="14100"/>
        <pc:sldMkLst>
          <pc:docMk/>
          <pc:sldMk cId="1143190561" sldId="353"/>
        </pc:sldMkLst>
        <pc:spChg chg="del">
          <ac:chgData name="Juan Coll Soler" userId="76f29f96-a77f-4610-b877-c87639bea5ae" providerId="ADAL" clId="{AC6B6FC6-AF52-46A5-A6C4-3F8864AC0197}" dt="2020-05-12T17:09:32.231" v="7566"/>
          <ac:spMkLst>
            <pc:docMk/>
            <pc:sldMk cId="1143190561" sldId="353"/>
            <ac:spMk id="2" creationId="{2F0CB56A-0189-4463-87D3-A0FDC68C07C7}"/>
          </ac:spMkLst>
        </pc:spChg>
        <pc:spChg chg="add mod">
          <ac:chgData name="Juan Coll Soler" userId="76f29f96-a77f-4610-b877-c87639bea5ae" providerId="ADAL" clId="{AC6B6FC6-AF52-46A5-A6C4-3F8864AC0197}" dt="2020-05-12T17:12:35.053" v="7623" actId="404"/>
          <ac:spMkLst>
            <pc:docMk/>
            <pc:sldMk cId="1143190561" sldId="353"/>
            <ac:spMk id="5" creationId="{3A845F67-FB6B-42B9-B1B4-F1EA9087FCB4}"/>
          </ac:spMkLst>
        </pc:spChg>
        <pc:picChg chg="add mod modCrop">
          <ac:chgData name="Juan Coll Soler" userId="76f29f96-a77f-4610-b877-c87639bea5ae" providerId="ADAL" clId="{AC6B6FC6-AF52-46A5-A6C4-3F8864AC0197}" dt="2020-05-12T17:13:05.246" v="7626" actId="14100"/>
          <ac:picMkLst>
            <pc:docMk/>
            <pc:sldMk cId="1143190561" sldId="353"/>
            <ac:picMk id="4" creationId="{2BF54751-9A3D-4192-88DD-A4A01174F7F1}"/>
          </ac:picMkLst>
        </pc:picChg>
      </pc:sldChg>
      <pc:sldChg chg="new del">
        <pc:chgData name="Juan Coll Soler" userId="76f29f96-a77f-4610-b877-c87639bea5ae" providerId="ADAL" clId="{AC6B6FC6-AF52-46A5-A6C4-3F8864AC0197}" dt="2020-05-12T17:09:09.475" v="7559" actId="680"/>
        <pc:sldMkLst>
          <pc:docMk/>
          <pc:sldMk cId="3290576835" sldId="353"/>
        </pc:sldMkLst>
      </pc:sldChg>
      <pc:sldChg chg="addSp delSp modSp del mod">
        <pc:chgData name="Juan Coll Soler" userId="76f29f96-a77f-4610-b877-c87639bea5ae" providerId="ADAL" clId="{AC6B6FC6-AF52-46A5-A6C4-3F8864AC0197}" dt="2020-05-13T15:53:43.433" v="9008" actId="47"/>
        <pc:sldMkLst>
          <pc:docMk/>
          <pc:sldMk cId="1013788987" sldId="354"/>
        </pc:sldMkLst>
        <pc:spChg chg="mod">
          <ac:chgData name="Juan Coll Soler" userId="76f29f96-a77f-4610-b877-c87639bea5ae" providerId="ADAL" clId="{AC6B6FC6-AF52-46A5-A6C4-3F8864AC0197}" dt="2020-05-13T15:07:24.887" v="7672" actId="14100"/>
          <ac:spMkLst>
            <pc:docMk/>
            <pc:sldMk cId="1013788987" sldId="354"/>
            <ac:spMk id="10" creationId="{77A42659-4D42-4495-90F3-31FC175CEAB0}"/>
          </ac:spMkLst>
        </pc:spChg>
        <pc:spChg chg="add mod">
          <ac:chgData name="Juan Coll Soler" userId="76f29f96-a77f-4610-b877-c87639bea5ae" providerId="ADAL" clId="{AC6B6FC6-AF52-46A5-A6C4-3F8864AC0197}" dt="2020-05-13T15:49:57.993" v="8952" actId="207"/>
          <ac:spMkLst>
            <pc:docMk/>
            <pc:sldMk cId="1013788987" sldId="354"/>
            <ac:spMk id="12" creationId="{3FD448E0-755D-4AA4-86E8-201A02BECB97}"/>
          </ac:spMkLst>
        </pc:spChg>
        <pc:spChg chg="mod">
          <ac:chgData name="Juan Coll Soler" userId="76f29f96-a77f-4610-b877-c87639bea5ae" providerId="ADAL" clId="{AC6B6FC6-AF52-46A5-A6C4-3F8864AC0197}" dt="2020-05-13T15:04:37.239" v="7663" actId="1035"/>
          <ac:spMkLst>
            <pc:docMk/>
            <pc:sldMk cId="1013788987" sldId="354"/>
            <ac:spMk id="3350" creationId="{E8C729DB-BA4A-4D43-B708-9D3F04C6BD65}"/>
          </ac:spMkLst>
        </pc:spChg>
        <pc:spChg chg="mod">
          <ac:chgData name="Juan Coll Soler" userId="76f29f96-a77f-4610-b877-c87639bea5ae" providerId="ADAL" clId="{AC6B6FC6-AF52-46A5-A6C4-3F8864AC0197}" dt="2020-05-13T15:30:12.444" v="8417" actId="20577"/>
          <ac:spMkLst>
            <pc:docMk/>
            <pc:sldMk cId="1013788987" sldId="354"/>
            <ac:spMk id="6642" creationId="{BB8E8C3F-0C87-4660-8CE9-87122B51C443}"/>
          </ac:spMkLst>
        </pc:spChg>
        <pc:spChg chg="del mod">
          <ac:chgData name="Juan Coll Soler" userId="76f29f96-a77f-4610-b877-c87639bea5ae" providerId="ADAL" clId="{AC6B6FC6-AF52-46A5-A6C4-3F8864AC0197}" dt="2020-05-13T15:49:42.362" v="8949" actId="478"/>
          <ac:spMkLst>
            <pc:docMk/>
            <pc:sldMk cId="1013788987" sldId="354"/>
            <ac:spMk id="6643" creationId="{F3E2BEB0-C944-42B3-ABF9-CA9EC28E9598}"/>
          </ac:spMkLst>
        </pc:spChg>
        <pc:spChg chg="mod">
          <ac:chgData name="Juan Coll Soler" userId="76f29f96-a77f-4610-b877-c87639bea5ae" providerId="ADAL" clId="{AC6B6FC6-AF52-46A5-A6C4-3F8864AC0197}" dt="2020-05-13T15:20:19.831" v="8038" actId="1076"/>
          <ac:spMkLst>
            <pc:docMk/>
            <pc:sldMk cId="1013788987" sldId="354"/>
            <ac:spMk id="6658" creationId="{C36B1336-E0A3-4A02-B515-88AC13C9CB98}"/>
          </ac:spMkLst>
        </pc:spChg>
        <pc:spChg chg="mod">
          <ac:chgData name="Juan Coll Soler" userId="76f29f96-a77f-4610-b877-c87639bea5ae" providerId="ADAL" clId="{AC6B6FC6-AF52-46A5-A6C4-3F8864AC0197}" dt="2020-05-13T15:20:12.076" v="8036" actId="1076"/>
          <ac:spMkLst>
            <pc:docMk/>
            <pc:sldMk cId="1013788987" sldId="354"/>
            <ac:spMk id="6659" creationId="{FB0607C6-B9B8-41B4-AC72-0EC545838428}"/>
          </ac:spMkLst>
        </pc:spChg>
        <pc:graphicFrameChg chg="mod">
          <ac:chgData name="Juan Coll Soler" userId="76f29f96-a77f-4610-b877-c87639bea5ae" providerId="ADAL" clId="{AC6B6FC6-AF52-46A5-A6C4-3F8864AC0197}" dt="2020-05-13T15:32:36.421" v="8419" actId="20577"/>
          <ac:graphicFrameMkLst>
            <pc:docMk/>
            <pc:sldMk cId="1013788987" sldId="354"/>
            <ac:graphicFrameMk id="22" creationId="{EDA21419-DBB0-44A8-AAA2-55E27F1C004E}"/>
          </ac:graphicFrameMkLst>
        </pc:graphicFrameChg>
        <pc:graphicFrameChg chg="mod">
          <ac:chgData name="Juan Coll Soler" userId="76f29f96-a77f-4610-b877-c87639bea5ae" providerId="ADAL" clId="{AC6B6FC6-AF52-46A5-A6C4-3F8864AC0197}" dt="2020-05-13T15:36:33.139" v="8458" actId="20577"/>
          <ac:graphicFrameMkLst>
            <pc:docMk/>
            <pc:sldMk cId="1013788987" sldId="354"/>
            <ac:graphicFrameMk id="4299" creationId="{5276F315-A854-4809-8F29-6DB6F70F49C7}"/>
          </ac:graphicFrameMkLst>
        </pc:graphicFrameChg>
        <pc:picChg chg="mod">
          <ac:chgData name="Juan Coll Soler" userId="76f29f96-a77f-4610-b877-c87639bea5ae" providerId="ADAL" clId="{AC6B6FC6-AF52-46A5-A6C4-3F8864AC0197}" dt="2020-05-13T15:04:37.239" v="7663" actId="1035"/>
          <ac:picMkLst>
            <pc:docMk/>
            <pc:sldMk cId="1013788987" sldId="354"/>
            <ac:picMk id="4" creationId="{DE2828EE-C0EE-4D86-9E37-65CE15535FDF}"/>
          </ac:picMkLst>
        </pc:picChg>
      </pc:sldChg>
      <pc:sldChg chg="modSp mod">
        <pc:chgData name="Juan Coll Soler" userId="76f29f96-a77f-4610-b877-c87639bea5ae" providerId="ADAL" clId="{AC6B6FC6-AF52-46A5-A6C4-3F8864AC0197}" dt="2020-05-14T15:43:28.534" v="10136" actId="1076"/>
        <pc:sldMkLst>
          <pc:docMk/>
          <pc:sldMk cId="112467898" sldId="359"/>
        </pc:sldMkLst>
        <pc:spChg chg="mod">
          <ac:chgData name="Juan Coll Soler" userId="76f29f96-a77f-4610-b877-c87639bea5ae" providerId="ADAL" clId="{AC6B6FC6-AF52-46A5-A6C4-3F8864AC0197}" dt="2020-05-13T16:40:05.184" v="9294" actId="207"/>
          <ac:spMkLst>
            <pc:docMk/>
            <pc:sldMk cId="112467898" sldId="359"/>
            <ac:spMk id="17" creationId="{65867079-8AB1-BF4B-8F23-650011C44647}"/>
          </ac:spMkLst>
        </pc:spChg>
        <pc:spChg chg="mod">
          <ac:chgData name="Juan Coll Soler" userId="76f29f96-a77f-4610-b877-c87639bea5ae" providerId="ADAL" clId="{AC6B6FC6-AF52-46A5-A6C4-3F8864AC0197}" dt="2020-05-14T15:43:28.534" v="10136" actId="1076"/>
          <ac:spMkLst>
            <pc:docMk/>
            <pc:sldMk cId="112467898" sldId="359"/>
            <ac:spMk id="30" creationId="{D37AAD0D-C447-9E41-B3EC-3C9C4FBA62CC}"/>
          </ac:spMkLst>
        </pc:spChg>
      </pc:sldChg>
      <pc:sldChg chg="modSp mod">
        <pc:chgData name="Juan Coll Soler" userId="76f29f96-a77f-4610-b877-c87639bea5ae" providerId="ADAL" clId="{AC6B6FC6-AF52-46A5-A6C4-3F8864AC0197}" dt="2020-05-13T16:42:14.481" v="9304" actId="14100"/>
        <pc:sldMkLst>
          <pc:docMk/>
          <pc:sldMk cId="1408753642" sldId="360"/>
        </pc:sldMkLst>
        <pc:picChg chg="mod">
          <ac:chgData name="Juan Coll Soler" userId="76f29f96-a77f-4610-b877-c87639bea5ae" providerId="ADAL" clId="{AC6B6FC6-AF52-46A5-A6C4-3F8864AC0197}" dt="2020-05-13T16:42:14.481" v="9304" actId="14100"/>
          <ac:picMkLst>
            <pc:docMk/>
            <pc:sldMk cId="1408753642" sldId="360"/>
            <ac:picMk id="5" creationId="{7D18EDB6-7F8E-DC44-8E12-423C7FADB4D4}"/>
          </ac:picMkLst>
        </pc:picChg>
        <pc:picChg chg="mod">
          <ac:chgData name="Juan Coll Soler" userId="76f29f96-a77f-4610-b877-c87639bea5ae" providerId="ADAL" clId="{AC6B6FC6-AF52-46A5-A6C4-3F8864AC0197}" dt="2020-05-13T16:42:10.809" v="9303" actId="1076"/>
          <ac:picMkLst>
            <pc:docMk/>
            <pc:sldMk cId="1408753642" sldId="360"/>
            <ac:picMk id="7" creationId="{7B7A4460-D2F3-8D43-B18C-1C45C58386A9}"/>
          </ac:picMkLst>
        </pc:picChg>
      </pc:sldChg>
      <pc:sldChg chg="addSp delSp modSp mod ord">
        <pc:chgData name="Juan Coll Soler" userId="76f29f96-a77f-4610-b877-c87639bea5ae" providerId="ADAL" clId="{AC6B6FC6-AF52-46A5-A6C4-3F8864AC0197}" dt="2020-05-14T14:58:45.916" v="10131" actId="20577"/>
        <pc:sldMkLst>
          <pc:docMk/>
          <pc:sldMk cId="146877892" sldId="363"/>
        </pc:sldMkLst>
        <pc:spChg chg="mod">
          <ac:chgData name="Juan Coll Soler" userId="76f29f96-a77f-4610-b877-c87639bea5ae" providerId="ADAL" clId="{AC6B6FC6-AF52-46A5-A6C4-3F8864AC0197}" dt="2020-05-14T14:58:26.996" v="10107" actId="1076"/>
          <ac:spMkLst>
            <pc:docMk/>
            <pc:sldMk cId="146877892" sldId="363"/>
            <ac:spMk id="3" creationId="{2F9E384D-EFB8-4CC1-887D-675DC6EB784B}"/>
          </ac:spMkLst>
        </pc:spChg>
        <pc:spChg chg="add del mod">
          <ac:chgData name="Juan Coll Soler" userId="76f29f96-a77f-4610-b877-c87639bea5ae" providerId="ADAL" clId="{AC6B6FC6-AF52-46A5-A6C4-3F8864AC0197}" dt="2020-05-14T14:57:57.018" v="10097" actId="478"/>
          <ac:spMkLst>
            <pc:docMk/>
            <pc:sldMk cId="146877892" sldId="363"/>
            <ac:spMk id="4" creationId="{AA963C1A-9547-4C40-A111-B5B4ED664E6E}"/>
          </ac:spMkLst>
        </pc:spChg>
        <pc:spChg chg="del mod">
          <ac:chgData name="Juan Coll Soler" userId="76f29f96-a77f-4610-b877-c87639bea5ae" providerId="ADAL" clId="{AC6B6FC6-AF52-46A5-A6C4-3F8864AC0197}" dt="2020-05-14T14:57:54.501" v="10096" actId="478"/>
          <ac:spMkLst>
            <pc:docMk/>
            <pc:sldMk cId="146877892" sldId="363"/>
            <ac:spMk id="8" creationId="{DABECD95-8E49-4D9E-AB6A-9089C9A2E83A}"/>
          </ac:spMkLst>
        </pc:spChg>
        <pc:spChg chg="mod">
          <ac:chgData name="Juan Coll Soler" userId="76f29f96-a77f-4610-b877-c87639bea5ae" providerId="ADAL" clId="{AC6B6FC6-AF52-46A5-A6C4-3F8864AC0197}" dt="2020-05-14T14:56:32.420" v="10091" actId="1076"/>
          <ac:spMkLst>
            <pc:docMk/>
            <pc:sldMk cId="146877892" sldId="363"/>
            <ac:spMk id="9" creationId="{2EDEE731-64A9-2C4E-A64E-AA63D6BBC702}"/>
          </ac:spMkLst>
        </pc:spChg>
        <pc:spChg chg="mod">
          <ac:chgData name="Juan Coll Soler" userId="76f29f96-a77f-4610-b877-c87639bea5ae" providerId="ADAL" clId="{AC6B6FC6-AF52-46A5-A6C4-3F8864AC0197}" dt="2020-05-14T14:56:32.420" v="10091" actId="1076"/>
          <ac:spMkLst>
            <pc:docMk/>
            <pc:sldMk cId="146877892" sldId="363"/>
            <ac:spMk id="10" creationId="{A13BE7C9-8D2D-4F48-B87A-658EF4821862}"/>
          </ac:spMkLst>
        </pc:spChg>
        <pc:spChg chg="add del mod">
          <ac:chgData name="Juan Coll Soler" userId="76f29f96-a77f-4610-b877-c87639bea5ae" providerId="ADAL" clId="{AC6B6FC6-AF52-46A5-A6C4-3F8864AC0197}" dt="2020-05-14T14:58:17.658" v="10105" actId="478"/>
          <ac:spMkLst>
            <pc:docMk/>
            <pc:sldMk cId="146877892" sldId="363"/>
            <ac:spMk id="11" creationId="{9F345751-0BCD-4F5D-8BFA-4AC6C87A324D}"/>
          </ac:spMkLst>
        </pc:spChg>
        <pc:spChg chg="mod">
          <ac:chgData name="Juan Coll Soler" userId="76f29f96-a77f-4610-b877-c87639bea5ae" providerId="ADAL" clId="{AC6B6FC6-AF52-46A5-A6C4-3F8864AC0197}" dt="2020-05-14T14:56:32.420" v="10091" actId="1076"/>
          <ac:spMkLst>
            <pc:docMk/>
            <pc:sldMk cId="146877892" sldId="363"/>
            <ac:spMk id="12" creationId="{985E357E-5A39-E54E-91F1-D1D9C09764DD}"/>
          </ac:spMkLst>
        </pc:spChg>
        <pc:spChg chg="mod">
          <ac:chgData name="Juan Coll Soler" userId="76f29f96-a77f-4610-b877-c87639bea5ae" providerId="ADAL" clId="{AC6B6FC6-AF52-46A5-A6C4-3F8864AC0197}" dt="2020-05-14T14:56:32.420" v="10091" actId="1076"/>
          <ac:spMkLst>
            <pc:docMk/>
            <pc:sldMk cId="146877892" sldId="363"/>
            <ac:spMk id="13" creationId="{D7496B58-9E8D-B145-B6CF-81BD6FF52A72}"/>
          </ac:spMkLst>
        </pc:spChg>
        <pc:spChg chg="add mod">
          <ac:chgData name="Juan Coll Soler" userId="76f29f96-a77f-4610-b877-c87639bea5ae" providerId="ADAL" clId="{AC6B6FC6-AF52-46A5-A6C4-3F8864AC0197}" dt="2020-05-14T14:58:45.916" v="10131" actId="20577"/>
          <ac:spMkLst>
            <pc:docMk/>
            <pc:sldMk cId="146877892" sldId="363"/>
            <ac:spMk id="14" creationId="{0E8BCB6C-E3E0-4A19-B309-85F111660478}"/>
          </ac:spMkLst>
        </pc:spChg>
        <pc:spChg chg="mod">
          <ac:chgData name="Juan Coll Soler" userId="76f29f96-a77f-4610-b877-c87639bea5ae" providerId="ADAL" clId="{AC6B6FC6-AF52-46A5-A6C4-3F8864AC0197}" dt="2020-05-14T14:56:32.420" v="10091" actId="1076"/>
          <ac:spMkLst>
            <pc:docMk/>
            <pc:sldMk cId="146877892" sldId="363"/>
            <ac:spMk id="15" creationId="{77EE8353-B5B2-F849-9F10-78F0FBFFBE56}"/>
          </ac:spMkLst>
        </pc:spChg>
        <pc:spChg chg="mod">
          <ac:chgData name="Juan Coll Soler" userId="76f29f96-a77f-4610-b877-c87639bea5ae" providerId="ADAL" clId="{AC6B6FC6-AF52-46A5-A6C4-3F8864AC0197}" dt="2020-05-14T14:56:32.420" v="10091" actId="1076"/>
          <ac:spMkLst>
            <pc:docMk/>
            <pc:sldMk cId="146877892" sldId="363"/>
            <ac:spMk id="16" creationId="{0F6B8D18-9203-A346-887E-B6E81909A489}"/>
          </ac:spMkLst>
        </pc:spChg>
        <pc:spChg chg="mod">
          <ac:chgData name="Juan Coll Soler" userId="76f29f96-a77f-4610-b877-c87639bea5ae" providerId="ADAL" clId="{AC6B6FC6-AF52-46A5-A6C4-3F8864AC0197}" dt="2020-05-14T14:56:32.420" v="10091" actId="1076"/>
          <ac:spMkLst>
            <pc:docMk/>
            <pc:sldMk cId="146877892" sldId="363"/>
            <ac:spMk id="17" creationId="{33D3E981-34D8-284D-BEFD-5F2CA80EF6BD}"/>
          </ac:spMkLst>
        </pc:spChg>
      </pc:sldChg>
      <pc:sldChg chg="modSp mod">
        <pc:chgData name="Juan Coll Soler" userId="76f29f96-a77f-4610-b877-c87639bea5ae" providerId="ADAL" clId="{AC6B6FC6-AF52-46A5-A6C4-3F8864AC0197}" dt="2020-05-14T15:42:17.189" v="10135" actId="1076"/>
        <pc:sldMkLst>
          <pc:docMk/>
          <pc:sldMk cId="4274226765" sldId="370"/>
        </pc:sldMkLst>
        <pc:graphicFrameChg chg="mod">
          <ac:chgData name="Juan Coll Soler" userId="76f29f96-a77f-4610-b877-c87639bea5ae" providerId="ADAL" clId="{AC6B6FC6-AF52-46A5-A6C4-3F8864AC0197}" dt="2020-05-14T15:42:17.189" v="10135" actId="1076"/>
          <ac:graphicFrameMkLst>
            <pc:docMk/>
            <pc:sldMk cId="4274226765" sldId="370"/>
            <ac:graphicFrameMk id="8" creationId="{D37545A5-0208-A441-B249-923AFD65D230}"/>
          </ac:graphicFrameMkLst>
        </pc:graphicFrameChg>
      </pc:sldChg>
      <pc:sldChg chg="ord">
        <pc:chgData name="Juan Coll Soler" userId="76f29f96-a77f-4610-b877-c87639bea5ae" providerId="ADAL" clId="{AC6B6FC6-AF52-46A5-A6C4-3F8864AC0197}" dt="2020-05-14T14:36:10.780" v="9480"/>
        <pc:sldMkLst>
          <pc:docMk/>
          <pc:sldMk cId="1435735607" sldId="371"/>
        </pc:sldMkLst>
      </pc:sldChg>
      <pc:sldChg chg="addSp delSp modSp new mod ord">
        <pc:chgData name="Juan Coll Soler" userId="76f29f96-a77f-4610-b877-c87639bea5ae" providerId="ADAL" clId="{AC6B6FC6-AF52-46A5-A6C4-3F8864AC0197}" dt="2020-05-14T14:49:54.149" v="9873" actId="27636"/>
        <pc:sldMkLst>
          <pc:docMk/>
          <pc:sldMk cId="4133703884" sldId="372"/>
        </pc:sldMkLst>
        <pc:spChg chg="del mod">
          <ac:chgData name="Juan Coll Soler" userId="76f29f96-a77f-4610-b877-c87639bea5ae" providerId="ADAL" clId="{AC6B6FC6-AF52-46A5-A6C4-3F8864AC0197}" dt="2020-05-14T14:34:48.660" v="9476"/>
          <ac:spMkLst>
            <pc:docMk/>
            <pc:sldMk cId="4133703884" sldId="372"/>
            <ac:spMk id="2" creationId="{F86B99B7-0E6F-461B-A38C-B1A5BFB4C190}"/>
          </ac:spMkLst>
        </pc:spChg>
        <pc:spChg chg="del">
          <ac:chgData name="Juan Coll Soler" userId="76f29f96-a77f-4610-b877-c87639bea5ae" providerId="ADAL" clId="{AC6B6FC6-AF52-46A5-A6C4-3F8864AC0197}" dt="2020-05-14T14:34:09.314" v="9465"/>
          <ac:spMkLst>
            <pc:docMk/>
            <pc:sldMk cId="4133703884" sldId="372"/>
            <ac:spMk id="3" creationId="{4978D995-66F5-428F-A389-0BA5B51F2EA4}"/>
          </ac:spMkLst>
        </pc:spChg>
        <pc:spChg chg="add mod">
          <ac:chgData name="Juan Coll Soler" userId="76f29f96-a77f-4610-b877-c87639bea5ae" providerId="ADAL" clId="{AC6B6FC6-AF52-46A5-A6C4-3F8864AC0197}" dt="2020-05-14T14:49:54.149" v="9873" actId="27636"/>
          <ac:spMkLst>
            <pc:docMk/>
            <pc:sldMk cId="4133703884" sldId="372"/>
            <ac:spMk id="4" creationId="{E0452B05-E916-43DA-9678-BD7ED7D5321C}"/>
          </ac:spMkLst>
        </pc:spChg>
        <pc:spChg chg="add mod">
          <ac:chgData name="Juan Coll Soler" userId="76f29f96-a77f-4610-b877-c87639bea5ae" providerId="ADAL" clId="{AC6B6FC6-AF52-46A5-A6C4-3F8864AC0197}" dt="2020-05-14T14:34:48.660" v="9476"/>
          <ac:spMkLst>
            <pc:docMk/>
            <pc:sldMk cId="4133703884" sldId="372"/>
            <ac:spMk id="5" creationId="{570DEAAE-F79E-4929-98BE-02984E788765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77C893F7-AB13-4316-8821-8AABDE671357}"/>
    <pc:docChg chg="addSld delSld modSld">
      <pc:chgData name="Ahmed  Sabbadi" userId="S::ahmed.sabbabi_nodall.io#ext#@nexteamio.onmicrosoft.com::331b9bd2-4b97-4d6b-8b32-08e0aea74af1" providerId="AD" clId="Web-{77C893F7-AB13-4316-8821-8AABDE671357}" dt="2020-05-10T20:44:15.043" v="2881" actId="14100"/>
      <pc:docMkLst>
        <pc:docMk/>
      </pc:docMkLst>
      <pc:sldChg chg="modSp">
        <pc:chgData name="Ahmed  Sabbadi" userId="S::ahmed.sabbabi_nodall.io#ext#@nexteamio.onmicrosoft.com::331b9bd2-4b97-4d6b-8b32-08e0aea74af1" providerId="AD" clId="Web-{77C893F7-AB13-4316-8821-8AABDE671357}" dt="2020-05-10T20:40:56.631" v="2794" actId="20577"/>
        <pc:sldMkLst>
          <pc:docMk/>
          <pc:sldMk cId="3089987379" sldId="280"/>
        </pc:sldMkLst>
        <pc:spChg chg="mod">
          <ac:chgData name="Ahmed  Sabbadi" userId="S::ahmed.sabbabi_nodall.io#ext#@nexteamio.onmicrosoft.com::331b9bd2-4b97-4d6b-8b32-08e0aea74af1" providerId="AD" clId="Web-{77C893F7-AB13-4316-8821-8AABDE671357}" dt="2020-05-10T20:40:56.631" v="2794" actId="20577"/>
          <ac:spMkLst>
            <pc:docMk/>
            <pc:sldMk cId="3089987379" sldId="280"/>
            <ac:spMk id="3" creationId="{AAACE1B5-3C28-4646-9B4A-CCDBC8C66E6A}"/>
          </ac:spMkLst>
        </pc:spChg>
      </pc:sldChg>
      <pc:sldChg chg="del">
        <pc:chgData name="Ahmed  Sabbadi" userId="S::ahmed.sabbabi_nodall.io#ext#@nexteamio.onmicrosoft.com::331b9bd2-4b97-4d6b-8b32-08e0aea74af1" providerId="AD" clId="Web-{77C893F7-AB13-4316-8821-8AABDE671357}" dt="2020-05-10T17:30:31.211" v="2456"/>
        <pc:sldMkLst>
          <pc:docMk/>
          <pc:sldMk cId="3809912932" sldId="293"/>
        </pc:sldMkLst>
      </pc:sldChg>
      <pc:sldChg chg="delSp modSp">
        <pc:chgData name="Ahmed  Sabbadi" userId="S::ahmed.sabbabi_nodall.io#ext#@nexteamio.onmicrosoft.com::331b9bd2-4b97-4d6b-8b32-08e0aea74af1" providerId="AD" clId="Web-{77C893F7-AB13-4316-8821-8AABDE671357}" dt="2020-05-10T17:07:16.174" v="2045" actId="20577"/>
        <pc:sldMkLst>
          <pc:docMk/>
          <pc:sldMk cId="972775539" sldId="294"/>
        </pc:sldMkLst>
        <pc:spChg chg="del mod">
          <ac:chgData name="Ahmed  Sabbadi" userId="S::ahmed.sabbabi_nodall.io#ext#@nexteamio.onmicrosoft.com::331b9bd2-4b97-4d6b-8b32-08e0aea74af1" providerId="AD" clId="Web-{77C893F7-AB13-4316-8821-8AABDE671357}" dt="2020-05-10T15:15:22.613" v="118"/>
          <ac:spMkLst>
            <pc:docMk/>
            <pc:sldMk cId="972775539" sldId="294"/>
            <ac:spMk id="5" creationId="{249C33D6-F1BD-41B3-A719-4E09AEADD0FB}"/>
          </ac:spMkLst>
        </pc:spChg>
        <pc:spChg chg="del mod">
          <ac:chgData name="Ahmed  Sabbadi" userId="S::ahmed.sabbabi_nodall.io#ext#@nexteamio.onmicrosoft.com::331b9bd2-4b97-4d6b-8b32-08e0aea74af1" providerId="AD" clId="Web-{77C893F7-AB13-4316-8821-8AABDE671357}" dt="2020-05-10T15:15:22.613" v="114"/>
          <ac:spMkLst>
            <pc:docMk/>
            <pc:sldMk cId="972775539" sldId="294"/>
            <ac:spMk id="14" creationId="{6AA1A0B4-B5C4-4B7B-BFA9-08D0679E0C86}"/>
          </ac:spMkLst>
        </pc:spChg>
        <pc:spChg chg="del mod">
          <ac:chgData name="Ahmed  Sabbadi" userId="S::ahmed.sabbabi_nodall.io#ext#@nexteamio.onmicrosoft.com::331b9bd2-4b97-4d6b-8b32-08e0aea74af1" providerId="AD" clId="Web-{77C893F7-AB13-4316-8821-8AABDE671357}" dt="2020-05-10T15:15:22.613" v="113"/>
          <ac:spMkLst>
            <pc:docMk/>
            <pc:sldMk cId="972775539" sldId="294"/>
            <ac:spMk id="15" creationId="{9F51DF27-016F-47BA-BE58-4AD425D59F95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17:07:16.174" v="2045" actId="20577"/>
          <ac:spMkLst>
            <pc:docMk/>
            <pc:sldMk cId="972775539" sldId="294"/>
            <ac:spMk id="17" creationId="{3EAC0444-834A-4262-A1B6-C9A61EC8FE51}"/>
          </ac:spMkLst>
        </pc:spChg>
        <pc:picChg chg="del mod">
          <ac:chgData name="Ahmed  Sabbadi" userId="S::ahmed.sabbabi_nodall.io#ext#@nexteamio.onmicrosoft.com::331b9bd2-4b97-4d6b-8b32-08e0aea74af1" providerId="AD" clId="Web-{77C893F7-AB13-4316-8821-8AABDE671357}" dt="2020-05-10T15:15:22.613" v="117"/>
          <ac:picMkLst>
            <pc:docMk/>
            <pc:sldMk cId="972775539" sldId="294"/>
            <ac:picMk id="7" creationId="{9CBD79AF-C212-4862-8800-D41E8538E908}"/>
          </ac:picMkLst>
        </pc:picChg>
        <pc:picChg chg="del mod">
          <ac:chgData name="Ahmed  Sabbadi" userId="S::ahmed.sabbabi_nodall.io#ext#@nexteamio.onmicrosoft.com::331b9bd2-4b97-4d6b-8b32-08e0aea74af1" providerId="AD" clId="Web-{77C893F7-AB13-4316-8821-8AABDE671357}" dt="2020-05-10T15:15:22.613" v="116"/>
          <ac:picMkLst>
            <pc:docMk/>
            <pc:sldMk cId="972775539" sldId="294"/>
            <ac:picMk id="9" creationId="{ACD388F5-D75C-41FC-8544-6C934ACFC954}"/>
          </ac:picMkLst>
        </pc:picChg>
        <pc:picChg chg="del mod">
          <ac:chgData name="Ahmed  Sabbadi" userId="S::ahmed.sabbabi_nodall.io#ext#@nexteamio.onmicrosoft.com::331b9bd2-4b97-4d6b-8b32-08e0aea74af1" providerId="AD" clId="Web-{77C893F7-AB13-4316-8821-8AABDE671357}" dt="2020-05-10T15:15:22.613" v="115"/>
          <ac:picMkLst>
            <pc:docMk/>
            <pc:sldMk cId="972775539" sldId="294"/>
            <ac:picMk id="11" creationId="{8FDB5778-98F7-4883-98EE-738A09665A0A}"/>
          </ac:picMkLst>
        </pc:picChg>
      </pc:sldChg>
      <pc:sldChg chg="delSp modSp">
        <pc:chgData name="Ahmed  Sabbadi" userId="S::ahmed.sabbabi_nodall.io#ext#@nexteamio.onmicrosoft.com::331b9bd2-4b97-4d6b-8b32-08e0aea74af1" providerId="AD" clId="Web-{77C893F7-AB13-4316-8821-8AABDE671357}" dt="2020-05-10T20:44:15.043" v="2881" actId="14100"/>
        <pc:sldMkLst>
          <pc:docMk/>
          <pc:sldMk cId="2048429242" sldId="295"/>
        </pc:sldMkLst>
        <pc:spChg chg="mod">
          <ac:chgData name="Ahmed  Sabbadi" userId="S::ahmed.sabbabi_nodall.io#ext#@nexteamio.onmicrosoft.com::331b9bd2-4b97-4d6b-8b32-08e0aea74af1" providerId="AD" clId="Web-{77C893F7-AB13-4316-8821-8AABDE671357}" dt="2020-05-10T20:42:08.477" v="2819" actId="20577"/>
          <ac:spMkLst>
            <pc:docMk/>
            <pc:sldMk cId="2048429242" sldId="295"/>
            <ac:spMk id="8" creationId="{F505D401-468D-4E92-B922-4A076A67E227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2:26.462" v="2826" actId="14100"/>
          <ac:spMkLst>
            <pc:docMk/>
            <pc:sldMk cId="2048429242" sldId="295"/>
            <ac:spMk id="11" creationId="{D47B8082-1F8B-4F57-A26B-199B750984EA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3:15.338" v="2849" actId="20577"/>
          <ac:spMkLst>
            <pc:docMk/>
            <pc:sldMk cId="2048429242" sldId="295"/>
            <ac:spMk id="19" creationId="{4FD42373-0255-4708-A877-2AD9A42EDC70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3:19.354" v="2857" actId="20577"/>
          <ac:spMkLst>
            <pc:docMk/>
            <pc:sldMk cId="2048429242" sldId="295"/>
            <ac:spMk id="20" creationId="{A3650DB5-5F35-4AE2-A96E-9FF6396B01B7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4:07.309" v="2879" actId="20577"/>
          <ac:spMkLst>
            <pc:docMk/>
            <pc:sldMk cId="2048429242" sldId="295"/>
            <ac:spMk id="21" creationId="{AB09CB57-7D6C-46B8-9A82-9D2CD9B21B52}"/>
          </ac:spMkLst>
        </pc:spChg>
        <pc:spChg chg="del mod">
          <ac:chgData name="Ahmed  Sabbadi" userId="S::ahmed.sabbabi_nodall.io#ext#@nexteamio.onmicrosoft.com::331b9bd2-4b97-4d6b-8b32-08e0aea74af1" providerId="AD" clId="Web-{77C893F7-AB13-4316-8821-8AABDE671357}" dt="2020-05-10T20:41:58.008" v="2815"/>
          <ac:spMkLst>
            <pc:docMk/>
            <pc:sldMk cId="2048429242" sldId="295"/>
            <ac:spMk id="22" creationId="{BD2493FE-56D0-4DD7-AFCF-7424614B9576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2:22.524" v="2825"/>
          <ac:spMkLst>
            <pc:docMk/>
            <pc:sldMk cId="2048429242" sldId="295"/>
            <ac:spMk id="23" creationId="{BF793E5D-4627-4D4B-A405-FD0BBA1C8F2C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2:55.150" v="2843"/>
          <ac:spMkLst>
            <pc:docMk/>
            <pc:sldMk cId="2048429242" sldId="295"/>
            <ac:spMk id="24" creationId="{25D6E315-E72C-4993-B74D-6981AE7B1AED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3:02.416" v="2845"/>
          <ac:spMkLst>
            <pc:docMk/>
            <pc:sldMk cId="2048429242" sldId="295"/>
            <ac:spMk id="25" creationId="{19325B3A-49CE-4B81-AFA7-F2729B4D8E8D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3:50.152" v="2866"/>
          <ac:spMkLst>
            <pc:docMk/>
            <pc:sldMk cId="2048429242" sldId="295"/>
            <ac:spMk id="26" creationId="{7054A968-EF7B-4D10-B837-D6D43752D857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2:17.587" v="2824" actId="20577"/>
          <ac:spMkLst>
            <pc:docMk/>
            <pc:sldMk cId="2048429242" sldId="295"/>
            <ac:spMk id="27" creationId="{B48855AA-0F2A-45ED-AB52-FCE01AD86EF7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2:49.103" v="2842" actId="20577"/>
          <ac:spMkLst>
            <pc:docMk/>
            <pc:sldMk cId="2048429242" sldId="295"/>
            <ac:spMk id="28" creationId="{C5F5A3A3-9017-45E3-B3F4-F84F3F9B27F8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3:34.714" v="2862" actId="14100"/>
          <ac:spMkLst>
            <pc:docMk/>
            <pc:sldMk cId="2048429242" sldId="295"/>
            <ac:spMk id="29" creationId="{1ABA93B0-64B0-4EB7-A840-979FE88DF546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3:37.542" v="2863" actId="14100"/>
          <ac:spMkLst>
            <pc:docMk/>
            <pc:sldMk cId="2048429242" sldId="295"/>
            <ac:spMk id="30" creationId="{5DB775A9-C83B-4C95-B49C-109135768151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3:41.480" v="2864" actId="14100"/>
          <ac:spMkLst>
            <pc:docMk/>
            <pc:sldMk cId="2048429242" sldId="295"/>
            <ac:spMk id="31" creationId="{A4EB2C8B-63FA-4D5C-8F58-D1915E51BA61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2:10.305" v="2820"/>
          <ac:spMkLst>
            <pc:docMk/>
            <pc:sldMk cId="2048429242" sldId="295"/>
            <ac:spMk id="32" creationId="{972B77A0-CDE4-4B13-985A-CB3804B3F99E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2:33.118" v="2827"/>
          <ac:spMkLst>
            <pc:docMk/>
            <pc:sldMk cId="2048429242" sldId="295"/>
            <ac:spMk id="33" creationId="{5C7B6851-8056-4ABB-BE0B-0B6E2A6B4906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3:25.901" v="2859"/>
          <ac:spMkLst>
            <pc:docMk/>
            <pc:sldMk cId="2048429242" sldId="295"/>
            <ac:spMk id="34" creationId="{DD49DA89-8F28-4E4E-98BC-37234E87015E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3:25.901" v="2858"/>
          <ac:spMkLst>
            <pc:docMk/>
            <pc:sldMk cId="2048429242" sldId="295"/>
            <ac:spMk id="35" creationId="{F28E83CA-C284-45BA-8545-A467582C0D96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3:28.995" v="2860"/>
          <ac:spMkLst>
            <pc:docMk/>
            <pc:sldMk cId="2048429242" sldId="295"/>
            <ac:spMk id="36" creationId="{693B5460-644E-4193-A1F7-B81F74C8C258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4:15.043" v="2881" actId="14100"/>
          <ac:spMkLst>
            <pc:docMk/>
            <pc:sldMk cId="2048429242" sldId="295"/>
            <ac:spMk id="38" creationId="{EFF6B787-8B90-4DE3-9619-3BE3B49AA7CA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4:11.449" v="2880"/>
          <ac:spMkLst>
            <pc:docMk/>
            <pc:sldMk cId="2048429242" sldId="295"/>
            <ac:spMk id="39" creationId="{FC273164-C323-4C20-A892-062FC6EF6F84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43:47.246" v="2865" actId="14100"/>
          <ac:spMkLst>
            <pc:docMk/>
            <pc:sldMk cId="2048429242" sldId="295"/>
            <ac:spMk id="40" creationId="{52E188FB-B5A5-46B2-BD2C-1CE70797C9EB}"/>
          </ac:spMkLst>
        </pc:spChg>
        <pc:spChg chg="del">
          <ac:chgData name="Ahmed  Sabbadi" userId="S::ahmed.sabbabi_nodall.io#ext#@nexteamio.onmicrosoft.com::331b9bd2-4b97-4d6b-8b32-08e0aea74af1" providerId="AD" clId="Web-{77C893F7-AB13-4316-8821-8AABDE671357}" dt="2020-05-10T20:43:30.589" v="2861"/>
          <ac:spMkLst>
            <pc:docMk/>
            <pc:sldMk cId="2048429242" sldId="295"/>
            <ac:spMk id="41" creationId="{74601D02-D99C-488B-93E9-BB8FCEEBA458}"/>
          </ac:spMkLst>
        </pc:spChg>
      </pc:sldChg>
      <pc:sldChg chg="delSp modSp">
        <pc:chgData name="Ahmed  Sabbadi" userId="S::ahmed.sabbabi_nodall.io#ext#@nexteamio.onmicrosoft.com::331b9bd2-4b97-4d6b-8b32-08e0aea74af1" providerId="AD" clId="Web-{77C893F7-AB13-4316-8821-8AABDE671357}" dt="2020-05-10T17:18:52.365" v="2156" actId="20577"/>
        <pc:sldMkLst>
          <pc:docMk/>
          <pc:sldMk cId="3850348133" sldId="320"/>
        </pc:sldMkLst>
        <pc:spChg chg="del">
          <ac:chgData name="Ahmed  Sabbadi" userId="S::ahmed.sabbabi_nodall.io#ext#@nexteamio.onmicrosoft.com::331b9bd2-4b97-4d6b-8b32-08e0aea74af1" providerId="AD" clId="Web-{77C893F7-AB13-4316-8821-8AABDE671357}" dt="2020-05-10T16:11:42.136" v="1850"/>
          <ac:spMkLst>
            <pc:docMk/>
            <pc:sldMk cId="3850348133" sldId="320"/>
            <ac:spMk id="6" creationId="{566E115F-3655-2142-A434-AFDBB641D59B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17:18:52.365" v="2156" actId="20577"/>
          <ac:spMkLst>
            <pc:docMk/>
            <pc:sldMk cId="3850348133" sldId="320"/>
            <ac:spMk id="23" creationId="{6928508E-32FA-4D31-A085-136605B31FD5}"/>
          </ac:spMkLst>
        </pc:spChg>
      </pc:sldChg>
      <pc:sldChg chg="modSp">
        <pc:chgData name="Ahmed  Sabbadi" userId="S::ahmed.sabbabi_nodall.io#ext#@nexteamio.onmicrosoft.com::331b9bd2-4b97-4d6b-8b32-08e0aea74af1" providerId="AD" clId="Web-{77C893F7-AB13-4316-8821-8AABDE671357}" dt="2020-05-10T20:24:05.069" v="2565" actId="20577"/>
        <pc:sldMkLst>
          <pc:docMk/>
          <pc:sldMk cId="584136890" sldId="327"/>
        </pc:sldMkLst>
        <pc:spChg chg="mod">
          <ac:chgData name="Ahmed  Sabbadi" userId="S::ahmed.sabbabi_nodall.io#ext#@nexteamio.onmicrosoft.com::331b9bd2-4b97-4d6b-8b32-08e0aea74af1" providerId="AD" clId="Web-{77C893F7-AB13-4316-8821-8AABDE671357}" dt="2020-05-10T20:24:05.069" v="2565" actId="20577"/>
          <ac:spMkLst>
            <pc:docMk/>
            <pc:sldMk cId="584136890" sldId="327"/>
            <ac:spMk id="3" creationId="{206EEFB6-9388-4B9C-99D3-2CCD965C98D3}"/>
          </ac:spMkLst>
        </pc:spChg>
      </pc:sldChg>
      <pc:sldChg chg="modSp">
        <pc:chgData name="Ahmed  Sabbadi" userId="S::ahmed.sabbabi_nodall.io#ext#@nexteamio.onmicrosoft.com::331b9bd2-4b97-4d6b-8b32-08e0aea74af1" providerId="AD" clId="Web-{77C893F7-AB13-4316-8821-8AABDE671357}" dt="2020-05-10T11:55:22.452" v="2" actId="20577"/>
        <pc:sldMkLst>
          <pc:docMk/>
          <pc:sldMk cId="2702537838" sldId="331"/>
        </pc:sldMkLst>
        <pc:spChg chg="mod">
          <ac:chgData name="Ahmed  Sabbadi" userId="S::ahmed.sabbabi_nodall.io#ext#@nexteamio.onmicrosoft.com::331b9bd2-4b97-4d6b-8b32-08e0aea74af1" providerId="AD" clId="Web-{77C893F7-AB13-4316-8821-8AABDE671357}" dt="2020-05-10T11:55:22.452" v="2" actId="20577"/>
          <ac:spMkLst>
            <pc:docMk/>
            <pc:sldMk cId="2702537838" sldId="331"/>
            <ac:spMk id="3" creationId="{F4607ECD-9A0E-4E19-BBFE-C00F315A8C66}"/>
          </ac:spMkLst>
        </pc:spChg>
      </pc:sldChg>
      <pc:sldChg chg="addSp delSp modSp add replId">
        <pc:chgData name="Ahmed  Sabbadi" userId="S::ahmed.sabbabi_nodall.io#ext#@nexteamio.onmicrosoft.com::331b9bd2-4b97-4d6b-8b32-08e0aea74af1" providerId="AD" clId="Web-{77C893F7-AB13-4316-8821-8AABDE671357}" dt="2020-05-10T20:39:55.129" v="2775" actId="1076"/>
        <pc:sldMkLst>
          <pc:docMk/>
          <pc:sldMk cId="1044364021" sldId="332"/>
        </pc:sldMkLst>
        <pc:spChg chg="add del mod">
          <ac:chgData name="Ahmed  Sabbadi" userId="S::ahmed.sabbabi_nodall.io#ext#@nexteamio.onmicrosoft.com::331b9bd2-4b97-4d6b-8b32-08e0aea74af1" providerId="AD" clId="Web-{77C893F7-AB13-4316-8821-8AABDE671357}" dt="2020-05-10T16:10:50.419" v="1849"/>
          <ac:spMkLst>
            <pc:docMk/>
            <pc:sldMk cId="1044364021" sldId="332"/>
            <ac:spMk id="2" creationId="{F33FB029-8783-40D0-87D6-7ADB792D9ED6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17:26:22.595" v="2418" actId="20577"/>
          <ac:spMkLst>
            <pc:docMk/>
            <pc:sldMk cId="1044364021" sldId="332"/>
            <ac:spMk id="5" creationId="{249C33D6-F1BD-41B3-A719-4E09AEADD0FB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16:09:54.091" v="1826" actId="20577"/>
          <ac:spMkLst>
            <pc:docMk/>
            <pc:sldMk cId="1044364021" sldId="332"/>
            <ac:spMk id="12" creationId="{15B99E48-44E4-4F88-86B6-56F748718BED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25:28.509" v="2599" actId="20577"/>
          <ac:spMkLst>
            <pc:docMk/>
            <pc:sldMk cId="1044364021" sldId="332"/>
            <ac:spMk id="14" creationId="{6AA1A0B4-B5C4-4B7B-BFA9-08D0679E0C86}"/>
          </ac:spMkLst>
        </pc:spChg>
        <pc:spChg chg="mod">
          <ac:chgData name="Ahmed  Sabbadi" userId="S::ahmed.sabbabi_nodall.io#ext#@nexteamio.onmicrosoft.com::331b9bd2-4b97-4d6b-8b32-08e0aea74af1" providerId="AD" clId="Web-{77C893F7-AB13-4316-8821-8AABDE671357}" dt="2020-05-10T20:28:32.751" v="2772" actId="20577"/>
          <ac:spMkLst>
            <pc:docMk/>
            <pc:sldMk cId="1044364021" sldId="332"/>
            <ac:spMk id="15" creationId="{9F51DF27-016F-47BA-BE58-4AD425D59F95}"/>
          </ac:spMkLst>
        </pc:spChg>
        <pc:spChg chg="del mod">
          <ac:chgData name="Ahmed  Sabbadi" userId="S::ahmed.sabbabi_nodall.io#ext#@nexteamio.onmicrosoft.com::331b9bd2-4b97-4d6b-8b32-08e0aea74af1" providerId="AD" clId="Web-{77C893F7-AB13-4316-8821-8AABDE671357}" dt="2020-05-10T17:15:14.312" v="2111"/>
          <ac:spMkLst>
            <pc:docMk/>
            <pc:sldMk cId="1044364021" sldId="332"/>
            <ac:spMk id="17" creationId="{3EAC0444-834A-4262-A1B6-C9A61EC8FE51}"/>
          </ac:spMkLst>
        </pc:spChg>
        <pc:picChg chg="add mod">
          <ac:chgData name="Ahmed  Sabbadi" userId="S::ahmed.sabbabi_nodall.io#ext#@nexteamio.onmicrosoft.com::331b9bd2-4b97-4d6b-8b32-08e0aea74af1" providerId="AD" clId="Web-{77C893F7-AB13-4316-8821-8AABDE671357}" dt="2020-05-10T17:22:25.698" v="2307" actId="1076"/>
          <ac:picMkLst>
            <pc:docMk/>
            <pc:sldMk cId="1044364021" sldId="332"/>
            <ac:picMk id="2" creationId="{F035475B-EBF8-41E3-B41F-A64E13C09876}"/>
          </ac:picMkLst>
        </pc:picChg>
        <pc:picChg chg="mod">
          <ac:chgData name="Ahmed  Sabbadi" userId="S::ahmed.sabbabi_nodall.io#ext#@nexteamio.onmicrosoft.com::331b9bd2-4b97-4d6b-8b32-08e0aea74af1" providerId="AD" clId="Web-{77C893F7-AB13-4316-8821-8AABDE671357}" dt="2020-05-10T20:39:55.129" v="2775" actId="1076"/>
          <ac:picMkLst>
            <pc:docMk/>
            <pc:sldMk cId="1044364021" sldId="332"/>
            <ac:picMk id="7" creationId="{9CBD79AF-C212-4862-8800-D41E8538E908}"/>
          </ac:picMkLst>
        </pc:picChg>
        <pc:picChg chg="del">
          <ac:chgData name="Ahmed  Sabbadi" userId="S::ahmed.sabbabi_nodall.io#ext#@nexteamio.onmicrosoft.com::331b9bd2-4b97-4d6b-8b32-08e0aea74af1" providerId="AD" clId="Web-{77C893F7-AB13-4316-8821-8AABDE671357}" dt="2020-05-10T16:10:26.435" v="1829"/>
          <ac:picMkLst>
            <pc:docMk/>
            <pc:sldMk cId="1044364021" sldId="332"/>
            <ac:picMk id="9" creationId="{ACD388F5-D75C-41FC-8544-6C934ACFC954}"/>
          </ac:picMkLst>
        </pc:picChg>
        <pc:picChg chg="mod">
          <ac:chgData name="Ahmed  Sabbadi" userId="S::ahmed.sabbabi_nodall.io#ext#@nexteamio.onmicrosoft.com::331b9bd2-4b97-4d6b-8b32-08e0aea74af1" providerId="AD" clId="Web-{77C893F7-AB13-4316-8821-8AABDE671357}" dt="2020-05-10T17:22:55.527" v="2313" actId="1076"/>
          <ac:picMkLst>
            <pc:docMk/>
            <pc:sldMk cId="1044364021" sldId="332"/>
            <ac:picMk id="11" creationId="{8FDB5778-98F7-4883-98EE-738A09665A0A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D39AD6A8-DD2E-4F20-98FB-2263D862EB7F}"/>
    <pc:docChg chg="addSld modSld">
      <pc:chgData name="Ahmed  Sabbadi" userId="S::ahmed.sabbabi_nodall.io#ext#@nexteamio.onmicrosoft.com::331b9bd2-4b97-4d6b-8b32-08e0aea74af1" providerId="AD" clId="Web-{D39AD6A8-DD2E-4F20-98FB-2263D862EB7F}" dt="2020-05-19T05:49:01.773" v="39" actId="20577"/>
      <pc:docMkLst>
        <pc:docMk/>
      </pc:docMkLst>
      <pc:sldChg chg="delSp modSp add replId">
        <pc:chgData name="Ahmed  Sabbadi" userId="S::ahmed.sabbabi_nodall.io#ext#@nexteamio.onmicrosoft.com::331b9bd2-4b97-4d6b-8b32-08e0aea74af1" providerId="AD" clId="Web-{D39AD6A8-DD2E-4F20-98FB-2263D862EB7F}" dt="2020-05-19T05:49:01.773" v="38" actId="20577"/>
        <pc:sldMkLst>
          <pc:docMk/>
          <pc:sldMk cId="3392766525" sldId="381"/>
        </pc:sldMkLst>
        <pc:spChg chg="del">
          <ac:chgData name="Ahmed  Sabbadi" userId="S::ahmed.sabbabi_nodall.io#ext#@nexteamio.onmicrosoft.com::331b9bd2-4b97-4d6b-8b32-08e0aea74af1" providerId="AD" clId="Web-{D39AD6A8-DD2E-4F20-98FB-2263D862EB7F}" dt="2020-05-19T05:48:49.414" v="3"/>
          <ac:spMkLst>
            <pc:docMk/>
            <pc:sldMk cId="3392766525" sldId="381"/>
            <ac:spMk id="6" creationId="{9E810905-F170-47E9-82D9-402C5FD69D1C}"/>
          </ac:spMkLst>
        </pc:spChg>
        <pc:spChg chg="del">
          <ac:chgData name="Ahmed  Sabbadi" userId="S::ahmed.sabbabi_nodall.io#ext#@nexteamio.onmicrosoft.com::331b9bd2-4b97-4d6b-8b32-08e0aea74af1" providerId="AD" clId="Web-{D39AD6A8-DD2E-4F20-98FB-2263D862EB7F}" dt="2020-05-19T05:48:46.211" v="1"/>
          <ac:spMkLst>
            <pc:docMk/>
            <pc:sldMk cId="3392766525" sldId="381"/>
            <ac:spMk id="7" creationId="{274ED61B-A7D2-4786-A151-BD8A7153C9DD}"/>
          </ac:spMkLst>
        </pc:spChg>
        <pc:spChg chg="mod">
          <ac:chgData name="Ahmed  Sabbadi" userId="S::ahmed.sabbabi_nodall.io#ext#@nexteamio.onmicrosoft.com::331b9bd2-4b97-4d6b-8b32-08e0aea74af1" providerId="AD" clId="Web-{D39AD6A8-DD2E-4F20-98FB-2263D862EB7F}" dt="2020-05-19T05:49:01.773" v="38" actId="20577"/>
          <ac:spMkLst>
            <pc:docMk/>
            <pc:sldMk cId="3392766525" sldId="381"/>
            <ac:spMk id="8" creationId="{DC9E124C-4F3C-F643-B703-634C05BD6A7D}"/>
          </ac:spMkLst>
        </pc:spChg>
        <pc:picChg chg="del">
          <ac:chgData name="Ahmed  Sabbadi" userId="S::ahmed.sabbabi_nodall.io#ext#@nexteamio.onmicrosoft.com::331b9bd2-4b97-4d6b-8b32-08e0aea74af1" providerId="AD" clId="Web-{D39AD6A8-DD2E-4F20-98FB-2263D862EB7F}" dt="2020-05-19T05:48:47.570" v="2"/>
          <ac:picMkLst>
            <pc:docMk/>
            <pc:sldMk cId="3392766525" sldId="381"/>
            <ac:picMk id="9" creationId="{6EB87714-052D-48DD-970B-B07F898CB81D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A4CC08EE-CD20-4C06-9AFE-AC21E14D9E83}"/>
    <pc:docChg chg="modSld">
      <pc:chgData name="Ahmed  Sabbadi" userId="S::ahmed.sabbabi_nodall.io#ext#@nexteamio.onmicrosoft.com::331b9bd2-4b97-4d6b-8b32-08e0aea74af1" providerId="AD" clId="Web-{A4CC08EE-CD20-4C06-9AFE-AC21E14D9E83}" dt="2020-05-11T09:24:36.219" v="165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A4CC08EE-CD20-4C06-9AFE-AC21E14D9E83}" dt="2020-05-11T09:23:10.073" v="122" actId="20577"/>
        <pc:sldMkLst>
          <pc:docMk/>
          <pc:sldMk cId="2048429242" sldId="295"/>
        </pc:sldMkLst>
        <pc:spChg chg="mod">
          <ac:chgData name="Ahmed  Sabbadi" userId="S::ahmed.sabbabi_nodall.io#ext#@nexteamio.onmicrosoft.com::331b9bd2-4b97-4d6b-8b32-08e0aea74af1" providerId="AD" clId="Web-{A4CC08EE-CD20-4C06-9AFE-AC21E14D9E83}" dt="2020-05-11T09:23:10.073" v="122" actId="20577"/>
          <ac:spMkLst>
            <pc:docMk/>
            <pc:sldMk cId="2048429242" sldId="295"/>
            <ac:spMk id="38" creationId="{EFF6B787-8B90-4DE3-9619-3BE3B49AA7CA}"/>
          </ac:spMkLst>
        </pc:spChg>
      </pc:sldChg>
      <pc:sldChg chg="modSp">
        <pc:chgData name="Ahmed  Sabbadi" userId="S::ahmed.sabbabi_nodall.io#ext#@nexteamio.onmicrosoft.com::331b9bd2-4b97-4d6b-8b32-08e0aea74af1" providerId="AD" clId="Web-{A4CC08EE-CD20-4C06-9AFE-AC21E14D9E83}" dt="2020-05-11T09:22:09.944" v="102" actId="20577"/>
        <pc:sldMkLst>
          <pc:docMk/>
          <pc:sldMk cId="4003678467" sldId="326"/>
        </pc:sldMkLst>
        <pc:spChg chg="mod">
          <ac:chgData name="Ahmed  Sabbadi" userId="S::ahmed.sabbabi_nodall.io#ext#@nexteamio.onmicrosoft.com::331b9bd2-4b97-4d6b-8b32-08e0aea74af1" providerId="AD" clId="Web-{A4CC08EE-CD20-4C06-9AFE-AC21E14D9E83}" dt="2020-05-11T09:22:09.944" v="102" actId="20577"/>
          <ac:spMkLst>
            <pc:docMk/>
            <pc:sldMk cId="4003678467" sldId="326"/>
            <ac:spMk id="3" creationId="{4168FA68-FD2F-42F8-AA38-195FC8850D25}"/>
          </ac:spMkLst>
        </pc:spChg>
      </pc:sldChg>
      <pc:sldChg chg="modSp">
        <pc:chgData name="Ahmed  Sabbadi" userId="S::ahmed.sabbabi_nodall.io#ext#@nexteamio.onmicrosoft.com::331b9bd2-4b97-4d6b-8b32-08e0aea74af1" providerId="AD" clId="Web-{A4CC08EE-CD20-4C06-9AFE-AC21E14D9E83}" dt="2020-05-11T09:24:36.219" v="165" actId="20577"/>
        <pc:sldMkLst>
          <pc:docMk/>
          <pc:sldMk cId="4102584862" sldId="330"/>
        </pc:sldMkLst>
        <pc:spChg chg="mod">
          <ac:chgData name="Ahmed  Sabbadi" userId="S::ahmed.sabbabi_nodall.io#ext#@nexteamio.onmicrosoft.com::331b9bd2-4b97-4d6b-8b32-08e0aea74af1" providerId="AD" clId="Web-{A4CC08EE-CD20-4C06-9AFE-AC21E14D9E83}" dt="2020-05-11T09:24:16.030" v="152" actId="20577"/>
          <ac:spMkLst>
            <pc:docMk/>
            <pc:sldMk cId="4102584862" sldId="330"/>
            <ac:spMk id="16" creationId="{C3A942C3-DA36-4D6C-889A-74D2F4F01973}"/>
          </ac:spMkLst>
        </pc:spChg>
        <pc:spChg chg="mod">
          <ac:chgData name="Ahmed  Sabbadi" userId="S::ahmed.sabbabi_nodall.io#ext#@nexteamio.onmicrosoft.com::331b9bd2-4b97-4d6b-8b32-08e0aea74af1" providerId="AD" clId="Web-{A4CC08EE-CD20-4C06-9AFE-AC21E14D9E83}" dt="2020-05-11T09:23:57.591" v="133" actId="20577"/>
          <ac:spMkLst>
            <pc:docMk/>
            <pc:sldMk cId="4102584862" sldId="330"/>
            <ac:spMk id="28" creationId="{C5F5A3A3-9017-45E3-B3F4-F84F3F9B27F8}"/>
          </ac:spMkLst>
        </pc:spChg>
        <pc:spChg chg="mod">
          <ac:chgData name="Ahmed  Sabbadi" userId="S::ahmed.sabbabi_nodall.io#ext#@nexteamio.onmicrosoft.com::331b9bd2-4b97-4d6b-8b32-08e0aea74af1" providerId="AD" clId="Web-{A4CC08EE-CD20-4C06-9AFE-AC21E14D9E83}" dt="2020-05-11T09:24:36.219" v="165" actId="20577"/>
          <ac:spMkLst>
            <pc:docMk/>
            <pc:sldMk cId="4102584862" sldId="330"/>
            <ac:spMk id="33" creationId="{5C7B6851-8056-4ABB-BE0B-0B6E2A6B4906}"/>
          </ac:spMkLst>
        </pc:spChg>
        <pc:spChg chg="mod">
          <ac:chgData name="Ahmed  Sabbadi" userId="S::ahmed.sabbabi_nodall.io#ext#@nexteamio.onmicrosoft.com::331b9bd2-4b97-4d6b-8b32-08e0aea74af1" providerId="AD" clId="Web-{A4CC08EE-CD20-4C06-9AFE-AC21E14D9E83}" dt="2020-05-11T09:24:11.248" v="143" actId="20577"/>
          <ac:spMkLst>
            <pc:docMk/>
            <pc:sldMk cId="4102584862" sldId="330"/>
            <ac:spMk id="41" creationId="{CF88F336-37A7-4150-8D16-4D93D41A6BAD}"/>
          </ac:spMkLst>
        </pc:spChg>
        <pc:spChg chg="mod">
          <ac:chgData name="Ahmed  Sabbadi" userId="S::ahmed.sabbabi_nodall.io#ext#@nexteamio.onmicrosoft.com::331b9bd2-4b97-4d6b-8b32-08e0aea74af1" providerId="AD" clId="Web-{A4CC08EE-CD20-4C06-9AFE-AC21E14D9E83}" dt="2020-05-11T09:24:20.046" v="154" actId="20577"/>
          <ac:spMkLst>
            <pc:docMk/>
            <pc:sldMk cId="4102584862" sldId="330"/>
            <ac:spMk id="44" creationId="{ACAE20CF-B220-4D2F-B4D2-CE05D9A7D209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C6AE548A-FEDD-4125-B167-7B8A78DB2A91}"/>
    <pc:docChg chg="modSld">
      <pc:chgData name="Ahmed  Sabbadi" userId="S::ahmed.sabbabi_nodall.io#ext#@nexteamio.onmicrosoft.com::331b9bd2-4b97-4d6b-8b32-08e0aea74af1" providerId="AD" clId="Web-{C6AE548A-FEDD-4125-B167-7B8A78DB2A91}" dt="2020-05-18T16:36:20.429" v="20"/>
      <pc:docMkLst>
        <pc:docMk/>
      </pc:docMkLst>
      <pc:sldChg chg="addSp modSp">
        <pc:chgData name="Ahmed  Sabbadi" userId="S::ahmed.sabbabi_nodall.io#ext#@nexteamio.onmicrosoft.com::331b9bd2-4b97-4d6b-8b32-08e0aea74af1" providerId="AD" clId="Web-{C6AE548A-FEDD-4125-B167-7B8A78DB2A91}" dt="2020-05-18T16:36:20.429" v="20"/>
        <pc:sldMkLst>
          <pc:docMk/>
          <pc:sldMk cId="1397791001" sldId="341"/>
        </pc:sldMkLst>
        <pc:spChg chg="add mod">
          <ac:chgData name="Ahmed  Sabbadi" userId="S::ahmed.sabbabi_nodall.io#ext#@nexteamio.onmicrosoft.com::331b9bd2-4b97-4d6b-8b32-08e0aea74af1" providerId="AD" clId="Web-{C6AE548A-FEDD-4125-B167-7B8A78DB2A91}" dt="2020-05-18T16:36:20.429" v="20"/>
          <ac:spMkLst>
            <pc:docMk/>
            <pc:sldMk cId="1397791001" sldId="341"/>
            <ac:spMk id="6" creationId="{36B71D37-5BF1-4D04-9735-B8427EE3F433}"/>
          </ac:spMkLst>
        </pc:spChg>
        <pc:spChg chg="mod">
          <ac:chgData name="Ahmed  Sabbadi" userId="S::ahmed.sabbabi_nodall.io#ext#@nexteamio.onmicrosoft.com::331b9bd2-4b97-4d6b-8b32-08e0aea74af1" providerId="AD" clId="Web-{C6AE548A-FEDD-4125-B167-7B8A78DB2A91}" dt="2020-05-18T16:35:51.350" v="3" actId="20577"/>
          <ac:spMkLst>
            <pc:docMk/>
            <pc:sldMk cId="1397791001" sldId="341"/>
            <ac:spMk id="13" creationId="{3381DC19-CFEE-444D-951A-5C4D5B62EDCD}"/>
          </ac:spMkLst>
        </pc:spChg>
      </pc:sldChg>
    </pc:docChg>
  </pc:docChgLst>
  <pc:docChgLst>
    <pc:chgData name="Pau Vivancos" userId="S::pau.vivancos_nexcode.io#ext#@nexteamio.onmicrosoft.com::fb573165-781d-47f7-9fa1-905f4c8c76ea" providerId="AD" clId="Web-{5729CAE1-6779-494C-BAD9-6DCFDF6A96A7}"/>
    <pc:docChg chg="modSld">
      <pc:chgData name="Pau Vivancos" userId="S::pau.vivancos_nexcode.io#ext#@nexteamio.onmicrosoft.com::fb573165-781d-47f7-9fa1-905f4c8c76ea" providerId="AD" clId="Web-{5729CAE1-6779-494C-BAD9-6DCFDF6A96A7}" dt="2020-05-17T21:14:33.548" v="33" actId="20577"/>
      <pc:docMkLst>
        <pc:docMk/>
      </pc:docMkLst>
      <pc:sldChg chg="modSp">
        <pc:chgData name="Pau Vivancos" userId="S::pau.vivancos_nexcode.io#ext#@nexteamio.onmicrosoft.com::fb573165-781d-47f7-9fa1-905f4c8c76ea" providerId="AD" clId="Web-{5729CAE1-6779-494C-BAD9-6DCFDF6A96A7}" dt="2020-05-17T21:14:33.548" v="33" actId="20577"/>
        <pc:sldMkLst>
          <pc:docMk/>
          <pc:sldMk cId="982462327" sldId="374"/>
        </pc:sldMkLst>
        <pc:spChg chg="mod">
          <ac:chgData name="Pau Vivancos" userId="S::pau.vivancos_nexcode.io#ext#@nexteamio.onmicrosoft.com::fb573165-781d-47f7-9fa1-905f4c8c76ea" providerId="AD" clId="Web-{5729CAE1-6779-494C-BAD9-6DCFDF6A96A7}" dt="2020-05-17T21:14:33.548" v="33" actId="20577"/>
          <ac:spMkLst>
            <pc:docMk/>
            <pc:sldMk cId="982462327" sldId="374"/>
            <ac:spMk id="4" creationId="{E0452B05-E916-43DA-9678-BD7ED7D5321C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469AA688-F7E1-4C1D-ABB2-A74193507F3E}"/>
    <pc:docChg chg="modSld">
      <pc:chgData name="Ahmed  Sabbadi" userId="S::ahmed.sabbabi_nodall.io#ext#@nexteamio.onmicrosoft.com::331b9bd2-4b97-4d6b-8b32-08e0aea74af1" providerId="AD" clId="Web-{469AA688-F7E1-4C1D-ABB2-A74193507F3E}" dt="2020-05-11T15:17:51.784" v="1240" actId="1076"/>
      <pc:docMkLst>
        <pc:docMk/>
      </pc:docMkLst>
      <pc:sldChg chg="modSp">
        <pc:chgData name="Ahmed  Sabbadi" userId="S::ahmed.sabbabi_nodall.io#ext#@nexteamio.onmicrosoft.com::331b9bd2-4b97-4d6b-8b32-08e0aea74af1" providerId="AD" clId="Web-{469AA688-F7E1-4C1D-ABB2-A74193507F3E}" dt="2020-05-11T14:56:31.437" v="842" actId="20577"/>
        <pc:sldMkLst>
          <pc:docMk/>
          <pc:sldMk cId="3526794786" sldId="287"/>
        </pc:sldMkLst>
        <pc:spChg chg="mod">
          <ac:chgData name="Ahmed  Sabbadi" userId="S::ahmed.sabbabi_nodall.io#ext#@nexteamio.onmicrosoft.com::331b9bd2-4b97-4d6b-8b32-08e0aea74af1" providerId="AD" clId="Web-{469AA688-F7E1-4C1D-ABB2-A74193507F3E}" dt="2020-05-11T14:56:31.437" v="842" actId="20577"/>
          <ac:spMkLst>
            <pc:docMk/>
            <pc:sldMk cId="3526794786" sldId="287"/>
            <ac:spMk id="2" creationId="{5011B682-A6D8-4424-B0B0-D3B73A111AAC}"/>
          </ac:spMkLst>
        </pc:spChg>
      </pc:sldChg>
      <pc:sldChg chg="modSp">
        <pc:chgData name="Ahmed  Sabbadi" userId="S::ahmed.sabbabi_nodall.io#ext#@nexteamio.onmicrosoft.com::331b9bd2-4b97-4d6b-8b32-08e0aea74af1" providerId="AD" clId="Web-{469AA688-F7E1-4C1D-ABB2-A74193507F3E}" dt="2020-05-11T15:00:26.614" v="938" actId="14100"/>
        <pc:sldMkLst>
          <pc:docMk/>
          <pc:sldMk cId="3850348133" sldId="320"/>
        </pc:sldMkLst>
        <pc:spChg chg="mod">
          <ac:chgData name="Ahmed  Sabbadi" userId="S::ahmed.sabbabi_nodall.io#ext#@nexteamio.onmicrosoft.com::331b9bd2-4b97-4d6b-8b32-08e0aea74af1" providerId="AD" clId="Web-{469AA688-F7E1-4C1D-ABB2-A74193507F3E}" dt="2020-05-11T14:58:54.122" v="916" actId="20577"/>
          <ac:spMkLst>
            <pc:docMk/>
            <pc:sldMk cId="3850348133" sldId="320"/>
            <ac:spMk id="2" creationId="{52E0F495-FBF5-479B-91E3-C9CBF216B32F}"/>
          </ac:spMkLst>
        </pc:spChg>
        <pc:spChg chg="mod">
          <ac:chgData name="Ahmed  Sabbadi" userId="S::ahmed.sabbabi_nodall.io#ext#@nexteamio.onmicrosoft.com::331b9bd2-4b97-4d6b-8b32-08e0aea74af1" providerId="AD" clId="Web-{469AA688-F7E1-4C1D-ABB2-A74193507F3E}" dt="2020-05-11T15:00:18.879" v="934" actId="20577"/>
          <ac:spMkLst>
            <pc:docMk/>
            <pc:sldMk cId="3850348133" sldId="320"/>
            <ac:spMk id="8" creationId="{C70686F6-CB47-446A-9739-B8913B5F8A35}"/>
          </ac:spMkLst>
        </pc:spChg>
        <pc:spChg chg="mod">
          <ac:chgData name="Ahmed  Sabbadi" userId="S::ahmed.sabbabi_nodall.io#ext#@nexteamio.onmicrosoft.com::331b9bd2-4b97-4d6b-8b32-08e0aea74af1" providerId="AD" clId="Web-{469AA688-F7E1-4C1D-ABB2-A74193507F3E}" dt="2020-05-11T15:00:26.614" v="938" actId="14100"/>
          <ac:spMkLst>
            <pc:docMk/>
            <pc:sldMk cId="3850348133" sldId="320"/>
            <ac:spMk id="15" creationId="{E3E403D5-789C-43BD-96C1-4C9A8A92548E}"/>
          </ac:spMkLst>
        </pc:spChg>
      </pc:sldChg>
      <pc:sldChg chg="modSp">
        <pc:chgData name="Ahmed  Sabbadi" userId="S::ahmed.sabbabi_nodall.io#ext#@nexteamio.onmicrosoft.com::331b9bd2-4b97-4d6b-8b32-08e0aea74af1" providerId="AD" clId="Web-{469AA688-F7E1-4C1D-ABB2-A74193507F3E}" dt="2020-05-11T15:12:24.521" v="1234" actId="1076"/>
        <pc:sldMkLst>
          <pc:docMk/>
          <pc:sldMk cId="1044364021" sldId="332"/>
        </pc:sldMkLst>
        <pc:spChg chg="mod">
          <ac:chgData name="Ahmed  Sabbadi" userId="S::ahmed.sabbabi_nodall.io#ext#@nexteamio.onmicrosoft.com::331b9bd2-4b97-4d6b-8b32-08e0aea74af1" providerId="AD" clId="Web-{469AA688-F7E1-4C1D-ABB2-A74193507F3E}" dt="2020-05-11T15:12:24.521" v="1234" actId="1076"/>
          <ac:spMkLst>
            <pc:docMk/>
            <pc:sldMk cId="1044364021" sldId="332"/>
            <ac:spMk id="14" creationId="{6AA1A0B4-B5C4-4B7B-BFA9-08D0679E0C86}"/>
          </ac:spMkLst>
        </pc:spChg>
      </pc:sldChg>
      <pc:sldChg chg="addSp modSp">
        <pc:chgData name="Ahmed  Sabbadi" userId="S::ahmed.sabbabi_nodall.io#ext#@nexteamio.onmicrosoft.com::331b9bd2-4b97-4d6b-8b32-08e0aea74af1" providerId="AD" clId="Web-{469AA688-F7E1-4C1D-ABB2-A74193507F3E}" dt="2020-05-11T15:05:52.159" v="1144"/>
        <pc:sldMkLst>
          <pc:docMk/>
          <pc:sldMk cId="631665397" sldId="336"/>
        </pc:sldMkLst>
        <pc:spChg chg="add mod">
          <ac:chgData name="Ahmed  Sabbadi" userId="S::ahmed.sabbabi_nodall.io#ext#@nexteamio.onmicrosoft.com::331b9bd2-4b97-4d6b-8b32-08e0aea74af1" providerId="AD" clId="Web-{469AA688-F7E1-4C1D-ABB2-A74193507F3E}" dt="2020-05-11T15:05:52.144" v="1143"/>
          <ac:spMkLst>
            <pc:docMk/>
            <pc:sldMk cId="631665397" sldId="336"/>
            <ac:spMk id="7" creationId="{251D3438-3B84-4202-AEC6-7924E7F20282}"/>
          </ac:spMkLst>
        </pc:spChg>
        <pc:spChg chg="add mod">
          <ac:chgData name="Ahmed  Sabbadi" userId="S::ahmed.sabbabi_nodall.io#ext#@nexteamio.onmicrosoft.com::331b9bd2-4b97-4d6b-8b32-08e0aea74af1" providerId="AD" clId="Web-{469AA688-F7E1-4C1D-ABB2-A74193507F3E}" dt="2020-05-11T15:05:52.159" v="1144"/>
          <ac:spMkLst>
            <pc:docMk/>
            <pc:sldMk cId="631665397" sldId="336"/>
            <ac:spMk id="8" creationId="{325705F6-D64D-4961-B88B-2332BB4B5732}"/>
          </ac:spMkLst>
        </pc:spChg>
        <pc:spChg chg="mod">
          <ac:chgData name="Ahmed  Sabbadi" userId="S::ahmed.sabbabi_nodall.io#ext#@nexteamio.onmicrosoft.com::331b9bd2-4b97-4d6b-8b32-08e0aea74af1" providerId="AD" clId="Web-{469AA688-F7E1-4C1D-ABB2-A74193507F3E}" dt="2020-05-11T15:04:11.415" v="973" actId="20577"/>
          <ac:spMkLst>
            <pc:docMk/>
            <pc:sldMk cId="631665397" sldId="336"/>
            <ac:spMk id="18" creationId="{175A266C-A316-47FF-ABB2-A4D8BA9582FE}"/>
          </ac:spMkLst>
        </pc:spChg>
      </pc:sldChg>
      <pc:sldChg chg="addSp modSp">
        <pc:chgData name="Ahmed  Sabbadi" userId="S::ahmed.sabbabi_nodall.io#ext#@nexteamio.onmicrosoft.com::331b9bd2-4b97-4d6b-8b32-08e0aea74af1" providerId="AD" clId="Web-{469AA688-F7E1-4C1D-ABB2-A74193507F3E}" dt="2020-05-11T15:17:51.784" v="1240" actId="1076"/>
        <pc:sldMkLst>
          <pc:docMk/>
          <pc:sldMk cId="693352426" sldId="337"/>
        </pc:sldMkLst>
        <pc:spChg chg="add mod">
          <ac:chgData name="Ahmed  Sabbadi" userId="S::ahmed.sabbabi_nodall.io#ext#@nexteamio.onmicrosoft.com::331b9bd2-4b97-4d6b-8b32-08e0aea74af1" providerId="AD" clId="Web-{469AA688-F7E1-4C1D-ABB2-A74193507F3E}" dt="2020-05-11T15:17:51.784" v="1240" actId="1076"/>
          <ac:spMkLst>
            <pc:docMk/>
            <pc:sldMk cId="693352426" sldId="337"/>
            <ac:spMk id="5" creationId="{10BC09A6-60D0-4265-B2F4-679E3D3FD5B3}"/>
          </ac:spMkLst>
        </pc:spChg>
        <pc:spChg chg="mod">
          <ac:chgData name="Ahmed  Sabbadi" userId="S::ahmed.sabbabi_nodall.io#ext#@nexteamio.onmicrosoft.com::331b9bd2-4b97-4d6b-8b32-08e0aea74af1" providerId="AD" clId="Web-{469AA688-F7E1-4C1D-ABB2-A74193507F3E}" dt="2020-05-11T15:07:29.542" v="1207" actId="1076"/>
          <ac:spMkLst>
            <pc:docMk/>
            <pc:sldMk cId="693352426" sldId="337"/>
            <ac:spMk id="10" creationId="{CCF300D6-52BD-4BA7-9FAD-02418A94E4C3}"/>
          </ac:spMkLst>
        </pc:spChg>
        <pc:picChg chg="mod">
          <ac:chgData name="Ahmed  Sabbadi" userId="S::ahmed.sabbabi_nodall.io#ext#@nexteamio.onmicrosoft.com::331b9bd2-4b97-4d6b-8b32-08e0aea74af1" providerId="AD" clId="Web-{469AA688-F7E1-4C1D-ABB2-A74193507F3E}" dt="2020-05-11T15:07:33.277" v="1208" actId="14100"/>
          <ac:picMkLst>
            <pc:docMk/>
            <pc:sldMk cId="693352426" sldId="337"/>
            <ac:picMk id="2" creationId="{348F7935-02EC-490E-8733-059B0485991A}"/>
          </ac:picMkLst>
        </pc:picChg>
        <pc:picChg chg="mod">
          <ac:chgData name="Ahmed  Sabbadi" userId="S::ahmed.sabbabi_nodall.io#ext#@nexteamio.onmicrosoft.com::331b9bd2-4b97-4d6b-8b32-08e0aea74af1" providerId="AD" clId="Web-{469AA688-F7E1-4C1D-ABB2-A74193507F3E}" dt="2020-05-11T15:11:24" v="1233" actId="1076"/>
          <ac:picMkLst>
            <pc:docMk/>
            <pc:sldMk cId="693352426" sldId="337"/>
            <ac:picMk id="3" creationId="{51B9082A-1B67-49A2-A5E3-55D85EEAD6EF}"/>
          </ac:picMkLst>
        </pc:picChg>
        <pc:picChg chg="mod">
          <ac:chgData name="Ahmed  Sabbadi" userId="S::ahmed.sabbabi_nodall.io#ext#@nexteamio.onmicrosoft.com::331b9bd2-4b97-4d6b-8b32-08e0aea74af1" providerId="AD" clId="Web-{469AA688-F7E1-4C1D-ABB2-A74193507F3E}" dt="2020-05-11T15:07:54.310" v="1216" actId="14100"/>
          <ac:picMkLst>
            <pc:docMk/>
            <pc:sldMk cId="693352426" sldId="337"/>
            <ac:picMk id="4" creationId="{345BAB80-B828-46C0-A344-D3F6792CF374}"/>
          </ac:picMkLst>
        </pc:picChg>
        <pc:picChg chg="mod">
          <ac:chgData name="Ahmed  Sabbadi" userId="S::ahmed.sabbabi_nodall.io#ext#@nexteamio.onmicrosoft.com::331b9bd2-4b97-4d6b-8b32-08e0aea74af1" providerId="AD" clId="Web-{469AA688-F7E1-4C1D-ABB2-A74193507F3E}" dt="2020-05-11T15:08:07.249" v="1218" actId="14100"/>
          <ac:picMkLst>
            <pc:docMk/>
            <pc:sldMk cId="693352426" sldId="337"/>
            <ac:picMk id="6" creationId="{78EC4C56-57B1-4EA1-A659-17F9169CD613}"/>
          </ac:picMkLst>
        </pc:picChg>
        <pc:picChg chg="mod">
          <ac:chgData name="Ahmed  Sabbadi" userId="S::ahmed.sabbabi_nodall.io#ext#@nexteamio.onmicrosoft.com::331b9bd2-4b97-4d6b-8b32-08e0aea74af1" providerId="AD" clId="Web-{469AA688-F7E1-4C1D-ABB2-A74193507F3E}" dt="2020-05-11T15:08:12.593" v="1220" actId="14100"/>
          <ac:picMkLst>
            <pc:docMk/>
            <pc:sldMk cId="693352426" sldId="337"/>
            <ac:picMk id="7" creationId="{888FC999-A384-479A-9799-8601CAA379DF}"/>
          </ac:picMkLst>
        </pc:picChg>
        <pc:picChg chg="mod">
          <ac:chgData name="Ahmed  Sabbadi" userId="S::ahmed.sabbabi_nodall.io#ext#@nexteamio.onmicrosoft.com::331b9bd2-4b97-4d6b-8b32-08e0aea74af1" providerId="AD" clId="Web-{469AA688-F7E1-4C1D-ABB2-A74193507F3E}" dt="2020-05-11T15:07:46.169" v="1214" actId="1076"/>
          <ac:picMkLst>
            <pc:docMk/>
            <pc:sldMk cId="693352426" sldId="337"/>
            <ac:picMk id="8" creationId="{1481A176-19D3-4D29-8998-091D8C069EC1}"/>
          </ac:picMkLst>
        </pc:picChg>
        <pc:picChg chg="mod modCrop">
          <ac:chgData name="Ahmed  Sabbadi" userId="S::ahmed.sabbabi_nodall.io#ext#@nexteamio.onmicrosoft.com::331b9bd2-4b97-4d6b-8b32-08e0aea74af1" providerId="AD" clId="Web-{469AA688-F7E1-4C1D-ABB2-A74193507F3E}" dt="2020-05-11T15:08:42.642" v="1228" actId="1076"/>
          <ac:picMkLst>
            <pc:docMk/>
            <pc:sldMk cId="693352426" sldId="337"/>
            <ac:picMk id="12" creationId="{758871C3-DB74-40B5-9AF2-BF28EA60ECE2}"/>
          </ac:picMkLst>
        </pc:picChg>
        <pc:picChg chg="mod">
          <ac:chgData name="Ahmed  Sabbadi" userId="S::ahmed.sabbabi_nodall.io#ext#@nexteamio.onmicrosoft.com::331b9bd2-4b97-4d6b-8b32-08e0aea74af1" providerId="AD" clId="Web-{469AA688-F7E1-4C1D-ABB2-A74193507F3E}" dt="2020-05-11T15:07:38.590" v="1210" actId="1076"/>
          <ac:picMkLst>
            <pc:docMk/>
            <pc:sldMk cId="693352426" sldId="337"/>
            <ac:picMk id="16" creationId="{97BDCAF8-46A5-4541-95CC-E452E516501E}"/>
          </ac:picMkLst>
        </pc:picChg>
        <pc:picChg chg="mod">
          <ac:chgData name="Ahmed  Sabbadi" userId="S::ahmed.sabbabi_nodall.io#ext#@nexteamio.onmicrosoft.com::331b9bd2-4b97-4d6b-8b32-08e0aea74af1" providerId="AD" clId="Web-{469AA688-F7E1-4C1D-ABB2-A74193507F3E}" dt="2020-05-11T15:11:16.312" v="1230" actId="14100"/>
          <ac:picMkLst>
            <pc:docMk/>
            <pc:sldMk cId="693352426" sldId="337"/>
            <ac:picMk id="19" creationId="{91488BB6-E108-4329-BF86-75659120BF5C}"/>
          </ac:picMkLst>
        </pc:picChg>
        <pc:picChg chg="mod">
          <ac:chgData name="Ahmed  Sabbadi" userId="S::ahmed.sabbabi_nodall.io#ext#@nexteamio.onmicrosoft.com::331b9bd2-4b97-4d6b-8b32-08e0aea74af1" providerId="AD" clId="Web-{469AA688-F7E1-4C1D-ABB2-A74193507F3E}" dt="2020-05-11T15:08:19.781" v="1223" actId="1076"/>
          <ac:picMkLst>
            <pc:docMk/>
            <pc:sldMk cId="693352426" sldId="337"/>
            <ac:picMk id="21" creationId="{82EA95B0-325E-489B-B1E4-4750606AA461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1F724CF2-9199-46B9-9F05-A289842AE050}"/>
    <pc:docChg chg="addSld delSld modSld sldOrd">
      <pc:chgData name="Ahmed  Sabbadi" userId="S::ahmed.sabbabi_nodall.io#ext#@nexteamio.onmicrosoft.com::331b9bd2-4b97-4d6b-8b32-08e0aea74af1" providerId="AD" clId="Web-{1F724CF2-9199-46B9-9F05-A289842AE050}" dt="2020-05-09T17:14:10.728" v="2641" actId="20577"/>
      <pc:docMkLst>
        <pc:docMk/>
      </pc:docMkLst>
      <pc:sldChg chg="modSp ord">
        <pc:chgData name="Ahmed  Sabbadi" userId="S::ahmed.sabbabi_nodall.io#ext#@nexteamio.onmicrosoft.com::331b9bd2-4b97-4d6b-8b32-08e0aea74af1" providerId="AD" clId="Web-{1F724CF2-9199-46B9-9F05-A289842AE050}" dt="2020-05-09T16:11:05.801" v="1187" actId="20577"/>
        <pc:sldMkLst>
          <pc:docMk/>
          <pc:sldMk cId="3089987379" sldId="280"/>
        </pc:sldMkLst>
        <pc:spChg chg="mod">
          <ac:chgData name="Ahmed  Sabbadi" userId="S::ahmed.sabbabi_nodall.io#ext#@nexteamio.onmicrosoft.com::331b9bd2-4b97-4d6b-8b32-08e0aea74af1" providerId="AD" clId="Web-{1F724CF2-9199-46B9-9F05-A289842AE050}" dt="2020-05-09T12:26:13.692" v="7" actId="20577"/>
          <ac:spMkLst>
            <pc:docMk/>
            <pc:sldMk cId="3089987379" sldId="280"/>
            <ac:spMk id="2" creationId="{2F56573C-2B79-434B-A785-E171208FDEBE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11:05.801" v="1187" actId="20577"/>
          <ac:spMkLst>
            <pc:docMk/>
            <pc:sldMk cId="3089987379" sldId="280"/>
            <ac:spMk id="3" creationId="{AAACE1B5-3C28-4646-9B4A-CCDBC8C66E6A}"/>
          </ac:spMkLst>
        </pc:spChg>
      </pc:sldChg>
      <pc:sldChg chg="modSp">
        <pc:chgData name="Ahmed  Sabbadi" userId="S::ahmed.sabbabi_nodall.io#ext#@nexteamio.onmicrosoft.com::331b9bd2-4b97-4d6b-8b32-08e0aea74af1" providerId="AD" clId="Web-{1F724CF2-9199-46B9-9F05-A289842AE050}" dt="2020-05-09T16:13:34.255" v="1219" actId="1076"/>
        <pc:sldMkLst>
          <pc:docMk/>
          <pc:sldMk cId="345805386" sldId="286"/>
        </pc:sldMkLst>
        <pc:spChg chg="mod">
          <ac:chgData name="Ahmed  Sabbadi" userId="S::ahmed.sabbabi_nodall.io#ext#@nexteamio.onmicrosoft.com::331b9bd2-4b97-4d6b-8b32-08e0aea74af1" providerId="AD" clId="Web-{1F724CF2-9199-46B9-9F05-A289842AE050}" dt="2020-05-09T16:13:19.365" v="1216" actId="1076"/>
          <ac:spMkLst>
            <pc:docMk/>
            <pc:sldMk cId="345805386" sldId="286"/>
            <ac:spMk id="18" creationId="{651585D7-A9F0-4E7B-AB6C-3037D4F9E587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13:19.380" v="1217" actId="1076"/>
          <ac:spMkLst>
            <pc:docMk/>
            <pc:sldMk cId="345805386" sldId="286"/>
            <ac:spMk id="20" creationId="{C1B7736F-5310-44B5-9354-EC09B49DAF50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13:34.240" v="1218" actId="1076"/>
          <ac:spMkLst>
            <pc:docMk/>
            <pc:sldMk cId="345805386" sldId="286"/>
            <ac:spMk id="21" creationId="{EE502E9B-F0DC-4303-A165-6251405B29DA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13:34.255" v="1219" actId="1076"/>
          <ac:spMkLst>
            <pc:docMk/>
            <pc:sldMk cId="345805386" sldId="286"/>
            <ac:spMk id="22" creationId="{4C676ED3-9515-4450-911E-0064FD01E46A}"/>
          </ac:spMkLst>
        </pc:spChg>
      </pc:sldChg>
      <pc:sldChg chg="ord">
        <pc:chgData name="Ahmed  Sabbadi" userId="S::ahmed.sabbabi_nodall.io#ext#@nexteamio.onmicrosoft.com::331b9bd2-4b97-4d6b-8b32-08e0aea74af1" providerId="AD" clId="Web-{1F724CF2-9199-46B9-9F05-A289842AE050}" dt="2020-05-09T16:23:54.791" v="1440"/>
        <pc:sldMkLst>
          <pc:docMk/>
          <pc:sldMk cId="3921241953" sldId="288"/>
        </pc:sldMkLst>
      </pc:sldChg>
      <pc:sldChg chg="del">
        <pc:chgData name="Ahmed  Sabbadi" userId="S::ahmed.sabbabi_nodall.io#ext#@nexteamio.onmicrosoft.com::331b9bd2-4b97-4d6b-8b32-08e0aea74af1" providerId="AD" clId="Web-{1F724CF2-9199-46B9-9F05-A289842AE050}" dt="2020-05-09T16:29:55.511" v="1579"/>
        <pc:sldMkLst>
          <pc:docMk/>
          <pc:sldMk cId="2293415199" sldId="289"/>
        </pc:sldMkLst>
      </pc:sldChg>
      <pc:sldChg chg="del">
        <pc:chgData name="Ahmed  Sabbadi" userId="S::ahmed.sabbabi_nodall.io#ext#@nexteamio.onmicrosoft.com::331b9bd2-4b97-4d6b-8b32-08e0aea74af1" providerId="AD" clId="Web-{1F724CF2-9199-46B9-9F05-A289842AE050}" dt="2020-05-09T16:14:12.427" v="1222"/>
        <pc:sldMkLst>
          <pc:docMk/>
          <pc:sldMk cId="2299096054" sldId="292"/>
        </pc:sldMkLst>
      </pc:sldChg>
      <pc:sldChg chg="modSp">
        <pc:chgData name="Ahmed  Sabbadi" userId="S::ahmed.sabbabi_nodall.io#ext#@nexteamio.onmicrosoft.com::331b9bd2-4b97-4d6b-8b32-08e0aea74af1" providerId="AD" clId="Web-{1F724CF2-9199-46B9-9F05-A289842AE050}" dt="2020-05-09T16:10:40.801" v="1090" actId="20577"/>
        <pc:sldMkLst>
          <pc:docMk/>
          <pc:sldMk cId="3809912932" sldId="293"/>
        </pc:sldMkLst>
        <pc:spChg chg="mod">
          <ac:chgData name="Ahmed  Sabbadi" userId="S::ahmed.sabbabi_nodall.io#ext#@nexteamio.onmicrosoft.com::331b9bd2-4b97-4d6b-8b32-08e0aea74af1" providerId="AD" clId="Web-{1F724CF2-9199-46B9-9F05-A289842AE050}" dt="2020-05-09T16:10:40.801" v="1090" actId="20577"/>
          <ac:spMkLst>
            <pc:docMk/>
            <pc:sldMk cId="3809912932" sldId="293"/>
            <ac:spMk id="3" creationId="{8496EC3F-5071-4765-8FA6-75E36CBE5A0E}"/>
          </ac:spMkLst>
        </pc:spChg>
      </pc:sldChg>
      <pc:sldChg chg="addSp delSp modSp ord">
        <pc:chgData name="Ahmed  Sabbadi" userId="S::ahmed.sabbabi_nodall.io#ext#@nexteamio.onmicrosoft.com::331b9bd2-4b97-4d6b-8b32-08e0aea74af1" providerId="AD" clId="Web-{1F724CF2-9199-46B9-9F05-A289842AE050}" dt="2020-05-09T16:48:57.658" v="2280" actId="20577"/>
        <pc:sldMkLst>
          <pc:docMk/>
          <pc:sldMk cId="2048429242" sldId="295"/>
        </pc:sldMkLst>
        <pc:spChg chg="add del mod">
          <ac:chgData name="Ahmed  Sabbadi" userId="S::ahmed.sabbabi_nodall.io#ext#@nexteamio.onmicrosoft.com::331b9bd2-4b97-4d6b-8b32-08e0aea74af1" providerId="AD" clId="Web-{1F724CF2-9199-46B9-9F05-A289842AE050}" dt="2020-05-09T16:47:19.501" v="2226" actId="14100"/>
          <ac:spMkLst>
            <pc:docMk/>
            <pc:sldMk cId="2048429242" sldId="295"/>
            <ac:spMk id="8" creationId="{F505D401-468D-4E92-B922-4A076A67E227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23:06.353" v="1435" actId="20577"/>
          <ac:spMkLst>
            <pc:docMk/>
            <pc:sldMk cId="2048429242" sldId="295"/>
            <ac:spMk id="9" creationId="{548F996B-31D6-4EB6-824C-35FBD13E0A71}"/>
          </ac:spMkLst>
        </pc:spChg>
        <pc:spChg chg="add del mod">
          <ac:chgData name="Ahmed  Sabbadi" userId="S::ahmed.sabbabi_nodall.io#ext#@nexteamio.onmicrosoft.com::331b9bd2-4b97-4d6b-8b32-08e0aea74af1" providerId="AD" clId="Web-{1F724CF2-9199-46B9-9F05-A289842AE050}" dt="2020-05-09T16:47:14.751" v="2225" actId="14100"/>
          <ac:spMkLst>
            <pc:docMk/>
            <pc:sldMk cId="2048429242" sldId="295"/>
            <ac:spMk id="11" creationId="{D47B8082-1F8B-4F57-A26B-199B750984EA}"/>
          </ac:spMkLst>
        </pc:spChg>
        <pc:spChg chg="add del mod">
          <ac:chgData name="Ahmed  Sabbadi" userId="S::ahmed.sabbabi_nodall.io#ext#@nexteamio.onmicrosoft.com::331b9bd2-4b97-4d6b-8b32-08e0aea74af1" providerId="AD" clId="Web-{1F724CF2-9199-46B9-9F05-A289842AE050}" dt="2020-05-09T16:45:32.453" v="2180" actId="1076"/>
          <ac:spMkLst>
            <pc:docMk/>
            <pc:sldMk cId="2048429242" sldId="295"/>
            <ac:spMk id="12" creationId="{1EF2B80F-D774-4788-B290-2EDEC56E9CEE}"/>
          </ac:spMkLst>
        </pc:spChg>
        <pc:spChg chg="add del">
          <ac:chgData name="Ahmed  Sabbadi" userId="S::ahmed.sabbabi_nodall.io#ext#@nexteamio.onmicrosoft.com::331b9bd2-4b97-4d6b-8b32-08e0aea74af1" providerId="AD" clId="Web-{1F724CF2-9199-46B9-9F05-A289842AE050}" dt="2020-05-09T16:45:15.500" v="2171"/>
          <ac:spMkLst>
            <pc:docMk/>
            <pc:sldMk cId="2048429242" sldId="295"/>
            <ac:spMk id="13" creationId="{9EE42127-4016-4726-9C1A-8B88548D7CAF}"/>
          </ac:spMkLst>
        </pc:spChg>
        <pc:spChg chg="add del">
          <ac:chgData name="Ahmed  Sabbadi" userId="S::ahmed.sabbabi_nodall.io#ext#@nexteamio.onmicrosoft.com::331b9bd2-4b97-4d6b-8b32-08e0aea74af1" providerId="AD" clId="Web-{1F724CF2-9199-46B9-9F05-A289842AE050}" dt="2020-05-09T16:47:40.423" v="2235"/>
          <ac:spMkLst>
            <pc:docMk/>
            <pc:sldMk cId="2048429242" sldId="295"/>
            <ac:spMk id="14" creationId="{996F4E31-903B-433F-BCDD-27A8BC698B96}"/>
          </ac:spMkLst>
        </pc:spChg>
        <pc:spChg chg="add del">
          <ac:chgData name="Ahmed  Sabbadi" userId="S::ahmed.sabbabi_nodall.io#ext#@nexteamio.onmicrosoft.com::331b9bd2-4b97-4d6b-8b32-08e0aea74af1" providerId="AD" clId="Web-{1F724CF2-9199-46B9-9F05-A289842AE050}" dt="2020-05-09T16:47:48.892" v="2237"/>
          <ac:spMkLst>
            <pc:docMk/>
            <pc:sldMk cId="2048429242" sldId="295"/>
            <ac:spMk id="15" creationId="{5436937A-3766-477E-905B-8A7E1CE7F1FC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6:15.375" v="2201" actId="20577"/>
          <ac:spMkLst>
            <pc:docMk/>
            <pc:sldMk cId="2048429242" sldId="295"/>
            <ac:spMk id="16" creationId="{C3A942C3-DA36-4D6C-889A-74D2F4F01973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6:21.157" v="2206" actId="20577"/>
          <ac:spMkLst>
            <pc:docMk/>
            <pc:sldMk cId="2048429242" sldId="295"/>
            <ac:spMk id="17" creationId="{A11F1892-9606-41E9-94C5-8633C2B68647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6:25.844" v="2208" actId="20577"/>
          <ac:spMkLst>
            <pc:docMk/>
            <pc:sldMk cId="2048429242" sldId="295"/>
            <ac:spMk id="18" creationId="{7F28B27F-2C1B-424C-9DF1-5A51A914A60D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7:25.829" v="2228" actId="1076"/>
          <ac:spMkLst>
            <pc:docMk/>
            <pc:sldMk cId="2048429242" sldId="295"/>
            <ac:spMk id="19" creationId="{4FD42373-0255-4708-A877-2AD9A42EDC70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7:34.970" v="2233" actId="1076"/>
          <ac:spMkLst>
            <pc:docMk/>
            <pc:sldMk cId="2048429242" sldId="295"/>
            <ac:spMk id="20" creationId="{A3650DB5-5F35-4AE2-A96E-9FF6396B01B7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7:38.267" v="2234" actId="1076"/>
          <ac:spMkLst>
            <pc:docMk/>
            <pc:sldMk cId="2048429242" sldId="295"/>
            <ac:spMk id="21" creationId="{AB09CB57-7D6C-46B8-9A82-9D2CD9B21B52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1.704" v="2258" actId="20577"/>
          <ac:spMkLst>
            <pc:docMk/>
            <pc:sldMk cId="2048429242" sldId="295"/>
            <ac:spMk id="22" creationId="{BD2493FE-56D0-4DD7-AFCF-7424614B9576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39.470" v="2257" actId="1076"/>
          <ac:spMkLst>
            <pc:docMk/>
            <pc:sldMk cId="2048429242" sldId="295"/>
            <ac:spMk id="23" creationId="{BF793E5D-4627-4D4B-A405-FD0BBA1C8F2C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35.501" v="2256" actId="1076"/>
          <ac:spMkLst>
            <pc:docMk/>
            <pc:sldMk cId="2048429242" sldId="295"/>
            <ac:spMk id="24" creationId="{25D6E315-E72C-4993-B74D-6981AE7B1AED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32.564" v="2255" actId="1076"/>
          <ac:spMkLst>
            <pc:docMk/>
            <pc:sldMk cId="2048429242" sldId="295"/>
            <ac:spMk id="25" creationId="{19325B3A-49CE-4B81-AFA7-F2729B4D8E8D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28.126" v="2254" actId="1076"/>
          <ac:spMkLst>
            <pc:docMk/>
            <pc:sldMk cId="2048429242" sldId="295"/>
            <ac:spMk id="26" creationId="{7054A968-EF7B-4D10-B837-D6D43752D857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53.892" v="2279" actId="20577"/>
          <ac:spMkLst>
            <pc:docMk/>
            <pc:sldMk cId="2048429242" sldId="295"/>
            <ac:spMk id="27" creationId="{B48855AA-0F2A-45ED-AB52-FCE01AD86EF7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9.814" v="2270" actId="1076"/>
          <ac:spMkLst>
            <pc:docMk/>
            <pc:sldMk cId="2048429242" sldId="295"/>
            <ac:spMk id="28" creationId="{C5F5A3A3-9017-45E3-B3F4-F84F3F9B27F8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9.829" v="2271" actId="1076"/>
          <ac:spMkLst>
            <pc:docMk/>
            <pc:sldMk cId="2048429242" sldId="295"/>
            <ac:spMk id="29" creationId="{1ABA93B0-64B0-4EB7-A840-979FE88DF546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9.845" v="2272" actId="1076"/>
          <ac:spMkLst>
            <pc:docMk/>
            <pc:sldMk cId="2048429242" sldId="295"/>
            <ac:spMk id="30" creationId="{5DB775A9-C83B-4C95-B49C-109135768151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9.876" v="2273" actId="1076"/>
          <ac:spMkLst>
            <pc:docMk/>
            <pc:sldMk cId="2048429242" sldId="295"/>
            <ac:spMk id="31" creationId="{A4EB2C8B-63FA-4D5C-8F58-D1915E51BA61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57.658" v="2280" actId="20577"/>
          <ac:spMkLst>
            <pc:docMk/>
            <pc:sldMk cId="2048429242" sldId="295"/>
            <ac:spMk id="32" creationId="{972B77A0-CDE4-4B13-985A-CB3804B3F99E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9.907" v="2275" actId="1076"/>
          <ac:spMkLst>
            <pc:docMk/>
            <pc:sldMk cId="2048429242" sldId="295"/>
            <ac:spMk id="33" creationId="{5C7B6851-8056-4ABB-BE0B-0B6E2A6B4906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9.939" v="2276" actId="1076"/>
          <ac:spMkLst>
            <pc:docMk/>
            <pc:sldMk cId="2048429242" sldId="295"/>
            <ac:spMk id="34" creationId="{DD49DA89-8F28-4E4E-98BC-37234E87015E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9.954" v="2277" actId="1076"/>
          <ac:spMkLst>
            <pc:docMk/>
            <pc:sldMk cId="2048429242" sldId="295"/>
            <ac:spMk id="35" creationId="{F28E83CA-C284-45BA-8545-A467582C0D96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48:49.986" v="2278" actId="1076"/>
          <ac:spMkLst>
            <pc:docMk/>
            <pc:sldMk cId="2048429242" sldId="295"/>
            <ac:spMk id="36" creationId="{693B5460-644E-4193-A1F7-B81F74C8C258}"/>
          </ac:spMkLst>
        </pc:spChg>
        <pc:cxnChg chg="add del">
          <ac:chgData name="Ahmed  Sabbadi" userId="S::ahmed.sabbabi_nodall.io#ext#@nexteamio.onmicrosoft.com::331b9bd2-4b97-4d6b-8b32-08e0aea74af1" providerId="AD" clId="Web-{1F724CF2-9199-46B9-9F05-A289842AE050}" dt="2020-05-09T16:45:38.016" v="2181"/>
          <ac:cxnSpMkLst>
            <pc:docMk/>
            <pc:sldMk cId="2048429242" sldId="295"/>
            <ac:cxnSpMk id="5" creationId="{34AF15F7-E00F-4088-9866-0CEBBADF675A}"/>
          </ac:cxnSpMkLst>
        </pc:cxnChg>
        <pc:cxnChg chg="add del mod">
          <ac:chgData name="Ahmed  Sabbadi" userId="S::ahmed.sabbabi_nodall.io#ext#@nexteamio.onmicrosoft.com::331b9bd2-4b97-4d6b-8b32-08e0aea74af1" providerId="AD" clId="Web-{1F724CF2-9199-46B9-9F05-A289842AE050}" dt="2020-05-09T16:47:44.642" v="2236"/>
          <ac:cxnSpMkLst>
            <pc:docMk/>
            <pc:sldMk cId="2048429242" sldId="295"/>
            <ac:cxnSpMk id="7" creationId="{6894D7BB-6EA9-4674-8CC2-0D03D0AC1A19}"/>
          </ac:cxnSpMkLst>
        </pc:cxnChg>
        <pc:cxnChg chg="add del">
          <ac:chgData name="Ahmed  Sabbadi" userId="S::ahmed.sabbabi_nodall.io#ext#@nexteamio.onmicrosoft.com::331b9bd2-4b97-4d6b-8b32-08e0aea74af1" providerId="AD" clId="Web-{1F724CF2-9199-46B9-9F05-A289842AE050}" dt="2020-05-09T16:47:51.688" v="2238"/>
          <ac:cxnSpMkLst>
            <pc:docMk/>
            <pc:sldMk cId="2048429242" sldId="295"/>
            <ac:cxnSpMk id="10" creationId="{E1FCDDC3-906B-474D-84F9-787AFF29216B}"/>
          </ac:cxnSpMkLst>
        </pc:cxnChg>
      </pc:sldChg>
      <pc:sldChg chg="del">
        <pc:chgData name="Ahmed  Sabbadi" userId="S::ahmed.sabbabi_nodall.io#ext#@nexteamio.onmicrosoft.com::331b9bd2-4b97-4d6b-8b32-08e0aea74af1" providerId="AD" clId="Web-{1F724CF2-9199-46B9-9F05-A289842AE050}" dt="2020-05-09T16:14:14.412" v="1223"/>
        <pc:sldMkLst>
          <pc:docMk/>
          <pc:sldMk cId="1082514605" sldId="301"/>
        </pc:sldMkLst>
      </pc:sldChg>
      <pc:sldChg chg="addSp delSp modSp del">
        <pc:chgData name="Ahmed  Sabbadi" userId="S::ahmed.sabbabi_nodall.io#ext#@nexteamio.onmicrosoft.com::331b9bd2-4b97-4d6b-8b32-08e0aea74af1" providerId="AD" clId="Web-{1F724CF2-9199-46B9-9F05-A289842AE050}" dt="2020-05-09T16:57:35.551" v="2428"/>
        <pc:sldMkLst>
          <pc:docMk/>
          <pc:sldMk cId="532471980" sldId="310"/>
        </pc:sldMkLst>
        <pc:spChg chg="add mod">
          <ac:chgData name="Ahmed  Sabbadi" userId="S::ahmed.sabbabi_nodall.io#ext#@nexteamio.onmicrosoft.com::331b9bd2-4b97-4d6b-8b32-08e0aea74af1" providerId="AD" clId="Web-{1F724CF2-9199-46B9-9F05-A289842AE050}" dt="2020-05-09T16:28:35.261" v="1525" actId="14100"/>
          <ac:spMkLst>
            <pc:docMk/>
            <pc:sldMk cId="532471980" sldId="310"/>
            <ac:spMk id="7" creationId="{5495C9CB-E188-4788-98BF-6D4327696CAB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25:07.713" v="1484"/>
          <ac:spMkLst>
            <pc:docMk/>
            <pc:sldMk cId="532471980" sldId="310"/>
            <ac:spMk id="11" creationId="{C5F80C56-1573-4B3D-B3CB-0BB3D69D532A}"/>
          </ac:spMkLst>
        </pc:spChg>
        <pc:graphicFrameChg chg="del">
          <ac:chgData name="Ahmed  Sabbadi" userId="S::ahmed.sabbabi_nodall.io#ext#@nexteamio.onmicrosoft.com::331b9bd2-4b97-4d6b-8b32-08e0aea74af1" providerId="AD" clId="Web-{1F724CF2-9199-46B9-9F05-A289842AE050}" dt="2020-05-09T16:24:59.947" v="1441"/>
          <ac:graphicFrameMkLst>
            <pc:docMk/>
            <pc:sldMk cId="532471980" sldId="310"/>
            <ac:graphicFrameMk id="5" creationId="{1CAB2CFC-A935-4734-AA14-FCB8FAA0CDF9}"/>
          </ac:graphicFrameMkLst>
        </pc:graphicFrameChg>
        <pc:picChg chg="del">
          <ac:chgData name="Ahmed  Sabbadi" userId="S::ahmed.sabbabi_nodall.io#ext#@nexteamio.onmicrosoft.com::331b9bd2-4b97-4d6b-8b32-08e0aea74af1" providerId="AD" clId="Web-{1F724CF2-9199-46B9-9F05-A289842AE050}" dt="2020-05-09T16:25:11.494" v="1490"/>
          <ac:picMkLst>
            <pc:docMk/>
            <pc:sldMk cId="532471980" sldId="310"/>
            <ac:picMk id="2" creationId="{1576E522-289B-4963-A32E-74C5A207BEDE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11.494" v="1489"/>
          <ac:picMkLst>
            <pc:docMk/>
            <pc:sldMk cId="532471980" sldId="310"/>
            <ac:picMk id="3" creationId="{467FCECD-C17F-4D38-A90D-1F4273AFCCB1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11.494" v="1485"/>
          <ac:picMkLst>
            <pc:docMk/>
            <pc:sldMk cId="532471980" sldId="310"/>
            <ac:picMk id="4" creationId="{8E6D9F1A-8A00-478D-8DBC-C57FD0F855F3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11.494" v="1488"/>
          <ac:picMkLst>
            <pc:docMk/>
            <pc:sldMk cId="532471980" sldId="310"/>
            <ac:picMk id="6" creationId="{A5FBC7DF-93D2-4802-95D3-A7B7005C1F0D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15.041" v="1491"/>
          <ac:picMkLst>
            <pc:docMk/>
            <pc:sldMk cId="532471980" sldId="310"/>
            <ac:picMk id="8" creationId="{0CBECB8A-0920-4FE1-BB96-D55CBEBBDF9A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11.494" v="1487"/>
          <ac:picMkLst>
            <pc:docMk/>
            <pc:sldMk cId="532471980" sldId="310"/>
            <ac:picMk id="9" creationId="{5F02FC30-5B1C-4239-86B1-882DBFA11B67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83"/>
          <ac:picMkLst>
            <pc:docMk/>
            <pc:sldMk cId="532471980" sldId="310"/>
            <ac:picMk id="10" creationId="{9ECDFEAD-9366-4117-8954-A78FF3803AE2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11.494" v="1486"/>
          <ac:picMkLst>
            <pc:docMk/>
            <pc:sldMk cId="532471980" sldId="310"/>
            <ac:picMk id="13" creationId="{26C64C72-72A7-49AE-A325-644F503201CA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82"/>
          <ac:picMkLst>
            <pc:docMk/>
            <pc:sldMk cId="532471980" sldId="310"/>
            <ac:picMk id="16" creationId="{BD378358-058B-496E-8358-068A63AC89F6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81"/>
          <ac:picMkLst>
            <pc:docMk/>
            <pc:sldMk cId="532471980" sldId="310"/>
            <ac:picMk id="17" creationId="{86793101-8CD9-487B-A42B-6BAC9344A60F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80"/>
          <ac:picMkLst>
            <pc:docMk/>
            <pc:sldMk cId="532471980" sldId="310"/>
            <ac:picMk id="18" creationId="{39CFD65D-0CDA-4217-B7F3-DDF38A82FEC1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79"/>
          <ac:picMkLst>
            <pc:docMk/>
            <pc:sldMk cId="532471980" sldId="310"/>
            <ac:picMk id="19" creationId="{FEA32213-708E-414D-9706-FC0E5DD8A36A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78"/>
          <ac:picMkLst>
            <pc:docMk/>
            <pc:sldMk cId="532471980" sldId="310"/>
            <ac:picMk id="20" creationId="{542DE325-EE92-43F8-A017-F8084E5D099C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77"/>
          <ac:picMkLst>
            <pc:docMk/>
            <pc:sldMk cId="532471980" sldId="310"/>
            <ac:picMk id="21" creationId="{AA790A86-215C-4F16-9DD4-1DCB3C6D848E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76"/>
          <ac:picMkLst>
            <pc:docMk/>
            <pc:sldMk cId="532471980" sldId="310"/>
            <ac:picMk id="22" creationId="{1071D4B9-4CBF-42CC-9250-F6E0B4B833CA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75"/>
          <ac:picMkLst>
            <pc:docMk/>
            <pc:sldMk cId="532471980" sldId="310"/>
            <ac:picMk id="23" creationId="{3750D330-B298-4495-A783-941CE38506BF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74"/>
          <ac:picMkLst>
            <pc:docMk/>
            <pc:sldMk cId="532471980" sldId="310"/>
            <ac:picMk id="24" creationId="{EA6F0CB4-8122-4042-B36A-C01E103599F5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73"/>
          <ac:picMkLst>
            <pc:docMk/>
            <pc:sldMk cId="532471980" sldId="310"/>
            <ac:picMk id="25" creationId="{D0414DBB-02A9-495B-B10F-AEB95D2038B1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713" v="1472"/>
          <ac:picMkLst>
            <pc:docMk/>
            <pc:sldMk cId="532471980" sldId="310"/>
            <ac:picMk id="30" creationId="{CD18F738-2358-45B7-A093-2DE77FACBA75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71"/>
          <ac:picMkLst>
            <pc:docMk/>
            <pc:sldMk cId="532471980" sldId="310"/>
            <ac:picMk id="31" creationId="{2AC19981-A962-4CA2-BEF4-F3BB2B0C34A3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70"/>
          <ac:picMkLst>
            <pc:docMk/>
            <pc:sldMk cId="532471980" sldId="310"/>
            <ac:picMk id="33" creationId="{7DEFF9BD-9EBD-4803-9732-3F8177171BAF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9"/>
          <ac:picMkLst>
            <pc:docMk/>
            <pc:sldMk cId="532471980" sldId="310"/>
            <ac:picMk id="45" creationId="{79C858DF-8CB1-409B-918F-55C4EB84269A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8"/>
          <ac:picMkLst>
            <pc:docMk/>
            <pc:sldMk cId="532471980" sldId="310"/>
            <ac:picMk id="48" creationId="{F816601D-9D39-429E-A927-A63643621282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7"/>
          <ac:picMkLst>
            <pc:docMk/>
            <pc:sldMk cId="532471980" sldId="310"/>
            <ac:picMk id="50" creationId="{909E4D93-975E-4950-ABD8-F3A6A96722BC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6"/>
          <ac:picMkLst>
            <pc:docMk/>
            <pc:sldMk cId="532471980" sldId="310"/>
            <ac:picMk id="51" creationId="{363D73A5-BB4B-4943-8457-81184CCC7FDA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5"/>
          <ac:picMkLst>
            <pc:docMk/>
            <pc:sldMk cId="532471980" sldId="310"/>
            <ac:picMk id="53" creationId="{9B72D3E8-D99F-43E2-BC5C-6C7A591EDB5E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4"/>
          <ac:picMkLst>
            <pc:docMk/>
            <pc:sldMk cId="532471980" sldId="310"/>
            <ac:picMk id="54" creationId="{8E60476A-0FB7-4B02-94CF-50C68A48CB6B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3"/>
          <ac:picMkLst>
            <pc:docMk/>
            <pc:sldMk cId="532471980" sldId="310"/>
            <ac:picMk id="55" creationId="{55D0B0BF-DB93-4533-BA46-1DBA99CA0F52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2"/>
          <ac:picMkLst>
            <pc:docMk/>
            <pc:sldMk cId="532471980" sldId="310"/>
            <ac:picMk id="56" creationId="{D831A4AF-A30C-47C4-935F-0BE6A2593B7F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1"/>
          <ac:picMkLst>
            <pc:docMk/>
            <pc:sldMk cId="532471980" sldId="310"/>
            <ac:picMk id="57" creationId="{D5F905F4-6E57-4780-8D95-B8756D2421B3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60"/>
          <ac:picMkLst>
            <pc:docMk/>
            <pc:sldMk cId="532471980" sldId="310"/>
            <ac:picMk id="58" creationId="{9E8A6DE6-1832-4BEB-A4ED-266930A42EDB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47"/>
          <ac:picMkLst>
            <pc:docMk/>
            <pc:sldMk cId="532471980" sldId="310"/>
            <ac:picMk id="59" creationId="{C8F826B3-07FF-46E3-A7DA-44F1741B7870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59"/>
          <ac:picMkLst>
            <pc:docMk/>
            <pc:sldMk cId="532471980" sldId="310"/>
            <ac:picMk id="60" creationId="{16206ECC-5885-44BF-B526-6BA64B42FE9C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46"/>
          <ac:picMkLst>
            <pc:docMk/>
            <pc:sldMk cId="532471980" sldId="310"/>
            <ac:picMk id="62" creationId="{C5B01339-0FA1-4CB2-9849-FD3D894F23D7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58"/>
          <ac:picMkLst>
            <pc:docMk/>
            <pc:sldMk cId="532471980" sldId="310"/>
            <ac:picMk id="63" creationId="{219DD882-9EB9-4778-A811-6787C8EA76CD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97" v="1457"/>
          <ac:picMkLst>
            <pc:docMk/>
            <pc:sldMk cId="532471980" sldId="310"/>
            <ac:picMk id="64" creationId="{B448BA70-3860-4F6E-905F-8A4C6D6A4944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56"/>
          <ac:picMkLst>
            <pc:docMk/>
            <pc:sldMk cId="532471980" sldId="310"/>
            <ac:picMk id="65" creationId="{25EE1E4A-46BA-491D-AE9E-276C94021FFC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55"/>
          <ac:picMkLst>
            <pc:docMk/>
            <pc:sldMk cId="532471980" sldId="310"/>
            <ac:picMk id="66" creationId="{DD42AF81-2F68-4993-AEF3-28DB384FE2CF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45"/>
          <ac:picMkLst>
            <pc:docMk/>
            <pc:sldMk cId="532471980" sldId="310"/>
            <ac:picMk id="67" creationId="{10EDB6A0-C547-42BF-9D25-A659B7D8AC6B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54"/>
          <ac:picMkLst>
            <pc:docMk/>
            <pc:sldMk cId="532471980" sldId="310"/>
            <ac:picMk id="68" creationId="{51EB8B6B-DF21-4D09-84FD-3669CD437C11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53"/>
          <ac:picMkLst>
            <pc:docMk/>
            <pc:sldMk cId="532471980" sldId="310"/>
            <ac:picMk id="69" creationId="{26472BB3-F602-4B28-8FA1-6C189C71C6F1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52"/>
          <ac:picMkLst>
            <pc:docMk/>
            <pc:sldMk cId="532471980" sldId="310"/>
            <ac:picMk id="70" creationId="{7EA8E4BF-5A90-45CB-9E02-76A00417075B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51"/>
          <ac:picMkLst>
            <pc:docMk/>
            <pc:sldMk cId="532471980" sldId="310"/>
            <ac:picMk id="71" creationId="{EC781980-AAF3-4238-8863-28DA4298BD5D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50"/>
          <ac:picMkLst>
            <pc:docMk/>
            <pc:sldMk cId="532471980" sldId="310"/>
            <ac:picMk id="72" creationId="{8057560E-9826-476A-A51F-7ABA0C2C53F6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44"/>
          <ac:picMkLst>
            <pc:docMk/>
            <pc:sldMk cId="532471980" sldId="310"/>
            <ac:picMk id="73" creationId="{9B051B59-9F87-4254-AD26-A3C3BD672042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43"/>
          <ac:picMkLst>
            <pc:docMk/>
            <pc:sldMk cId="532471980" sldId="310"/>
            <ac:picMk id="74" creationId="{6EBF38F7-182C-4F58-866A-451E889394D9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49"/>
          <ac:picMkLst>
            <pc:docMk/>
            <pc:sldMk cId="532471980" sldId="310"/>
            <ac:picMk id="75" creationId="{5321024E-887E-4A2C-AF4D-DFEBE2E5D113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48"/>
          <ac:picMkLst>
            <pc:docMk/>
            <pc:sldMk cId="532471980" sldId="310"/>
            <ac:picMk id="76" creationId="{CA5D4BC9-E6D9-4328-82E9-261FF1659460}"/>
          </ac:picMkLst>
        </pc:picChg>
        <pc:picChg chg="del">
          <ac:chgData name="Ahmed  Sabbadi" userId="S::ahmed.sabbabi_nodall.io#ext#@nexteamio.onmicrosoft.com::331b9bd2-4b97-4d6b-8b32-08e0aea74af1" providerId="AD" clId="Web-{1F724CF2-9199-46B9-9F05-A289842AE050}" dt="2020-05-09T16:25:04.682" v="1442"/>
          <ac:picMkLst>
            <pc:docMk/>
            <pc:sldMk cId="532471980" sldId="310"/>
            <ac:picMk id="77" creationId="{64531EA3-2DB7-4CB6-BA64-9874E627CEC7}"/>
          </ac:picMkLst>
        </pc:picChg>
      </pc:sldChg>
      <pc:sldChg chg="addSp delSp modSp">
        <pc:chgData name="Ahmed  Sabbadi" userId="S::ahmed.sabbabi_nodall.io#ext#@nexteamio.onmicrosoft.com::331b9bd2-4b97-4d6b-8b32-08e0aea74af1" providerId="AD" clId="Web-{1F724CF2-9199-46B9-9F05-A289842AE050}" dt="2020-05-09T17:05:30.147" v="2635" actId="1076"/>
        <pc:sldMkLst>
          <pc:docMk/>
          <pc:sldMk cId="1844515474" sldId="312"/>
        </pc:sldMkLst>
        <pc:spChg chg="add del mod">
          <ac:chgData name="Ahmed  Sabbadi" userId="S::ahmed.sabbabi_nodall.io#ext#@nexteamio.onmicrosoft.com::331b9bd2-4b97-4d6b-8b32-08e0aea74af1" providerId="AD" clId="Web-{1F724CF2-9199-46B9-9F05-A289842AE050}" dt="2020-05-09T16:30:34.402" v="1583"/>
          <ac:spMkLst>
            <pc:docMk/>
            <pc:sldMk cId="1844515474" sldId="312"/>
            <ac:spMk id="2" creationId="{6C7209E3-81B6-4E83-8836-CB5823EB320D}"/>
          </ac:spMkLst>
        </pc:spChg>
        <pc:spChg chg="del mod">
          <ac:chgData name="Ahmed  Sabbadi" userId="S::ahmed.sabbabi_nodall.io#ext#@nexteamio.onmicrosoft.com::331b9bd2-4b97-4d6b-8b32-08e0aea74af1" providerId="AD" clId="Web-{1F724CF2-9199-46B9-9F05-A289842AE050}" dt="2020-05-09T16:58:59.082" v="2453"/>
          <ac:spMkLst>
            <pc:docMk/>
            <pc:sldMk cId="1844515474" sldId="312"/>
            <ac:spMk id="3" creationId="{206EEFB6-9388-4B9C-99D3-2CCD965C98D3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7:03:14.927" v="2561" actId="1076"/>
          <ac:spMkLst>
            <pc:docMk/>
            <pc:sldMk cId="1844515474" sldId="312"/>
            <ac:spMk id="4" creationId="{200C6F8E-DB1F-4D85-B895-B5DB3FC942A6}"/>
          </ac:spMkLst>
        </pc:spChg>
        <pc:spChg chg="add del mod">
          <ac:chgData name="Ahmed  Sabbadi" userId="S::ahmed.sabbabi_nodall.io#ext#@nexteamio.onmicrosoft.com::331b9bd2-4b97-4d6b-8b32-08e0aea74af1" providerId="AD" clId="Web-{1F724CF2-9199-46B9-9F05-A289842AE050}" dt="2020-05-09T17:01:26.067" v="2530"/>
          <ac:spMkLst>
            <pc:docMk/>
            <pc:sldMk cId="1844515474" sldId="312"/>
            <ac:spMk id="7" creationId="{E56406F5-D0FB-4245-A91C-6E7EB500A002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29:47.543" v="1574"/>
          <ac:spMkLst>
            <pc:docMk/>
            <pc:sldMk cId="1844515474" sldId="312"/>
            <ac:spMk id="9" creationId="{EAE2F3A7-C8D0-452B-9BE7-A13A82AA6AED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29:45.949" v="1573"/>
          <ac:spMkLst>
            <pc:docMk/>
            <pc:sldMk cId="1844515474" sldId="312"/>
            <ac:spMk id="10" creationId="{A694BA2C-61A6-4FAE-84FE-AC397B499A6D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29:40.402" v="1570"/>
          <ac:spMkLst>
            <pc:docMk/>
            <pc:sldMk cId="1844515474" sldId="312"/>
            <ac:spMk id="11" creationId="{F17CD280-0EDC-4FD2-9C52-B3E1E8A40E94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29:00.386" v="1532" actId="20577"/>
          <ac:spMkLst>
            <pc:docMk/>
            <pc:sldMk cId="1844515474" sldId="312"/>
            <ac:spMk id="12" creationId="{B73EBE7B-5914-457F-AC44-7494C1D0AEFC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29:49.949" v="1575"/>
          <ac:spMkLst>
            <pc:docMk/>
            <pc:sldMk cId="1844515474" sldId="312"/>
            <ac:spMk id="13" creationId="{2693159B-609E-4BD5-B3DA-AAD9EF3A6046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7:02:24.818" v="2542" actId="1076"/>
          <ac:spMkLst>
            <pc:docMk/>
            <pc:sldMk cId="1844515474" sldId="312"/>
            <ac:spMk id="15" creationId="{1B9B481F-0D7B-4A67-992C-FCE9964BDCF4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7:02:24.818" v="2543" actId="1076"/>
          <ac:spMkLst>
            <pc:docMk/>
            <pc:sldMk cId="1844515474" sldId="312"/>
            <ac:spMk id="17" creationId="{0BB8CD82-A1C1-48A2-8D9D-BB5C0A4B6AD8}"/>
          </ac:spMkLst>
        </pc:spChg>
        <pc:spChg chg="add del mod">
          <ac:chgData name="Ahmed  Sabbadi" userId="S::ahmed.sabbabi_nodall.io#ext#@nexteamio.onmicrosoft.com::331b9bd2-4b97-4d6b-8b32-08e0aea74af1" providerId="AD" clId="Web-{1F724CF2-9199-46B9-9F05-A289842AE050}" dt="2020-05-09T17:04:56.803" v="2632" actId="1076"/>
          <ac:spMkLst>
            <pc:docMk/>
            <pc:sldMk cId="1844515474" sldId="312"/>
            <ac:spMk id="18" creationId="{9E6BEABB-5825-4B63-93BB-F9DA2DD20ACF}"/>
          </ac:spMkLst>
        </pc:spChg>
        <pc:spChg chg="add del mod">
          <ac:chgData name="Ahmed  Sabbadi" userId="S::ahmed.sabbabi_nodall.io#ext#@nexteamio.onmicrosoft.com::331b9bd2-4b97-4d6b-8b32-08e0aea74af1" providerId="AD" clId="Web-{1F724CF2-9199-46B9-9F05-A289842AE050}" dt="2020-05-09T17:01:30.005" v="2531"/>
          <ac:spMkLst>
            <pc:docMk/>
            <pc:sldMk cId="1844515474" sldId="312"/>
            <ac:spMk id="20" creationId="{6CCA8B74-6BBC-4006-BFD1-37E9798374F1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7:05:30.147" v="2635" actId="1076"/>
          <ac:spMkLst>
            <pc:docMk/>
            <pc:sldMk cId="1844515474" sldId="312"/>
            <ac:spMk id="21" creationId="{8E87AAB4-16B6-479E-9320-2B95A3A98C5C}"/>
          </ac:spMkLst>
        </pc:spChg>
        <pc:cxnChg chg="del">
          <ac:chgData name="Ahmed  Sabbadi" userId="S::ahmed.sabbabi_nodall.io#ext#@nexteamio.onmicrosoft.com::331b9bd2-4b97-4d6b-8b32-08e0aea74af1" providerId="AD" clId="Web-{1F724CF2-9199-46B9-9F05-A289842AE050}" dt="2020-05-09T16:29:43.871" v="1572"/>
          <ac:cxnSpMkLst>
            <pc:docMk/>
            <pc:sldMk cId="1844515474" sldId="312"/>
            <ac:cxnSpMk id="6" creationId="{E56CA361-F6B1-4D3B-91A7-553644A86D52}"/>
          </ac:cxnSpMkLst>
        </pc:cxnChg>
        <pc:cxnChg chg="del">
          <ac:chgData name="Ahmed  Sabbadi" userId="S::ahmed.sabbabi_nodall.io#ext#@nexteamio.onmicrosoft.com::331b9bd2-4b97-4d6b-8b32-08e0aea74af1" providerId="AD" clId="Web-{1F724CF2-9199-46B9-9F05-A289842AE050}" dt="2020-05-09T16:29:41.996" v="1571"/>
          <ac:cxnSpMkLst>
            <pc:docMk/>
            <pc:sldMk cId="1844515474" sldId="312"/>
            <ac:cxnSpMk id="8" creationId="{DD06CE29-34E2-48E6-8367-E033003AD41C}"/>
          </ac:cxnSpMkLst>
        </pc:cxnChg>
      </pc:sldChg>
      <pc:sldChg chg="ord">
        <pc:chgData name="Ahmed  Sabbadi" userId="S::ahmed.sabbabi_nodall.io#ext#@nexteamio.onmicrosoft.com::331b9bd2-4b97-4d6b-8b32-08e0aea74af1" providerId="AD" clId="Web-{1F724CF2-9199-46B9-9F05-A289842AE050}" dt="2020-05-09T16:23:54.791" v="1439"/>
        <pc:sldMkLst>
          <pc:docMk/>
          <pc:sldMk cId="150326787" sldId="313"/>
        </pc:sldMkLst>
      </pc:sldChg>
      <pc:sldChg chg="del">
        <pc:chgData name="Ahmed  Sabbadi" userId="S::ahmed.sabbabi_nodall.io#ext#@nexteamio.onmicrosoft.com::331b9bd2-4b97-4d6b-8b32-08e0aea74af1" providerId="AD" clId="Web-{1F724CF2-9199-46B9-9F05-A289842AE050}" dt="2020-05-09T16:14:10.255" v="1221"/>
        <pc:sldMkLst>
          <pc:docMk/>
          <pc:sldMk cId="544891746" sldId="314"/>
        </pc:sldMkLst>
      </pc:sldChg>
      <pc:sldChg chg="del">
        <pc:chgData name="Ahmed  Sabbadi" userId="S::ahmed.sabbabi_nodall.io#ext#@nexteamio.onmicrosoft.com::331b9bd2-4b97-4d6b-8b32-08e0aea74af1" providerId="AD" clId="Web-{1F724CF2-9199-46B9-9F05-A289842AE050}" dt="2020-05-09T16:14:08.146" v="1220"/>
        <pc:sldMkLst>
          <pc:docMk/>
          <pc:sldMk cId="3763268880" sldId="316"/>
        </pc:sldMkLst>
      </pc:sldChg>
      <pc:sldChg chg="ord">
        <pc:chgData name="Ahmed  Sabbadi" userId="S::ahmed.sabbabi_nodall.io#ext#@nexteamio.onmicrosoft.com::331b9bd2-4b97-4d6b-8b32-08e0aea74af1" providerId="AD" clId="Web-{1F724CF2-9199-46B9-9F05-A289842AE050}" dt="2020-05-09T16:36:00.029" v="1780"/>
        <pc:sldMkLst>
          <pc:docMk/>
          <pc:sldMk cId="3850348133" sldId="320"/>
        </pc:sldMkLst>
      </pc:sldChg>
      <pc:sldChg chg="ord">
        <pc:chgData name="Ahmed  Sabbadi" userId="S::ahmed.sabbabi_nodall.io#ext#@nexteamio.onmicrosoft.com::331b9bd2-4b97-4d6b-8b32-08e0aea74af1" providerId="AD" clId="Web-{1F724CF2-9199-46B9-9F05-A289842AE050}" dt="2020-05-09T16:14:25.693" v="1224"/>
        <pc:sldMkLst>
          <pc:docMk/>
          <pc:sldMk cId="1777704944" sldId="322"/>
        </pc:sldMkLst>
      </pc:sldChg>
      <pc:sldChg chg="ord">
        <pc:chgData name="Ahmed  Sabbadi" userId="S::ahmed.sabbabi_nodall.io#ext#@nexteamio.onmicrosoft.com::331b9bd2-4b97-4d6b-8b32-08e0aea74af1" providerId="AD" clId="Web-{1F724CF2-9199-46B9-9F05-A289842AE050}" dt="2020-05-09T16:14:28.349" v="1225"/>
        <pc:sldMkLst>
          <pc:docMk/>
          <pc:sldMk cId="2301563284" sldId="323"/>
        </pc:sldMkLst>
      </pc:sldChg>
      <pc:sldChg chg="addSp modSp">
        <pc:chgData name="Ahmed  Sabbadi" userId="S::ahmed.sabbabi_nodall.io#ext#@nexteamio.onmicrosoft.com::331b9bd2-4b97-4d6b-8b32-08e0aea74af1" providerId="AD" clId="Web-{1F724CF2-9199-46B9-9F05-A289842AE050}" dt="2020-05-09T16:12:28.161" v="1213" actId="1076"/>
        <pc:sldMkLst>
          <pc:docMk/>
          <pc:sldMk cId="1032289061" sldId="324"/>
        </pc:sldMkLst>
        <pc:spChg chg="add mod">
          <ac:chgData name="Ahmed  Sabbadi" userId="S::ahmed.sabbabi_nodall.io#ext#@nexteamio.onmicrosoft.com::331b9bd2-4b97-4d6b-8b32-08e0aea74af1" providerId="AD" clId="Web-{1F724CF2-9199-46B9-9F05-A289842AE050}" dt="2020-05-09T16:11:56.520" v="1204"/>
          <ac:spMkLst>
            <pc:docMk/>
            <pc:sldMk cId="1032289061" sldId="324"/>
            <ac:spMk id="3" creationId="{56C5A192-70CA-43D8-8DAA-D7443304597A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12:28.161" v="1213" actId="1076"/>
          <ac:spMkLst>
            <pc:docMk/>
            <pc:sldMk cId="1032289061" sldId="324"/>
            <ac:spMk id="17" creationId="{681DD883-4E27-4453-9DBA-F37C083AA3D1}"/>
          </ac:spMkLst>
        </pc:spChg>
      </pc:sldChg>
      <pc:sldChg chg="addSp delSp modSp add replId">
        <pc:chgData name="Ahmed  Sabbadi" userId="S::ahmed.sabbabi_nodall.io#ext#@nexteamio.onmicrosoft.com::331b9bd2-4b97-4d6b-8b32-08e0aea74af1" providerId="AD" clId="Web-{1F724CF2-9199-46B9-9F05-A289842AE050}" dt="2020-05-09T16:35:16.747" v="1777" actId="20577"/>
        <pc:sldMkLst>
          <pc:docMk/>
          <pc:sldMk cId="3915191915" sldId="325"/>
        </pc:sldMkLst>
        <pc:spChg chg="add del mod">
          <ac:chgData name="Ahmed  Sabbadi" userId="S::ahmed.sabbabi_nodall.io#ext#@nexteamio.onmicrosoft.com::331b9bd2-4b97-4d6b-8b32-08e0aea74af1" providerId="AD" clId="Web-{1F724CF2-9199-46B9-9F05-A289842AE050}" dt="2020-05-09T16:15:47.521" v="1252"/>
          <ac:spMkLst>
            <pc:docMk/>
            <pc:sldMk cId="3915191915" sldId="325"/>
            <ac:spMk id="2" creationId="{EBF1D99B-84E7-4CFE-8507-2D141F039216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35:16.747" v="1777" actId="20577"/>
          <ac:spMkLst>
            <pc:docMk/>
            <pc:sldMk cId="3915191915" sldId="325"/>
            <ac:spMk id="3" creationId="{4168FA68-FD2F-42F8-AA38-195FC8850D25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15:22.068" v="1227"/>
          <ac:spMkLst>
            <pc:docMk/>
            <pc:sldMk cId="3915191915" sldId="325"/>
            <ac:spMk id="5" creationId="{54391859-A69B-A541-8895-7B680BA0C59C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15:23.146" v="1228"/>
          <ac:spMkLst>
            <pc:docMk/>
            <pc:sldMk cId="3915191915" sldId="325"/>
            <ac:spMk id="10" creationId="{E124C289-0352-104D-ADAC-2DC80D2AC6B2}"/>
          </ac:spMkLst>
        </pc:spChg>
      </pc:sldChg>
      <pc:sldChg chg="add del replId">
        <pc:chgData name="Ahmed  Sabbadi" userId="S::ahmed.sabbabi_nodall.io#ext#@nexteamio.onmicrosoft.com::331b9bd2-4b97-4d6b-8b32-08e0aea74af1" providerId="AD" clId="Web-{1F724CF2-9199-46B9-9F05-A289842AE050}" dt="2020-05-09T16:15:55.756" v="1254"/>
        <pc:sldMkLst>
          <pc:docMk/>
          <pc:sldMk cId="3121627771" sldId="326"/>
        </pc:sldMkLst>
      </pc:sldChg>
      <pc:sldChg chg="modSp add replId">
        <pc:chgData name="Ahmed  Sabbadi" userId="S::ahmed.sabbabi_nodall.io#ext#@nexteamio.onmicrosoft.com::331b9bd2-4b97-4d6b-8b32-08e0aea74af1" providerId="AD" clId="Web-{1F724CF2-9199-46B9-9F05-A289842AE050}" dt="2020-05-09T16:44:28.969" v="2149" actId="20577"/>
        <pc:sldMkLst>
          <pc:docMk/>
          <pc:sldMk cId="4003678467" sldId="326"/>
        </pc:sldMkLst>
        <pc:spChg chg="mod">
          <ac:chgData name="Ahmed  Sabbadi" userId="S::ahmed.sabbabi_nodall.io#ext#@nexteamio.onmicrosoft.com::331b9bd2-4b97-4d6b-8b32-08e0aea74af1" providerId="AD" clId="Web-{1F724CF2-9199-46B9-9F05-A289842AE050}" dt="2020-05-09T16:44:28.969" v="2149" actId="20577"/>
          <ac:spMkLst>
            <pc:docMk/>
            <pc:sldMk cId="4003678467" sldId="326"/>
            <ac:spMk id="3" creationId="{4168FA68-FD2F-42F8-AA38-195FC8850D25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21:29.009" v="1362" actId="20577"/>
          <ac:spMkLst>
            <pc:docMk/>
            <pc:sldMk cId="4003678467" sldId="326"/>
            <ac:spMk id="4" creationId="{F0679345-28CA-EF43-8F8A-C502F10A1E37}"/>
          </ac:spMkLst>
        </pc:spChg>
      </pc:sldChg>
      <pc:sldChg chg="addSp modSp add replId">
        <pc:chgData name="Ahmed  Sabbadi" userId="S::ahmed.sabbabi_nodall.io#ext#@nexteamio.onmicrosoft.com::331b9bd2-4b97-4d6b-8b32-08e0aea74af1" providerId="AD" clId="Web-{1F724CF2-9199-46B9-9F05-A289842AE050}" dt="2020-05-09T17:13:57.103" v="2639" actId="20577"/>
        <pc:sldMkLst>
          <pc:docMk/>
          <pc:sldMk cId="584136890" sldId="327"/>
        </pc:sldMkLst>
        <pc:spChg chg="mod">
          <ac:chgData name="Ahmed  Sabbadi" userId="S::ahmed.sabbabi_nodall.io#ext#@nexteamio.onmicrosoft.com::331b9bd2-4b97-4d6b-8b32-08e0aea74af1" providerId="AD" clId="Web-{1F724CF2-9199-46B9-9F05-A289842AE050}" dt="2020-05-09T17:13:57.103" v="2639" actId="20577"/>
          <ac:spMkLst>
            <pc:docMk/>
            <pc:sldMk cId="584136890" sldId="327"/>
            <ac:spMk id="3" creationId="{206EEFB6-9388-4B9C-99D3-2CCD965C98D3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32:36.075" v="1691" actId="20577"/>
          <ac:spMkLst>
            <pc:docMk/>
            <pc:sldMk cId="584136890" sldId="327"/>
            <ac:spMk id="12" creationId="{B73EBE7B-5914-457F-AC44-7494C1D0AEFC}"/>
          </ac:spMkLst>
        </pc:spChg>
        <pc:picChg chg="add mod">
          <ac:chgData name="Ahmed  Sabbadi" userId="S::ahmed.sabbabi_nodall.io#ext#@nexteamio.onmicrosoft.com::331b9bd2-4b97-4d6b-8b32-08e0aea74af1" providerId="AD" clId="Web-{1F724CF2-9199-46B9-9F05-A289842AE050}" dt="2020-05-09T17:11:47.087" v="2638" actId="1076"/>
          <ac:picMkLst>
            <pc:docMk/>
            <pc:sldMk cId="584136890" sldId="327"/>
            <ac:picMk id="2" creationId="{6B0774D5-E716-4D68-9B26-06EDDBA825BD}"/>
          </ac:picMkLst>
        </pc:picChg>
      </pc:sldChg>
      <pc:sldChg chg="add del replId">
        <pc:chgData name="Ahmed  Sabbadi" userId="S::ahmed.sabbabi_nodall.io#ext#@nexteamio.onmicrosoft.com::331b9bd2-4b97-4d6b-8b32-08e0aea74af1" providerId="AD" clId="Web-{1F724CF2-9199-46B9-9F05-A289842AE050}" dt="2020-05-09T16:23:48.760" v="1438"/>
        <pc:sldMkLst>
          <pc:docMk/>
          <pc:sldMk cId="2518472771" sldId="327"/>
        </pc:sldMkLst>
      </pc:sldChg>
      <pc:sldChg chg="add replId">
        <pc:chgData name="Ahmed  Sabbadi" userId="S::ahmed.sabbabi_nodall.io#ext#@nexteamio.onmicrosoft.com::331b9bd2-4b97-4d6b-8b32-08e0aea74af1" providerId="AD" clId="Web-{1F724CF2-9199-46B9-9F05-A289842AE050}" dt="2020-05-09T16:31:39.215" v="1624"/>
        <pc:sldMkLst>
          <pc:docMk/>
          <pc:sldMk cId="2638509552" sldId="328"/>
        </pc:sldMkLst>
      </pc:sldChg>
      <pc:sldChg chg="add replId">
        <pc:chgData name="Ahmed  Sabbadi" userId="S::ahmed.sabbabi_nodall.io#ext#@nexteamio.onmicrosoft.com::331b9bd2-4b97-4d6b-8b32-08e0aea74af1" providerId="AD" clId="Web-{1F724CF2-9199-46B9-9F05-A289842AE050}" dt="2020-05-09T16:32:10.012" v="1676"/>
        <pc:sldMkLst>
          <pc:docMk/>
          <pc:sldMk cId="2011817751" sldId="329"/>
        </pc:sldMkLst>
      </pc:sldChg>
      <pc:sldChg chg="add del replId">
        <pc:chgData name="Ahmed  Sabbadi" userId="S::ahmed.sabbabi_nodall.io#ext#@nexteamio.onmicrosoft.com::331b9bd2-4b97-4d6b-8b32-08e0aea74af1" providerId="AD" clId="Web-{1F724CF2-9199-46B9-9F05-A289842AE050}" dt="2020-05-09T16:49:00.204" v="2281"/>
        <pc:sldMkLst>
          <pc:docMk/>
          <pc:sldMk cId="1977671929" sldId="330"/>
        </pc:sldMkLst>
      </pc:sldChg>
      <pc:sldChg chg="addSp delSp modSp add replId">
        <pc:chgData name="Ahmed  Sabbadi" userId="S::ahmed.sabbabi_nodall.io#ext#@nexteamio.onmicrosoft.com::331b9bd2-4b97-4d6b-8b32-08e0aea74af1" providerId="AD" clId="Web-{1F724CF2-9199-46B9-9F05-A289842AE050}" dt="2020-05-09T16:57:30.301" v="2427"/>
        <pc:sldMkLst>
          <pc:docMk/>
          <pc:sldMk cId="4102584862" sldId="330"/>
        </pc:sldMkLst>
        <pc:spChg chg="add del mod">
          <ac:chgData name="Ahmed  Sabbadi" userId="S::ahmed.sabbabi_nodall.io#ext#@nexteamio.onmicrosoft.com::331b9bd2-4b97-4d6b-8b32-08e0aea74af1" providerId="AD" clId="Web-{1F724CF2-9199-46B9-9F05-A289842AE050}" dt="2020-05-09T16:53:26.174" v="2368"/>
          <ac:spMkLst>
            <pc:docMk/>
            <pc:sldMk cId="4102584862" sldId="330"/>
            <ac:spMk id="2" creationId="{9962F26C-B46B-4A89-ACE5-8BE25E1CDFA8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3:43.284" v="2371"/>
          <ac:spMkLst>
            <pc:docMk/>
            <pc:sldMk cId="4102584862" sldId="330"/>
            <ac:spMk id="8" creationId="{F505D401-468D-4E92-B922-4A076A67E227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49:58.517" v="2299" actId="20577"/>
          <ac:spMkLst>
            <pc:docMk/>
            <pc:sldMk cId="4102584862" sldId="330"/>
            <ac:spMk id="9" creationId="{548F996B-31D6-4EB6-824C-35FBD13E0A71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3:51.550" v="2372"/>
          <ac:spMkLst>
            <pc:docMk/>
            <pc:sldMk cId="4102584862" sldId="330"/>
            <ac:spMk id="11" creationId="{D47B8082-1F8B-4F57-A26B-199B750984EA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0:17.674" v="2304" actId="20577"/>
          <ac:spMkLst>
            <pc:docMk/>
            <pc:sldMk cId="4102584862" sldId="330"/>
            <ac:spMk id="12" creationId="{1EF2B80F-D774-4788-B290-2EDEC56E9CEE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0:37.267" v="2317" actId="20577"/>
          <ac:spMkLst>
            <pc:docMk/>
            <pc:sldMk cId="4102584862" sldId="330"/>
            <ac:spMk id="16" creationId="{C3A942C3-DA36-4D6C-889A-74D2F4F01973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0:40.611" v="2318" actId="20577"/>
          <ac:spMkLst>
            <pc:docMk/>
            <pc:sldMk cId="4102584862" sldId="330"/>
            <ac:spMk id="17" creationId="{A11F1892-9606-41E9-94C5-8633C2B68647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57:30.301" v="2427"/>
          <ac:spMkLst>
            <pc:docMk/>
            <pc:sldMk cId="4102584862" sldId="330"/>
            <ac:spMk id="18" creationId="{7F28B27F-2C1B-424C-9DF1-5A51A914A60D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4:11.003" v="2373"/>
          <ac:spMkLst>
            <pc:docMk/>
            <pc:sldMk cId="4102584862" sldId="330"/>
            <ac:spMk id="19" creationId="{4FD42373-0255-4708-A877-2AD9A42EDC70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5:35.831" v="2397" actId="14100"/>
          <ac:spMkLst>
            <pc:docMk/>
            <pc:sldMk cId="4102584862" sldId="330"/>
            <ac:spMk id="20" creationId="{A3650DB5-5F35-4AE2-A96E-9FF6396B01B7}"/>
          </ac:spMkLst>
        </pc:spChg>
        <pc:spChg chg="del mod">
          <ac:chgData name="Ahmed  Sabbadi" userId="S::ahmed.sabbabi_nodall.io#ext#@nexteamio.onmicrosoft.com::331b9bd2-4b97-4d6b-8b32-08e0aea74af1" providerId="AD" clId="Web-{1F724CF2-9199-46B9-9F05-A289842AE050}" dt="2020-05-09T16:57:30.301" v="2426"/>
          <ac:spMkLst>
            <pc:docMk/>
            <pc:sldMk cId="4102584862" sldId="330"/>
            <ac:spMk id="21" creationId="{AB09CB57-7D6C-46B8-9A82-9D2CD9B21B52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5:55.441" v="2413"/>
          <ac:spMkLst>
            <pc:docMk/>
            <pc:sldMk cId="4102584862" sldId="330"/>
            <ac:spMk id="22" creationId="{BD2493FE-56D0-4DD7-AFCF-7424614B9576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4:29.190" v="2376"/>
          <ac:spMkLst>
            <pc:docMk/>
            <pc:sldMk cId="4102584862" sldId="330"/>
            <ac:spMk id="23" creationId="{BF793E5D-4627-4D4B-A405-FD0BBA1C8F2C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4:30.940" v="2377"/>
          <ac:spMkLst>
            <pc:docMk/>
            <pc:sldMk cId="4102584862" sldId="330"/>
            <ac:spMk id="24" creationId="{25D6E315-E72C-4993-B74D-6981AE7B1AED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5:35.863" v="2399" actId="14100"/>
          <ac:spMkLst>
            <pc:docMk/>
            <pc:sldMk cId="4102584862" sldId="330"/>
            <ac:spMk id="25" creationId="{19325B3A-49CE-4B81-AFA7-F2729B4D8E8D}"/>
          </ac:spMkLst>
        </pc:spChg>
        <pc:spChg chg="del mod">
          <ac:chgData name="Ahmed  Sabbadi" userId="S::ahmed.sabbabi_nodall.io#ext#@nexteamio.onmicrosoft.com::331b9bd2-4b97-4d6b-8b32-08e0aea74af1" providerId="AD" clId="Web-{1F724CF2-9199-46B9-9F05-A289842AE050}" dt="2020-05-09T16:57:30.301" v="2425"/>
          <ac:spMkLst>
            <pc:docMk/>
            <pc:sldMk cId="4102584862" sldId="330"/>
            <ac:spMk id="26" creationId="{7054A968-EF7B-4D10-B837-D6D43752D857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6:20.863" v="2422" actId="20577"/>
          <ac:spMkLst>
            <pc:docMk/>
            <pc:sldMk cId="4102584862" sldId="330"/>
            <ac:spMk id="27" creationId="{B48855AA-0F2A-45ED-AB52-FCE01AD86EF7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4:44.644" v="2380"/>
          <ac:spMkLst>
            <pc:docMk/>
            <pc:sldMk cId="4102584862" sldId="330"/>
            <ac:spMk id="28" creationId="{C5F5A3A3-9017-45E3-B3F4-F84F3F9B27F8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55:18.941" v="2387"/>
          <ac:spMkLst>
            <pc:docMk/>
            <pc:sldMk cId="4102584862" sldId="330"/>
            <ac:spMk id="29" creationId="{1ABA93B0-64B0-4EB7-A840-979FE88DF546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55:14.566" v="2386"/>
          <ac:spMkLst>
            <pc:docMk/>
            <pc:sldMk cId="4102584862" sldId="330"/>
            <ac:spMk id="30" creationId="{5DB775A9-C83B-4C95-B49C-109135768151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55:14.566" v="2385"/>
          <ac:spMkLst>
            <pc:docMk/>
            <pc:sldMk cId="4102584862" sldId="330"/>
            <ac:spMk id="31" creationId="{A4EB2C8B-63FA-4D5C-8F58-D1915E51BA61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5:59.363" v="2415"/>
          <ac:spMkLst>
            <pc:docMk/>
            <pc:sldMk cId="4102584862" sldId="330"/>
            <ac:spMk id="32" creationId="{972B77A0-CDE4-4B13-985A-CB3804B3F99E}"/>
          </ac:spMkLst>
        </pc:spChg>
        <pc:spChg chg="mod">
          <ac:chgData name="Ahmed  Sabbadi" userId="S::ahmed.sabbabi_nodall.io#ext#@nexteamio.onmicrosoft.com::331b9bd2-4b97-4d6b-8b32-08e0aea74af1" providerId="AD" clId="Web-{1F724CF2-9199-46B9-9F05-A289842AE050}" dt="2020-05-09T16:54:46.753" v="2381"/>
          <ac:spMkLst>
            <pc:docMk/>
            <pc:sldMk cId="4102584862" sldId="330"/>
            <ac:spMk id="33" creationId="{5C7B6851-8056-4ABB-BE0B-0B6E2A6B4906}"/>
          </ac:spMkLst>
        </pc:spChg>
        <pc:spChg chg="del mod">
          <ac:chgData name="Ahmed  Sabbadi" userId="S::ahmed.sabbabi_nodall.io#ext#@nexteamio.onmicrosoft.com::331b9bd2-4b97-4d6b-8b32-08e0aea74af1" providerId="AD" clId="Web-{1F724CF2-9199-46B9-9F05-A289842AE050}" dt="2020-05-09T16:55:21.456" v="2388"/>
          <ac:spMkLst>
            <pc:docMk/>
            <pc:sldMk cId="4102584862" sldId="330"/>
            <ac:spMk id="34" creationId="{DD49DA89-8F28-4E4E-98BC-37234E87015E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55:14.566" v="2384"/>
          <ac:spMkLst>
            <pc:docMk/>
            <pc:sldMk cId="4102584862" sldId="330"/>
            <ac:spMk id="35" creationId="{F28E83CA-C284-45BA-8545-A467582C0D96}"/>
          </ac:spMkLst>
        </pc:spChg>
        <pc:spChg chg="del">
          <ac:chgData name="Ahmed  Sabbadi" userId="S::ahmed.sabbabi_nodall.io#ext#@nexteamio.onmicrosoft.com::331b9bd2-4b97-4d6b-8b32-08e0aea74af1" providerId="AD" clId="Web-{1F724CF2-9199-46B9-9F05-A289842AE050}" dt="2020-05-09T16:55:14.566" v="2383"/>
          <ac:spMkLst>
            <pc:docMk/>
            <pc:sldMk cId="4102584862" sldId="330"/>
            <ac:spMk id="36" creationId="{693B5460-644E-4193-A1F7-B81F74C8C258}"/>
          </ac:spMkLst>
        </pc:spChg>
        <pc:spChg chg="add del">
          <ac:chgData name="Ahmed  Sabbadi" userId="S::ahmed.sabbabi_nodall.io#ext#@nexteamio.onmicrosoft.com::331b9bd2-4b97-4d6b-8b32-08e0aea74af1" providerId="AD" clId="Web-{1F724CF2-9199-46B9-9F05-A289842AE050}" dt="2020-05-09T16:55:30.488" v="2396"/>
          <ac:spMkLst>
            <pc:docMk/>
            <pc:sldMk cId="4102584862" sldId="330"/>
            <ac:spMk id="37" creationId="{8B3FD094-B534-4D39-8C36-03697BB32E05}"/>
          </ac:spMkLst>
        </pc:spChg>
        <pc:spChg chg="add del">
          <ac:chgData name="Ahmed  Sabbadi" userId="S::ahmed.sabbabi_nodall.io#ext#@nexteamio.onmicrosoft.com::331b9bd2-4b97-4d6b-8b32-08e0aea74af1" providerId="AD" clId="Web-{1F724CF2-9199-46B9-9F05-A289842AE050}" dt="2020-05-09T16:55:30.488" v="2395"/>
          <ac:spMkLst>
            <pc:docMk/>
            <pc:sldMk cId="4102584862" sldId="330"/>
            <ac:spMk id="38" creationId="{B27E5D46-05D4-4605-8A91-2D4588FA33A7}"/>
          </ac:spMkLst>
        </pc:spChg>
        <pc:spChg chg="add del">
          <ac:chgData name="Ahmed  Sabbadi" userId="S::ahmed.sabbabi_nodall.io#ext#@nexteamio.onmicrosoft.com::331b9bd2-4b97-4d6b-8b32-08e0aea74af1" providerId="AD" clId="Web-{1F724CF2-9199-46B9-9F05-A289842AE050}" dt="2020-05-09T16:55:30.488" v="2394"/>
          <ac:spMkLst>
            <pc:docMk/>
            <pc:sldMk cId="4102584862" sldId="330"/>
            <ac:spMk id="39" creationId="{3246CC95-0CC8-4430-B1BB-F0A43DFB6684}"/>
          </ac:spMkLst>
        </pc:spChg>
        <pc:spChg chg="add del">
          <ac:chgData name="Ahmed  Sabbadi" userId="S::ahmed.sabbabi_nodall.io#ext#@nexteamio.onmicrosoft.com::331b9bd2-4b97-4d6b-8b32-08e0aea74af1" providerId="AD" clId="Web-{1F724CF2-9199-46B9-9F05-A289842AE050}" dt="2020-05-09T16:55:30.488" v="2393"/>
          <ac:spMkLst>
            <pc:docMk/>
            <pc:sldMk cId="4102584862" sldId="330"/>
            <ac:spMk id="40" creationId="{266B5571-2C60-4545-8C70-717BC61D4AA8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55:50.816" v="2407" actId="1076"/>
          <ac:spMkLst>
            <pc:docMk/>
            <pc:sldMk cId="4102584862" sldId="330"/>
            <ac:spMk id="41" creationId="{CF88F336-37A7-4150-8D16-4D93D41A6BAD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55:50.831" v="2408" actId="1076"/>
          <ac:spMkLst>
            <pc:docMk/>
            <pc:sldMk cId="4102584862" sldId="330"/>
            <ac:spMk id="42" creationId="{3370012B-9854-4215-9829-F1F041DECAEE}"/>
          </ac:spMkLst>
        </pc:spChg>
        <pc:spChg chg="add del mod">
          <ac:chgData name="Ahmed  Sabbadi" userId="S::ahmed.sabbabi_nodall.io#ext#@nexteamio.onmicrosoft.com::331b9bd2-4b97-4d6b-8b32-08e0aea74af1" providerId="AD" clId="Web-{1F724CF2-9199-46B9-9F05-A289842AE050}" dt="2020-05-09T16:57:30.301" v="2424"/>
          <ac:spMkLst>
            <pc:docMk/>
            <pc:sldMk cId="4102584862" sldId="330"/>
            <ac:spMk id="43" creationId="{B2743DFA-780C-4BCA-B129-D617B4B46398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55:50.878" v="2410" actId="1076"/>
          <ac:spMkLst>
            <pc:docMk/>
            <pc:sldMk cId="4102584862" sldId="330"/>
            <ac:spMk id="44" creationId="{ACAE20CF-B220-4D2F-B4D2-CE05D9A7D209}"/>
          </ac:spMkLst>
        </pc:spChg>
        <pc:spChg chg="add mod">
          <ac:chgData name="Ahmed  Sabbadi" userId="S::ahmed.sabbabi_nodall.io#ext#@nexteamio.onmicrosoft.com::331b9bd2-4b97-4d6b-8b32-08e0aea74af1" providerId="AD" clId="Web-{1F724CF2-9199-46B9-9F05-A289842AE050}" dt="2020-05-09T16:55:50.894" v="2411" actId="1076"/>
          <ac:spMkLst>
            <pc:docMk/>
            <pc:sldMk cId="4102584862" sldId="330"/>
            <ac:spMk id="45" creationId="{DF5018E0-DDEB-48CE-AED7-97D3F9E19585}"/>
          </ac:spMkLst>
        </pc:spChg>
        <pc:spChg chg="add del mod">
          <ac:chgData name="Ahmed  Sabbadi" userId="S::ahmed.sabbabi_nodall.io#ext#@nexteamio.onmicrosoft.com::331b9bd2-4b97-4d6b-8b32-08e0aea74af1" providerId="AD" clId="Web-{1F724CF2-9199-46B9-9F05-A289842AE050}" dt="2020-05-09T16:57:30.301" v="2423"/>
          <ac:spMkLst>
            <pc:docMk/>
            <pc:sldMk cId="4102584862" sldId="330"/>
            <ac:spMk id="46" creationId="{B794233F-783F-4450-9045-15BB2676D8AA}"/>
          </ac:spMkLst>
        </pc:spChg>
      </pc:sldChg>
      <pc:sldChg chg="add del replId">
        <pc:chgData name="Ahmed  Sabbadi" userId="S::ahmed.sabbabi_nodall.io#ext#@nexteamio.onmicrosoft.com::331b9bd2-4b97-4d6b-8b32-08e0aea74af1" providerId="AD" clId="Web-{1F724CF2-9199-46B9-9F05-A289842AE050}" dt="2020-05-09T16:49:41.845" v="2284"/>
        <pc:sldMkLst>
          <pc:docMk/>
          <pc:sldMk cId="1472036766" sldId="331"/>
        </pc:sldMkLst>
      </pc:sldChg>
    </pc:docChg>
  </pc:docChgLst>
  <pc:docChgLst>
    <pc:chgData name="Ahmed  Sabbadi" userId="S::ahmed.sabbabi_nodall.io#ext#@nexteamio.onmicrosoft.com::331b9bd2-4b97-4d6b-8b32-08e0aea74af1" providerId="AD" clId="Web-{43833857-DBFA-482A-8043-717D30ED2237}"/>
    <pc:docChg chg="modSld">
      <pc:chgData name="Ahmed  Sabbadi" userId="S::ahmed.sabbabi_nodall.io#ext#@nexteamio.onmicrosoft.com::331b9bd2-4b97-4d6b-8b32-08e0aea74af1" providerId="AD" clId="Web-{43833857-DBFA-482A-8043-717D30ED2237}" dt="2020-05-11T09:25:16.847" v="26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43833857-DBFA-482A-8043-717D30ED2237}" dt="2020-05-11T09:25:16.847" v="26" actId="20577"/>
        <pc:sldMkLst>
          <pc:docMk/>
          <pc:sldMk cId="4102584862" sldId="330"/>
        </pc:sldMkLst>
        <pc:spChg chg="mod">
          <ac:chgData name="Ahmed  Sabbadi" userId="S::ahmed.sabbabi_nodall.io#ext#@nexteamio.onmicrosoft.com::331b9bd2-4b97-4d6b-8b32-08e0aea74af1" providerId="AD" clId="Web-{43833857-DBFA-482A-8043-717D30ED2237}" dt="2020-05-11T09:25:16.847" v="26" actId="20577"/>
          <ac:spMkLst>
            <pc:docMk/>
            <pc:sldMk cId="4102584862" sldId="330"/>
            <ac:spMk id="44" creationId="{ACAE20CF-B220-4D2F-B4D2-CE05D9A7D209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65208D17-C295-44E6-AA71-A55685904A13}"/>
    <pc:docChg chg="modSld">
      <pc:chgData name="Ahmed  Sabbadi" userId="S::ahmed.sabbabi_nodall.io#ext#@nexteamio.onmicrosoft.com::331b9bd2-4b97-4d6b-8b32-08e0aea74af1" providerId="AD" clId="Web-{65208D17-C295-44E6-AA71-A55685904A13}" dt="2020-05-08T15:26:19.895" v="1" actId="14100"/>
      <pc:docMkLst>
        <pc:docMk/>
      </pc:docMkLst>
      <pc:sldChg chg="delSp modSp">
        <pc:chgData name="Ahmed  Sabbadi" userId="S::ahmed.sabbabi_nodall.io#ext#@nexteamio.onmicrosoft.com::331b9bd2-4b97-4d6b-8b32-08e0aea74af1" providerId="AD" clId="Web-{65208D17-C295-44E6-AA71-A55685904A13}" dt="2020-05-08T15:26:19.895" v="1" actId="14100"/>
        <pc:sldMkLst>
          <pc:docMk/>
          <pc:sldMk cId="972775539" sldId="294"/>
        </pc:sldMkLst>
        <pc:spChg chg="mod">
          <ac:chgData name="Ahmed  Sabbadi" userId="S::ahmed.sabbabi_nodall.io#ext#@nexteamio.onmicrosoft.com::331b9bd2-4b97-4d6b-8b32-08e0aea74af1" providerId="AD" clId="Web-{65208D17-C295-44E6-AA71-A55685904A13}" dt="2020-05-08T15:26:19.895" v="1" actId="14100"/>
          <ac:spMkLst>
            <pc:docMk/>
            <pc:sldMk cId="972775539" sldId="294"/>
            <ac:spMk id="3" creationId="{8496EC3F-5071-4765-8FA6-75E36CBE5A0E}"/>
          </ac:spMkLst>
        </pc:spChg>
        <pc:picChg chg="del">
          <ac:chgData name="Ahmed  Sabbadi" userId="S::ahmed.sabbabi_nodall.io#ext#@nexteamio.onmicrosoft.com::331b9bd2-4b97-4d6b-8b32-08e0aea74af1" providerId="AD" clId="Web-{65208D17-C295-44E6-AA71-A55685904A13}" dt="2020-05-08T15:26:14.223" v="0"/>
          <ac:picMkLst>
            <pc:docMk/>
            <pc:sldMk cId="972775539" sldId="294"/>
            <ac:picMk id="2" creationId="{D42348F2-36DA-41B2-ABDF-5D5266DBD662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35B06FB4-C19C-484D-9F40-B9F70A73903A}"/>
    <pc:docChg chg="modSld">
      <pc:chgData name="Ahmed  Sabbadi" userId="S::ahmed.sabbabi_nodall.io#ext#@nexteamio.onmicrosoft.com::331b9bd2-4b97-4d6b-8b32-08e0aea74af1" providerId="AD" clId="Web-{35B06FB4-C19C-484D-9F40-B9F70A73903A}" dt="2020-05-11T10:52:15.192" v="69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35B06FB4-C19C-484D-9F40-B9F70A73903A}" dt="2020-05-11T10:52:15.176" v="68" actId="20577"/>
        <pc:sldMkLst>
          <pc:docMk/>
          <pc:sldMk cId="3526794786" sldId="287"/>
        </pc:sldMkLst>
        <pc:spChg chg="mod">
          <ac:chgData name="Ahmed  Sabbadi" userId="S::ahmed.sabbabi_nodall.io#ext#@nexteamio.onmicrosoft.com::331b9bd2-4b97-4d6b-8b32-08e0aea74af1" providerId="AD" clId="Web-{35B06FB4-C19C-484D-9F40-B9F70A73903A}" dt="2020-05-11T10:52:15.176" v="68" actId="20577"/>
          <ac:spMkLst>
            <pc:docMk/>
            <pc:sldMk cId="3526794786" sldId="287"/>
            <ac:spMk id="2" creationId="{5011B682-A6D8-4424-B0B0-D3B73A111AAC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C7FEDA36-44AF-41A9-B3CC-4EBAACEE8683}"/>
    <pc:docChg chg="addSld delSld modSld sldOrd">
      <pc:chgData name="Ahmed  Sabbadi" userId="S::ahmed.sabbabi_nodall.io#ext#@nexteamio.onmicrosoft.com::331b9bd2-4b97-4d6b-8b32-08e0aea74af1" providerId="AD" clId="Web-{C7FEDA36-44AF-41A9-B3CC-4EBAACEE8683}" dt="2020-05-12T09:54:51.712" v="607"/>
      <pc:docMkLst>
        <pc:docMk/>
      </pc:docMkLst>
      <pc:sldChg chg="addSp delSp modSp">
        <pc:chgData name="Ahmed  Sabbadi" userId="S::ahmed.sabbabi_nodall.io#ext#@nexteamio.onmicrosoft.com::331b9bd2-4b97-4d6b-8b32-08e0aea74af1" providerId="AD" clId="Web-{C7FEDA36-44AF-41A9-B3CC-4EBAACEE8683}" dt="2020-05-12T09:22:59.545" v="216" actId="1076"/>
        <pc:sldMkLst>
          <pc:docMk/>
          <pc:sldMk cId="3089987379" sldId="280"/>
        </pc:sldMkLst>
        <pc:spChg chg="add mod ord">
          <ac:chgData name="Ahmed  Sabbadi" userId="S::ahmed.sabbabi_nodall.io#ext#@nexteamio.onmicrosoft.com::331b9bd2-4b97-4d6b-8b32-08e0aea74af1" providerId="AD" clId="Web-{C7FEDA36-44AF-41A9-B3CC-4EBAACEE8683}" dt="2020-05-12T09:15:11.329" v="59"/>
          <ac:spMkLst>
            <pc:docMk/>
            <pc:sldMk cId="3089987379" sldId="280"/>
            <ac:spMk id="8" creationId="{F99C271B-41B6-4646-A9B3-E7C39A0DA2ED}"/>
          </ac:spMkLst>
        </pc:spChg>
        <pc:spChg chg="add mod">
          <ac:chgData name="Ahmed  Sabbadi" userId="S::ahmed.sabbabi_nodall.io#ext#@nexteamio.onmicrosoft.com::331b9bd2-4b97-4d6b-8b32-08e0aea74af1" providerId="AD" clId="Web-{C7FEDA36-44AF-41A9-B3CC-4EBAACEE8683}" dt="2020-05-12T09:22:26.120" v="206" actId="20577"/>
          <ac:spMkLst>
            <pc:docMk/>
            <pc:sldMk cId="3089987379" sldId="280"/>
            <ac:spMk id="12" creationId="{ECCED8DC-E05D-4A49-B008-E7F1793B890C}"/>
          </ac:spMkLst>
        </pc:spChg>
        <pc:spChg chg="mod">
          <ac:chgData name="Ahmed  Sabbadi" userId="S::ahmed.sabbabi_nodall.io#ext#@nexteamio.onmicrosoft.com::331b9bd2-4b97-4d6b-8b32-08e0aea74af1" providerId="AD" clId="Web-{C7FEDA36-44AF-41A9-B3CC-4EBAACEE8683}" dt="2020-05-12T09:20:45.611" v="105" actId="20577"/>
          <ac:spMkLst>
            <pc:docMk/>
            <pc:sldMk cId="3089987379" sldId="280"/>
            <ac:spMk id="13" creationId="{30F865D0-D84C-441D-A6EA-8AAE588C0F15}"/>
          </ac:spMkLst>
        </pc:spChg>
        <pc:spChg chg="mod">
          <ac:chgData name="Ahmed  Sabbadi" userId="S::ahmed.sabbabi_nodall.io#ext#@nexteamio.onmicrosoft.com::331b9bd2-4b97-4d6b-8b32-08e0aea74af1" providerId="AD" clId="Web-{C7FEDA36-44AF-41A9-B3CC-4EBAACEE8683}" dt="2020-05-12T09:21:43.352" v="124" actId="1076"/>
          <ac:spMkLst>
            <pc:docMk/>
            <pc:sldMk cId="3089987379" sldId="280"/>
            <ac:spMk id="14" creationId="{261D3929-6E70-4592-BC7C-2BCC39D67051}"/>
          </ac:spMkLst>
        </pc:spChg>
        <pc:spChg chg="mod">
          <ac:chgData name="Ahmed  Sabbadi" userId="S::ahmed.sabbabi_nodall.io#ext#@nexteamio.onmicrosoft.com::331b9bd2-4b97-4d6b-8b32-08e0aea74af1" providerId="AD" clId="Web-{C7FEDA36-44AF-41A9-B3CC-4EBAACEE8683}" dt="2020-05-12T09:22:59.545" v="216" actId="1076"/>
          <ac:spMkLst>
            <pc:docMk/>
            <pc:sldMk cId="3089987379" sldId="280"/>
            <ac:spMk id="15" creationId="{DB7216F3-6944-4C1F-9198-747BDF7D33F4}"/>
          </ac:spMkLst>
        </pc:spChg>
        <pc:picChg chg="add mod">
          <ac:chgData name="Ahmed  Sabbadi" userId="S::ahmed.sabbabi_nodall.io#ext#@nexteamio.onmicrosoft.com::331b9bd2-4b97-4d6b-8b32-08e0aea74af1" providerId="AD" clId="Web-{C7FEDA36-44AF-41A9-B3CC-4EBAACEE8683}" dt="2020-05-12T09:15:20.580" v="61"/>
          <ac:picMkLst>
            <pc:docMk/>
            <pc:sldMk cId="3089987379" sldId="280"/>
            <ac:picMk id="3" creationId="{B8FCA4EC-1462-4B65-8763-CC978D4BF07B}"/>
          </ac:picMkLst>
        </pc:picChg>
        <pc:picChg chg="del mod">
          <ac:chgData name="Ahmed  Sabbadi" userId="S::ahmed.sabbabi_nodall.io#ext#@nexteamio.onmicrosoft.com::331b9bd2-4b97-4d6b-8b32-08e0aea74af1" providerId="AD" clId="Web-{C7FEDA36-44AF-41A9-B3CC-4EBAACEE8683}" dt="2020-05-12T09:14:17.261" v="49"/>
          <ac:picMkLst>
            <pc:docMk/>
            <pc:sldMk cId="3089987379" sldId="280"/>
            <ac:picMk id="5" creationId="{92659307-1FE0-4CD9-9BFD-8144044000A6}"/>
          </ac:picMkLst>
        </pc:picChg>
        <pc:picChg chg="mod">
          <ac:chgData name="Ahmed  Sabbadi" userId="S::ahmed.sabbabi_nodall.io#ext#@nexteamio.onmicrosoft.com::331b9bd2-4b97-4d6b-8b32-08e0aea74af1" providerId="AD" clId="Web-{C7FEDA36-44AF-41A9-B3CC-4EBAACEE8683}" dt="2020-05-12T09:22:40.403" v="209" actId="1076"/>
          <ac:picMkLst>
            <pc:docMk/>
            <pc:sldMk cId="3089987379" sldId="280"/>
            <ac:picMk id="7" creationId="{1C952D88-8411-48ED-B69A-572D57835E8E}"/>
          </ac:picMkLst>
        </pc:picChg>
        <pc:picChg chg="add mod">
          <ac:chgData name="Ahmed  Sabbadi" userId="S::ahmed.sabbabi_nodall.io#ext#@nexteamio.onmicrosoft.com::331b9bd2-4b97-4d6b-8b32-08e0aea74af1" providerId="AD" clId="Web-{C7FEDA36-44AF-41A9-B3CC-4EBAACEE8683}" dt="2020-05-12T09:21:09.691" v="111" actId="1076"/>
          <ac:picMkLst>
            <pc:docMk/>
            <pc:sldMk cId="3089987379" sldId="280"/>
            <ac:picMk id="9" creationId="{B6740973-DA5E-406A-ADA6-ADF0F0D6555B}"/>
          </ac:picMkLst>
        </pc:picChg>
        <pc:picChg chg="mod">
          <ac:chgData name="Ahmed  Sabbadi" userId="S::ahmed.sabbabi_nodall.io#ext#@nexteamio.onmicrosoft.com::331b9bd2-4b97-4d6b-8b32-08e0aea74af1" providerId="AD" clId="Web-{C7FEDA36-44AF-41A9-B3CC-4EBAACEE8683}" dt="2020-05-12T09:21:32.678" v="118" actId="1076"/>
          <ac:picMkLst>
            <pc:docMk/>
            <pc:sldMk cId="3089987379" sldId="280"/>
            <ac:picMk id="11" creationId="{39D5F0A5-25E2-4ED7-AE6F-143A23B13620}"/>
          </ac:picMkLst>
        </pc:picChg>
      </pc:sldChg>
      <pc:sldChg chg="del">
        <pc:chgData name="Ahmed  Sabbadi" userId="S::ahmed.sabbabi_nodall.io#ext#@nexteamio.onmicrosoft.com::331b9bd2-4b97-4d6b-8b32-08e0aea74af1" providerId="AD" clId="Web-{C7FEDA36-44AF-41A9-B3CC-4EBAACEE8683}" dt="2020-05-12T09:39:25.639" v="265"/>
        <pc:sldMkLst>
          <pc:docMk/>
          <pc:sldMk cId="345805386" sldId="286"/>
        </pc:sldMkLst>
      </pc:sldChg>
      <pc:sldChg chg="addSp modSp">
        <pc:chgData name="Ahmed  Sabbadi" userId="S::ahmed.sabbabi_nodall.io#ext#@nexteamio.onmicrosoft.com::331b9bd2-4b97-4d6b-8b32-08e0aea74af1" providerId="AD" clId="Web-{C7FEDA36-44AF-41A9-B3CC-4EBAACEE8683}" dt="2020-05-12T09:43:15.396" v="405" actId="20577"/>
        <pc:sldMkLst>
          <pc:docMk/>
          <pc:sldMk cId="3921241953" sldId="288"/>
        </pc:sldMkLst>
        <pc:spChg chg="mod">
          <ac:chgData name="Ahmed  Sabbadi" userId="S::ahmed.sabbabi_nodall.io#ext#@nexteamio.onmicrosoft.com::331b9bd2-4b97-4d6b-8b32-08e0aea74af1" providerId="AD" clId="Web-{C7FEDA36-44AF-41A9-B3CC-4EBAACEE8683}" dt="2020-05-12T09:42:00.576" v="297" actId="1076"/>
          <ac:spMkLst>
            <pc:docMk/>
            <pc:sldMk cId="3921241953" sldId="288"/>
            <ac:spMk id="2" creationId="{72ADF3B8-6F58-400F-BBD0-ABE77FF2662D}"/>
          </ac:spMkLst>
        </pc:spChg>
        <pc:spChg chg="mod">
          <ac:chgData name="Ahmed  Sabbadi" userId="S::ahmed.sabbabi_nodall.io#ext#@nexteamio.onmicrosoft.com::331b9bd2-4b97-4d6b-8b32-08e0aea74af1" providerId="AD" clId="Web-{C7FEDA36-44AF-41A9-B3CC-4EBAACEE8683}" dt="2020-05-12T09:43:15.396" v="405" actId="20577"/>
          <ac:spMkLst>
            <pc:docMk/>
            <pc:sldMk cId="3921241953" sldId="288"/>
            <ac:spMk id="4" creationId="{B8452657-326C-4B9D-B2CE-A2C8212E0852}"/>
          </ac:spMkLst>
        </pc:spChg>
        <pc:spChg chg="add mod">
          <ac:chgData name="Ahmed  Sabbadi" userId="S::ahmed.sabbabi_nodall.io#ext#@nexteamio.onmicrosoft.com::331b9bd2-4b97-4d6b-8b32-08e0aea74af1" providerId="AD" clId="Web-{C7FEDA36-44AF-41A9-B3CC-4EBAACEE8683}" dt="2020-05-12T09:42:57.925" v="387" actId="14100"/>
          <ac:spMkLst>
            <pc:docMk/>
            <pc:sldMk cId="3921241953" sldId="288"/>
            <ac:spMk id="6" creationId="{4711A78E-4335-401F-A503-8247AE26903E}"/>
          </ac:spMkLst>
        </pc:spChg>
        <pc:grpChg chg="add mod">
          <ac:chgData name="Ahmed  Sabbadi" userId="S::ahmed.sabbabi_nodall.io#ext#@nexteamio.onmicrosoft.com::331b9bd2-4b97-4d6b-8b32-08e0aea74af1" providerId="AD" clId="Web-{C7FEDA36-44AF-41A9-B3CC-4EBAACEE8683}" dt="2020-05-12T09:41:26.698" v="291" actId="1076"/>
          <ac:grpSpMkLst>
            <pc:docMk/>
            <pc:sldMk cId="3921241953" sldId="288"/>
            <ac:grpSpMk id="3" creationId="{8FB116D8-AD79-4290-A1C7-7FCBE2CA87C9}"/>
          </ac:grpSpMkLst>
        </pc:grpChg>
        <pc:picChg chg="mod">
          <ac:chgData name="Ahmed  Sabbadi" userId="S::ahmed.sabbabi_nodall.io#ext#@nexteamio.onmicrosoft.com::331b9bd2-4b97-4d6b-8b32-08e0aea74af1" providerId="AD" clId="Web-{C7FEDA36-44AF-41A9-B3CC-4EBAACEE8683}" dt="2020-05-12T09:39:47.407" v="283" actId="1076"/>
          <ac:picMkLst>
            <pc:docMk/>
            <pc:sldMk cId="3921241953" sldId="288"/>
            <ac:picMk id="7" creationId="{CA88A99C-0D26-4BEA-9B68-AA64CE89392F}"/>
          </ac:picMkLst>
        </pc:picChg>
      </pc:sldChg>
      <pc:sldChg chg="modSp del">
        <pc:chgData name="Ahmed  Sabbadi" userId="S::ahmed.sabbabi_nodall.io#ext#@nexteamio.onmicrosoft.com::331b9bd2-4b97-4d6b-8b32-08e0aea74af1" providerId="AD" clId="Web-{C7FEDA36-44AF-41A9-B3CC-4EBAACEE8683}" dt="2020-05-12T09:39:24.264" v="264"/>
        <pc:sldMkLst>
          <pc:docMk/>
          <pc:sldMk cId="1032289061" sldId="324"/>
        </pc:sldMkLst>
        <pc:spChg chg="mod">
          <ac:chgData name="Ahmed  Sabbadi" userId="S::ahmed.sabbabi_nodall.io#ext#@nexteamio.onmicrosoft.com::331b9bd2-4b97-4d6b-8b32-08e0aea74af1" providerId="AD" clId="Web-{C7FEDA36-44AF-41A9-B3CC-4EBAACEE8683}" dt="2020-05-12T09:37:52.240" v="263" actId="20577"/>
          <ac:spMkLst>
            <pc:docMk/>
            <pc:sldMk cId="1032289061" sldId="324"/>
            <ac:spMk id="2" creationId="{AD62BE70-D513-48B8-AE4F-CC93A5CEE9A2}"/>
          </ac:spMkLst>
        </pc:spChg>
      </pc:sldChg>
      <pc:sldChg chg="del">
        <pc:chgData name="Ahmed  Sabbadi" userId="S::ahmed.sabbabi_nodall.io#ext#@nexteamio.onmicrosoft.com::331b9bd2-4b97-4d6b-8b32-08e0aea74af1" providerId="AD" clId="Web-{C7FEDA36-44AF-41A9-B3CC-4EBAACEE8683}" dt="2020-05-12T09:39:28.218" v="266"/>
        <pc:sldMkLst>
          <pc:docMk/>
          <pc:sldMk cId="1149652446" sldId="334"/>
        </pc:sldMkLst>
      </pc:sldChg>
      <pc:sldChg chg="modSp">
        <pc:chgData name="Ahmed  Sabbadi" userId="S::ahmed.sabbabi_nodall.io#ext#@nexteamio.onmicrosoft.com::331b9bd2-4b97-4d6b-8b32-08e0aea74af1" providerId="AD" clId="Web-{C7FEDA36-44AF-41A9-B3CC-4EBAACEE8683}" dt="2020-05-12T09:08:26.196" v="18" actId="1076"/>
        <pc:sldMkLst>
          <pc:docMk/>
          <pc:sldMk cId="631665397" sldId="336"/>
        </pc:sldMkLst>
        <pc:spChg chg="mod">
          <ac:chgData name="Ahmed  Sabbadi" userId="S::ahmed.sabbabi_nodall.io#ext#@nexteamio.onmicrosoft.com::331b9bd2-4b97-4d6b-8b32-08e0aea74af1" providerId="AD" clId="Web-{C7FEDA36-44AF-41A9-B3CC-4EBAACEE8683}" dt="2020-05-12T09:08:26.196" v="18" actId="1076"/>
          <ac:spMkLst>
            <pc:docMk/>
            <pc:sldMk cId="631665397" sldId="336"/>
            <ac:spMk id="12" creationId="{B071F967-25CE-2D42-9E09-C4CE37841290}"/>
          </ac:spMkLst>
        </pc:spChg>
        <pc:spChg chg="mod">
          <ac:chgData name="Ahmed  Sabbadi" userId="S::ahmed.sabbabi_nodall.io#ext#@nexteamio.onmicrosoft.com::331b9bd2-4b97-4d6b-8b32-08e0aea74af1" providerId="AD" clId="Web-{C7FEDA36-44AF-41A9-B3CC-4EBAACEE8683}" dt="2020-05-12T09:08:23.462" v="16" actId="20577"/>
          <ac:spMkLst>
            <pc:docMk/>
            <pc:sldMk cId="631665397" sldId="336"/>
            <ac:spMk id="18" creationId="{175A266C-A316-47FF-ABB2-A4D8BA9582FE}"/>
          </ac:spMkLst>
        </pc:spChg>
      </pc:sldChg>
      <pc:sldChg chg="delSp modSp">
        <pc:chgData name="Ahmed  Sabbadi" userId="S::ahmed.sabbabi_nodall.io#ext#@nexteamio.onmicrosoft.com::331b9bd2-4b97-4d6b-8b32-08e0aea74af1" providerId="AD" clId="Web-{C7FEDA36-44AF-41A9-B3CC-4EBAACEE8683}" dt="2020-05-12T09:09:21.889" v="43"/>
        <pc:sldMkLst>
          <pc:docMk/>
          <pc:sldMk cId="2548118992" sldId="338"/>
        </pc:sldMkLst>
        <pc:spChg chg="mod">
          <ac:chgData name="Ahmed  Sabbadi" userId="S::ahmed.sabbabi_nodall.io#ext#@nexteamio.onmicrosoft.com::331b9bd2-4b97-4d6b-8b32-08e0aea74af1" providerId="AD" clId="Web-{C7FEDA36-44AF-41A9-B3CC-4EBAACEE8683}" dt="2020-05-12T09:08:50.667" v="38" actId="20577"/>
          <ac:spMkLst>
            <pc:docMk/>
            <pc:sldMk cId="2548118992" sldId="338"/>
            <ac:spMk id="11" creationId="{A7D97A0E-3551-FE41-A3D2-A98F894F1203}"/>
          </ac:spMkLst>
        </pc:spChg>
        <pc:spChg chg="del mod">
          <ac:chgData name="Ahmed  Sabbadi" userId="S::ahmed.sabbabi_nodall.io#ext#@nexteamio.onmicrosoft.com::331b9bd2-4b97-4d6b-8b32-08e0aea74af1" providerId="AD" clId="Web-{C7FEDA36-44AF-41A9-B3CC-4EBAACEE8683}" dt="2020-05-12T09:09:21.889" v="43"/>
          <ac:spMkLst>
            <pc:docMk/>
            <pc:sldMk cId="2548118992" sldId="338"/>
            <ac:spMk id="25" creationId="{40718DFF-5CCF-A947-AB69-BE870B7C1F67}"/>
          </ac:spMkLst>
        </pc:spChg>
      </pc:sldChg>
      <pc:sldChg chg="addSp delSp modSp add ord replId">
        <pc:chgData name="Ahmed  Sabbadi" userId="S::ahmed.sabbabi_nodall.io#ext#@nexteamio.onmicrosoft.com::331b9bd2-4b97-4d6b-8b32-08e0aea74af1" providerId="AD" clId="Web-{C7FEDA36-44AF-41A9-B3CC-4EBAACEE8683}" dt="2020-05-12T09:54:51.712" v="607"/>
        <pc:sldMkLst>
          <pc:docMk/>
          <pc:sldMk cId="3861785194" sldId="339"/>
        </pc:sldMkLst>
        <pc:spChg chg="mod">
          <ac:chgData name="Ahmed  Sabbadi" userId="S::ahmed.sabbabi_nodall.io#ext#@nexteamio.onmicrosoft.com::331b9bd2-4b97-4d6b-8b32-08e0aea74af1" providerId="AD" clId="Web-{C7FEDA36-44AF-41A9-B3CC-4EBAACEE8683}" dt="2020-05-12T09:44:17.730" v="428" actId="20577"/>
          <ac:spMkLst>
            <pc:docMk/>
            <pc:sldMk cId="3861785194" sldId="339"/>
            <ac:spMk id="2" creationId="{2F56573C-2B79-434B-A785-E171208FDEBE}"/>
          </ac:spMkLst>
        </pc:spChg>
        <pc:spChg chg="add del">
          <ac:chgData name="Ahmed  Sabbadi" userId="S::ahmed.sabbabi_nodall.io#ext#@nexteamio.onmicrosoft.com::331b9bd2-4b97-4d6b-8b32-08e0aea74af1" providerId="AD" clId="Web-{C7FEDA36-44AF-41A9-B3CC-4EBAACEE8683}" dt="2020-05-12T09:45:00.546" v="456"/>
          <ac:spMkLst>
            <pc:docMk/>
            <pc:sldMk cId="3861785194" sldId="339"/>
            <ac:spMk id="8" creationId="{F99C271B-41B6-4646-A9B3-E7C39A0DA2ED}"/>
          </ac:spMkLst>
        </pc:spChg>
        <pc:spChg chg="add del">
          <ac:chgData name="Ahmed  Sabbadi" userId="S::ahmed.sabbabi_nodall.io#ext#@nexteamio.onmicrosoft.com::331b9bd2-4b97-4d6b-8b32-08e0aea74af1" providerId="AD" clId="Web-{C7FEDA36-44AF-41A9-B3CC-4EBAACEE8683}" dt="2020-05-12T09:45:03.140" v="457"/>
          <ac:spMkLst>
            <pc:docMk/>
            <pc:sldMk cId="3861785194" sldId="339"/>
            <ac:spMk id="12" creationId="{ECCED8DC-E05D-4A49-B008-E7F1793B890C}"/>
          </ac:spMkLst>
        </pc:spChg>
        <pc:spChg chg="add del mod">
          <ac:chgData name="Ahmed  Sabbadi" userId="S::ahmed.sabbabi_nodall.io#ext#@nexteamio.onmicrosoft.com::331b9bd2-4b97-4d6b-8b32-08e0aea74af1" providerId="AD" clId="Web-{C7FEDA36-44AF-41A9-B3CC-4EBAACEE8683}" dt="2020-05-12T09:54:51.712" v="607"/>
          <ac:spMkLst>
            <pc:docMk/>
            <pc:sldMk cId="3861785194" sldId="339"/>
            <ac:spMk id="13" creationId="{30F865D0-D84C-441D-A6EA-8AAE588C0F15}"/>
          </ac:spMkLst>
        </pc:spChg>
        <pc:spChg chg="add del">
          <ac:chgData name="Ahmed  Sabbadi" userId="S::ahmed.sabbabi_nodall.io#ext#@nexteamio.onmicrosoft.com::331b9bd2-4b97-4d6b-8b32-08e0aea74af1" providerId="AD" clId="Web-{C7FEDA36-44AF-41A9-B3CC-4EBAACEE8683}" dt="2020-05-12T09:45:00.531" v="454"/>
          <ac:spMkLst>
            <pc:docMk/>
            <pc:sldMk cId="3861785194" sldId="339"/>
            <ac:spMk id="14" creationId="{261D3929-6E70-4592-BC7C-2BCC39D67051}"/>
          </ac:spMkLst>
        </pc:spChg>
        <pc:spChg chg="add del">
          <ac:chgData name="Ahmed  Sabbadi" userId="S::ahmed.sabbabi_nodall.io#ext#@nexteamio.onmicrosoft.com::331b9bd2-4b97-4d6b-8b32-08e0aea74af1" providerId="AD" clId="Web-{C7FEDA36-44AF-41A9-B3CC-4EBAACEE8683}" dt="2020-05-12T09:45:03.140" v="458"/>
          <ac:spMkLst>
            <pc:docMk/>
            <pc:sldMk cId="3861785194" sldId="339"/>
            <ac:spMk id="15" creationId="{DB7216F3-6944-4C1F-9198-747BDF7D33F4}"/>
          </ac:spMkLst>
        </pc:spChg>
        <pc:graphicFrameChg chg="add del mod modGraphic">
          <ac:chgData name="Ahmed  Sabbadi" userId="S::ahmed.sabbabi_nodall.io#ext#@nexteamio.onmicrosoft.com::331b9bd2-4b97-4d6b-8b32-08e0aea74af1" providerId="AD" clId="Web-{C7FEDA36-44AF-41A9-B3CC-4EBAACEE8683}" dt="2020-05-12T09:45:32.846" v="462"/>
          <ac:graphicFrameMkLst>
            <pc:docMk/>
            <pc:sldMk cId="3861785194" sldId="339"/>
            <ac:graphicFrameMk id="10" creationId="{2D6CAC5A-A19C-4F60-ABC1-2A67F717FB99}"/>
          </ac:graphicFrameMkLst>
        </pc:graphicFrameChg>
        <pc:graphicFrameChg chg="add mod modGraphic">
          <ac:chgData name="Ahmed  Sabbadi" userId="S::ahmed.sabbabi_nodall.io#ext#@nexteamio.onmicrosoft.com::331b9bd2-4b97-4d6b-8b32-08e0aea74af1" providerId="AD" clId="Web-{C7FEDA36-44AF-41A9-B3CC-4EBAACEE8683}" dt="2020-05-12T09:53:28.454" v="577" actId="14100"/>
          <ac:graphicFrameMkLst>
            <pc:docMk/>
            <pc:sldMk cId="3861785194" sldId="339"/>
            <ac:graphicFrameMk id="27" creationId="{DF6696D5-1300-4772-92F5-393E407B304C}"/>
          </ac:graphicFrameMkLst>
        </pc:graphicFrameChg>
        <pc:picChg chg="add del">
          <ac:chgData name="Ahmed  Sabbadi" userId="S::ahmed.sabbabi_nodall.io#ext#@nexteamio.onmicrosoft.com::331b9bd2-4b97-4d6b-8b32-08e0aea74af1" providerId="AD" clId="Web-{C7FEDA36-44AF-41A9-B3CC-4EBAACEE8683}" dt="2020-05-12T09:45:00.531" v="453"/>
          <ac:picMkLst>
            <pc:docMk/>
            <pc:sldMk cId="3861785194" sldId="339"/>
            <ac:picMk id="3" creationId="{B8FCA4EC-1462-4B65-8763-CC978D4BF07B}"/>
          </ac:picMkLst>
        </pc:picChg>
        <pc:picChg chg="add del mod">
          <ac:chgData name="Ahmed  Sabbadi" userId="S::ahmed.sabbabi_nodall.io#ext#@nexteamio.onmicrosoft.com::331b9bd2-4b97-4d6b-8b32-08e0aea74af1" providerId="AD" clId="Web-{C7FEDA36-44AF-41A9-B3CC-4EBAACEE8683}" dt="2020-05-12T09:49:25.462" v="525"/>
          <ac:picMkLst>
            <pc:docMk/>
            <pc:sldMk cId="3861785194" sldId="339"/>
            <ac:picMk id="5" creationId="{5DA665D8-0F63-46A7-BEE4-3CDA7AB17812}"/>
          </ac:picMkLst>
        </pc:picChg>
        <pc:picChg chg="add del">
          <ac:chgData name="Ahmed  Sabbadi" userId="S::ahmed.sabbabi_nodall.io#ext#@nexteamio.onmicrosoft.com::331b9bd2-4b97-4d6b-8b32-08e0aea74af1" providerId="AD" clId="Web-{C7FEDA36-44AF-41A9-B3CC-4EBAACEE8683}" dt="2020-05-12T09:45:04.641" v="459"/>
          <ac:picMkLst>
            <pc:docMk/>
            <pc:sldMk cId="3861785194" sldId="339"/>
            <ac:picMk id="7" creationId="{1C952D88-8411-48ED-B69A-572D57835E8E}"/>
          </ac:picMkLst>
        </pc:picChg>
        <pc:picChg chg="add del">
          <ac:chgData name="Ahmed  Sabbadi" userId="S::ahmed.sabbabi_nodall.io#ext#@nexteamio.onmicrosoft.com::331b9bd2-4b97-4d6b-8b32-08e0aea74af1" providerId="AD" clId="Web-{C7FEDA36-44AF-41A9-B3CC-4EBAACEE8683}" dt="2020-05-12T09:45:00.531" v="452"/>
          <ac:picMkLst>
            <pc:docMk/>
            <pc:sldMk cId="3861785194" sldId="339"/>
            <ac:picMk id="9" creationId="{B6740973-DA5E-406A-ADA6-ADF0F0D6555B}"/>
          </ac:picMkLst>
        </pc:picChg>
        <pc:picChg chg="add del">
          <ac:chgData name="Ahmed  Sabbadi" userId="S::ahmed.sabbabi_nodall.io#ext#@nexteamio.onmicrosoft.com::331b9bd2-4b97-4d6b-8b32-08e0aea74af1" providerId="AD" clId="Web-{C7FEDA36-44AF-41A9-B3CC-4EBAACEE8683}" dt="2020-05-12T09:45:00.531" v="455"/>
          <ac:picMkLst>
            <pc:docMk/>
            <pc:sldMk cId="3861785194" sldId="339"/>
            <ac:picMk id="11" creationId="{39D5F0A5-25E2-4ED7-AE6F-143A23B13620}"/>
          </ac:picMkLst>
        </pc:picChg>
      </pc:sldChg>
    </pc:docChg>
  </pc:docChgLst>
  <pc:docChgLst>
    <pc:chgData name="Juan Coll Soler" userId="76f29f96-a77f-4610-b877-c87639bea5ae" providerId="ADAL" clId="{9B3956C8-9895-40C4-B55A-5056B2E18BB8}"/>
    <pc:docChg chg="undo custSel addSld delSld modSld">
      <pc:chgData name="Juan Coll Soler" userId="76f29f96-a77f-4610-b877-c87639bea5ae" providerId="ADAL" clId="{9B3956C8-9895-40C4-B55A-5056B2E18BB8}" dt="2020-05-21T16:21:35.098" v="1826" actId="478"/>
      <pc:docMkLst>
        <pc:docMk/>
      </pc:docMkLst>
      <pc:sldChg chg="modSp mod">
        <pc:chgData name="Juan Coll Soler" userId="76f29f96-a77f-4610-b877-c87639bea5ae" providerId="ADAL" clId="{9B3956C8-9895-40C4-B55A-5056B2E18BB8}" dt="2020-05-21T14:40:04.881" v="1345" actId="113"/>
        <pc:sldMkLst>
          <pc:docMk/>
          <pc:sldMk cId="3089987379" sldId="280"/>
        </pc:sldMkLst>
        <pc:spChg chg="mod">
          <ac:chgData name="Juan Coll Soler" userId="76f29f96-a77f-4610-b877-c87639bea5ae" providerId="ADAL" clId="{9B3956C8-9895-40C4-B55A-5056B2E18BB8}" dt="2020-05-21T14:40:04.881" v="1345" actId="113"/>
          <ac:spMkLst>
            <pc:docMk/>
            <pc:sldMk cId="3089987379" sldId="280"/>
            <ac:spMk id="16" creationId="{870EF058-C222-B647-996C-DC62CF2ABC62}"/>
          </ac:spMkLst>
        </pc:spChg>
      </pc:sldChg>
      <pc:sldChg chg="addSp delSp modSp mod">
        <pc:chgData name="Juan Coll Soler" userId="76f29f96-a77f-4610-b877-c87639bea5ae" providerId="ADAL" clId="{9B3956C8-9895-40C4-B55A-5056B2E18BB8}" dt="2020-05-19T17:04:03.019" v="1102"/>
        <pc:sldMkLst>
          <pc:docMk/>
          <pc:sldMk cId="4102584862" sldId="330"/>
        </pc:sldMkLst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2" creationId="{88BC2249-A941-4541-9A2F-45068A12059F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4" creationId="{004C7377-1851-F548-ADDD-FC642572FB83}"/>
          </ac:spMkLst>
        </pc:spChg>
        <pc:spChg chg="mod">
          <ac:chgData name="Juan Coll Soler" userId="76f29f96-a77f-4610-b877-c87639bea5ae" providerId="ADAL" clId="{9B3956C8-9895-40C4-B55A-5056B2E18BB8}" dt="2020-05-19T17:03:46.314" v="1098" actId="404"/>
          <ac:spMkLst>
            <pc:docMk/>
            <pc:sldMk cId="4102584862" sldId="330"/>
            <ac:spMk id="28" creationId="{2B6678BE-0FA7-294A-A0DD-0D299F72A76C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29" creationId="{D21B1973-75AA-C744-8431-822EDF8E8F94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30" creationId="{FFF87C4B-5FE2-974A-8818-7AF1FADA76B6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32" creationId="{F784627D-F30A-4448-BA31-E5AF1AFF2418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33" creationId="{5C693B99-9BA3-E748-AE65-11BB69BB8C64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34" creationId="{321334A0-FD49-524B-B37A-279A6E7023F7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35" creationId="{9E4D4C7A-F65D-0346-8BAE-A4D13C7714B7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36" creationId="{604ABE8E-3A76-2847-8CDC-074AB11DFA0E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37" creationId="{D821B2DF-2F39-834E-BAB2-BC60A56BEC90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38" creationId="{A1ACE8F1-E485-114C-ADD9-4B4F3882ED54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39" creationId="{28562890-61E2-434E-9CE2-DC8C0363991F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40" creationId="{E35A307C-6759-6443-9298-C3174AE3D04D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41" creationId="{B022743F-44DE-A441-8D94-AFCE7072BD16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42" creationId="{C3F8FA8F-5719-3049-A9A9-0EFC1EF14E04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43" creationId="{EDAD560A-74F8-DA4F-A88B-C4F1F49F0C92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44" creationId="{021B2EEB-0041-4549-9037-379AFE5136E3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45" creationId="{D43E5BAE-C79C-2646-8CF9-E148C3E645CD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47" creationId="{D7920032-C0C6-E343-8D20-7DECC1BAB37A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48" creationId="{256B7F09-630B-7C4C-BC21-B5F266766DA4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49" creationId="{D1FF71F2-70CF-AF4B-8174-15A202E1BE2A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50" creationId="{2B732AC2-0C67-774A-BC05-8E4AC58BF2C7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51" creationId="{4471C6F1-7A18-FF41-AF61-58D163E448C4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52" creationId="{3719F45D-81C2-564B-B567-0EF9BD23F5AA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53" creationId="{25074EEB-048F-2243-81E1-F37469C45859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54" creationId="{DBE38DA8-C571-EE4F-9604-B336991FDB5B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55" creationId="{16EEC3C4-E27B-1847-904C-64490330A470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66" creationId="{1F9AE8AC-8CE1-B545-8EC2-0246BE2C4DC2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68" creationId="{2C220356-79E1-F947-8724-C6F92A630C91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69" creationId="{E802D372-7C7A-B842-A217-7F35990D6E22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72" creationId="{C348D54E-27FC-4048-AFC6-1AEBB0DC4E54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73" creationId="{38FB0C2A-3C8A-044B-AE2A-8F761FAE26D3}"/>
          </ac:spMkLst>
        </pc:spChg>
        <pc:spChg chg="mod">
          <ac:chgData name="Juan Coll Soler" userId="76f29f96-a77f-4610-b877-c87639bea5ae" providerId="ADAL" clId="{9B3956C8-9895-40C4-B55A-5056B2E18BB8}" dt="2020-05-19T17:02:37.891" v="1084" actId="207"/>
          <ac:spMkLst>
            <pc:docMk/>
            <pc:sldMk cId="4102584862" sldId="330"/>
            <ac:spMk id="74" creationId="{822452CC-53BF-504F-958D-C861CCB37F6D}"/>
          </ac:spMkLst>
        </pc:spChg>
        <pc:spChg chg="mod">
          <ac:chgData name="Juan Coll Soler" userId="76f29f96-a77f-4610-b877-c87639bea5ae" providerId="ADAL" clId="{9B3956C8-9895-40C4-B55A-5056B2E18BB8}" dt="2020-05-19T17:03:41.384" v="1095" actId="404"/>
          <ac:spMkLst>
            <pc:docMk/>
            <pc:sldMk cId="4102584862" sldId="330"/>
            <ac:spMk id="75" creationId="{728BD2B9-CA8E-EC47-BE8A-40FDDCFE8867}"/>
          </ac:spMkLst>
        </pc:spChg>
        <pc:grpChg chg="add mod">
          <ac:chgData name="Juan Coll Soler" userId="76f29f96-a77f-4610-b877-c87639bea5ae" providerId="ADAL" clId="{9B3956C8-9895-40C4-B55A-5056B2E18BB8}" dt="2020-05-19T17:02:37.891" v="1084" actId="207"/>
          <ac:grpSpMkLst>
            <pc:docMk/>
            <pc:sldMk cId="4102584862" sldId="330"/>
            <ac:grpSpMk id="5" creationId="{1B9F0879-B2E9-4256-854A-7202A501B79A}"/>
          </ac:grpSpMkLst>
        </pc:grpChg>
        <pc:picChg chg="del mod">
          <ac:chgData name="Juan Coll Soler" userId="76f29f96-a77f-4610-b877-c87639bea5ae" providerId="ADAL" clId="{9B3956C8-9895-40C4-B55A-5056B2E18BB8}" dt="2020-05-19T17:03:58.777" v="1101" actId="478"/>
          <ac:picMkLst>
            <pc:docMk/>
            <pc:sldMk cId="4102584862" sldId="330"/>
            <ac:picMk id="3" creationId="{78B51FEA-D03F-443B-9E5C-A65D189F505D}"/>
          </ac:picMkLst>
        </pc:picChg>
        <pc:picChg chg="add mod">
          <ac:chgData name="Juan Coll Soler" userId="76f29f96-a77f-4610-b877-c87639bea5ae" providerId="ADAL" clId="{9B3956C8-9895-40C4-B55A-5056B2E18BB8}" dt="2020-05-19T17:04:03.019" v="1102"/>
          <ac:picMkLst>
            <pc:docMk/>
            <pc:sldMk cId="4102584862" sldId="330"/>
            <ac:picMk id="56" creationId="{262D6C04-A7C3-47CB-8D3E-A0300BA3AD0E}"/>
          </ac:picMkLst>
        </pc:picChg>
        <pc:picChg chg="mod">
          <ac:chgData name="Juan Coll Soler" userId="76f29f96-a77f-4610-b877-c87639bea5ae" providerId="ADAL" clId="{9B3956C8-9895-40C4-B55A-5056B2E18BB8}" dt="2020-05-19T17:02:37.891" v="1084" actId="207"/>
          <ac:picMkLst>
            <pc:docMk/>
            <pc:sldMk cId="4102584862" sldId="330"/>
            <ac:picMk id="67" creationId="{6BF42BB6-ADBA-4745-8F68-347843931BDF}"/>
          </ac:picMkLst>
        </pc:picChg>
        <pc:cxnChg chg="mod">
          <ac:chgData name="Juan Coll Soler" userId="76f29f96-a77f-4610-b877-c87639bea5ae" providerId="ADAL" clId="{9B3956C8-9895-40C4-B55A-5056B2E18BB8}" dt="2020-05-19T17:02:50.708" v="1085" actId="208"/>
          <ac:cxnSpMkLst>
            <pc:docMk/>
            <pc:sldMk cId="4102584862" sldId="330"/>
            <ac:cxnSpMk id="7" creationId="{19A9037A-85D6-5740-A74D-E51AC07027A2}"/>
          </ac:cxnSpMkLst>
        </pc:cxnChg>
        <pc:cxnChg chg="mod">
          <ac:chgData name="Juan Coll Soler" userId="76f29f96-a77f-4610-b877-c87639bea5ae" providerId="ADAL" clId="{9B3956C8-9895-40C4-B55A-5056B2E18BB8}" dt="2020-05-19T17:02:55.277" v="1086" actId="208"/>
          <ac:cxnSpMkLst>
            <pc:docMk/>
            <pc:sldMk cId="4102584862" sldId="330"/>
            <ac:cxnSpMk id="46" creationId="{C8BC4CAE-71A5-1948-B16A-5E8CF1C90E59}"/>
          </ac:cxnSpMkLst>
        </pc:cxnChg>
      </pc:sldChg>
      <pc:sldChg chg="addSp delSp modSp mod">
        <pc:chgData name="Juan Coll Soler" userId="76f29f96-a77f-4610-b877-c87639bea5ae" providerId="ADAL" clId="{9B3956C8-9895-40C4-B55A-5056B2E18BB8}" dt="2020-05-19T17:21:45.874" v="1281" actId="313"/>
        <pc:sldMkLst>
          <pc:docMk/>
          <pc:sldMk cId="127177987" sldId="342"/>
        </pc:sldMkLst>
        <pc:spChg chg="mod">
          <ac:chgData name="Juan Coll Soler" userId="76f29f96-a77f-4610-b877-c87639bea5ae" providerId="ADAL" clId="{9B3956C8-9895-40C4-B55A-5056B2E18BB8}" dt="2020-05-19T17:21:19.471" v="1278" actId="2711"/>
          <ac:spMkLst>
            <pc:docMk/>
            <pc:sldMk cId="127177987" sldId="342"/>
            <ac:spMk id="8" creationId="{F505D401-468D-4E92-B922-4A076A67E227}"/>
          </ac:spMkLst>
        </pc:spChg>
        <pc:spChg chg="mod">
          <ac:chgData name="Juan Coll Soler" userId="76f29f96-a77f-4610-b877-c87639bea5ae" providerId="ADAL" clId="{9B3956C8-9895-40C4-B55A-5056B2E18BB8}" dt="2020-05-19T17:21:45.874" v="1281" actId="313"/>
          <ac:spMkLst>
            <pc:docMk/>
            <pc:sldMk cId="127177987" sldId="342"/>
            <ac:spMk id="11" creationId="{D47B8082-1F8B-4F57-A26B-199B750984EA}"/>
          </ac:spMkLst>
        </pc:spChg>
        <pc:spChg chg="mod">
          <ac:chgData name="Juan Coll Soler" userId="76f29f96-a77f-4610-b877-c87639bea5ae" providerId="ADAL" clId="{9B3956C8-9895-40C4-B55A-5056B2E18BB8}" dt="2020-05-19T17:21:32.149" v="1279" actId="2711"/>
          <ac:spMkLst>
            <pc:docMk/>
            <pc:sldMk cId="127177987" sldId="342"/>
            <ac:spMk id="12" creationId="{1EF2B80F-D774-4788-B290-2EDEC56E9CEE}"/>
          </ac:spMkLst>
        </pc:spChg>
        <pc:spChg chg="mod">
          <ac:chgData name="Juan Coll Soler" userId="76f29f96-a77f-4610-b877-c87639bea5ae" providerId="ADAL" clId="{9B3956C8-9895-40C4-B55A-5056B2E18BB8}" dt="2020-05-19T17:17:45.363" v="1220" actId="6549"/>
          <ac:spMkLst>
            <pc:docMk/>
            <pc:sldMk cId="127177987" sldId="342"/>
            <ac:spMk id="13" creationId="{99D9A372-BE82-F246-9247-600A78FB9795}"/>
          </ac:spMkLst>
        </pc:spChg>
        <pc:spChg chg="add del mod">
          <ac:chgData name="Juan Coll Soler" userId="76f29f96-a77f-4610-b877-c87639bea5ae" providerId="ADAL" clId="{9B3956C8-9895-40C4-B55A-5056B2E18BB8}" dt="2020-05-19T17:17:39.980" v="1219" actId="6549"/>
          <ac:spMkLst>
            <pc:docMk/>
            <pc:sldMk cId="127177987" sldId="342"/>
            <ac:spMk id="17" creationId="{37D81AD1-0E51-6D47-AE5E-B3558D2FA762}"/>
          </ac:spMkLst>
        </pc:spChg>
        <pc:spChg chg="mod">
          <ac:chgData name="Juan Coll Soler" userId="76f29f96-a77f-4610-b877-c87639bea5ae" providerId="ADAL" clId="{9B3956C8-9895-40C4-B55A-5056B2E18BB8}" dt="2020-05-19T17:17:48.923" v="1222" actId="6549"/>
          <ac:spMkLst>
            <pc:docMk/>
            <pc:sldMk cId="127177987" sldId="342"/>
            <ac:spMk id="18" creationId="{E0CC874A-90A9-F549-B04A-712F630F9E5A}"/>
          </ac:spMkLst>
        </pc:spChg>
      </pc:sldChg>
      <pc:sldChg chg="modSp">
        <pc:chgData name="Juan Coll Soler" userId="76f29f96-a77f-4610-b877-c87639bea5ae" providerId="ADAL" clId="{9B3956C8-9895-40C4-B55A-5056B2E18BB8}" dt="2020-05-19T15:54:08.953" v="0" actId="207"/>
        <pc:sldMkLst>
          <pc:docMk/>
          <pc:sldMk cId="2503835957" sldId="344"/>
        </pc:sldMkLst>
        <pc:spChg chg="mod">
          <ac:chgData name="Juan Coll Soler" userId="76f29f96-a77f-4610-b877-c87639bea5ae" providerId="ADAL" clId="{9B3956C8-9895-40C4-B55A-5056B2E18BB8}" dt="2020-05-19T15:54:08.953" v="0" actId="207"/>
          <ac:spMkLst>
            <pc:docMk/>
            <pc:sldMk cId="2503835957" sldId="344"/>
            <ac:spMk id="6" creationId="{0E608AC9-92E9-46C1-9849-969688914839}"/>
          </ac:spMkLst>
        </pc:spChg>
      </pc:sldChg>
      <pc:sldChg chg="del">
        <pc:chgData name="Juan Coll Soler" userId="76f29f96-a77f-4610-b877-c87639bea5ae" providerId="ADAL" clId="{9B3956C8-9895-40C4-B55A-5056B2E18BB8}" dt="2020-05-19T16:30:02.498" v="634" actId="47"/>
        <pc:sldMkLst>
          <pc:docMk/>
          <pc:sldMk cId="2449201115" sldId="345"/>
        </pc:sldMkLst>
      </pc:sldChg>
      <pc:sldChg chg="addSp delSp modSp mod">
        <pc:chgData name="Juan Coll Soler" userId="76f29f96-a77f-4610-b877-c87639bea5ae" providerId="ADAL" clId="{9B3956C8-9895-40C4-B55A-5056B2E18BB8}" dt="2020-05-19T17:15:42.182" v="1160" actId="113"/>
        <pc:sldMkLst>
          <pc:docMk/>
          <pc:sldMk cId="349006726" sldId="346"/>
        </pc:sldMkLst>
        <pc:spChg chg="mod">
          <ac:chgData name="Juan Coll Soler" userId="76f29f96-a77f-4610-b877-c87639bea5ae" providerId="ADAL" clId="{9B3956C8-9895-40C4-B55A-5056B2E18BB8}" dt="2020-05-19T17:15:42.182" v="1160" actId="113"/>
          <ac:spMkLst>
            <pc:docMk/>
            <pc:sldMk cId="349006726" sldId="346"/>
            <ac:spMk id="5" creationId="{05007F19-9DDF-4B18-B5C5-2D11754E7C2C}"/>
          </ac:spMkLst>
        </pc:spChg>
        <pc:cxnChg chg="add del">
          <ac:chgData name="Juan Coll Soler" userId="76f29f96-a77f-4610-b877-c87639bea5ae" providerId="ADAL" clId="{9B3956C8-9895-40C4-B55A-5056B2E18BB8}" dt="2020-05-19T16:29:07.649" v="633" actId="478"/>
          <ac:cxnSpMkLst>
            <pc:docMk/>
            <pc:sldMk cId="349006726" sldId="346"/>
            <ac:cxnSpMk id="10" creationId="{1F18363B-7D35-426D-A6F5-11FEB5E3EA42}"/>
          </ac:cxnSpMkLst>
        </pc:cxnChg>
      </pc:sldChg>
      <pc:sldChg chg="del">
        <pc:chgData name="Juan Coll Soler" userId="76f29f96-a77f-4610-b877-c87639bea5ae" providerId="ADAL" clId="{9B3956C8-9895-40C4-B55A-5056B2E18BB8}" dt="2020-05-19T16:30:02.498" v="634" actId="47"/>
        <pc:sldMkLst>
          <pc:docMk/>
          <pc:sldMk cId="1595128120" sldId="347"/>
        </pc:sldMkLst>
      </pc:sldChg>
      <pc:sldChg chg="modSp mod">
        <pc:chgData name="Juan Coll Soler" userId="76f29f96-a77f-4610-b877-c87639bea5ae" providerId="ADAL" clId="{9B3956C8-9895-40C4-B55A-5056B2E18BB8}" dt="2020-05-19T17:15:36.797" v="1159" actId="113"/>
        <pc:sldMkLst>
          <pc:docMk/>
          <pc:sldMk cId="1143190561" sldId="353"/>
        </pc:sldMkLst>
        <pc:spChg chg="mod">
          <ac:chgData name="Juan Coll Soler" userId="76f29f96-a77f-4610-b877-c87639bea5ae" providerId="ADAL" clId="{9B3956C8-9895-40C4-B55A-5056B2E18BB8}" dt="2020-05-19T17:15:36.797" v="1159" actId="113"/>
          <ac:spMkLst>
            <pc:docMk/>
            <pc:sldMk cId="1143190561" sldId="353"/>
            <ac:spMk id="5" creationId="{3A845F67-FB6B-42B9-B1B4-F1EA9087FCB4}"/>
          </ac:spMkLst>
        </pc:spChg>
      </pc:sldChg>
      <pc:sldChg chg="modSp mod">
        <pc:chgData name="Juan Coll Soler" userId="76f29f96-a77f-4610-b877-c87639bea5ae" providerId="ADAL" clId="{9B3956C8-9895-40C4-B55A-5056B2E18BB8}" dt="2020-05-19T17:16:09.939" v="1164" actId="27636"/>
        <pc:sldMkLst>
          <pc:docMk/>
          <pc:sldMk cId="112467898" sldId="359"/>
        </pc:sldMkLst>
        <pc:spChg chg="mod">
          <ac:chgData name="Juan Coll Soler" userId="76f29f96-a77f-4610-b877-c87639bea5ae" providerId="ADAL" clId="{9B3956C8-9895-40C4-B55A-5056B2E18BB8}" dt="2020-05-19T16:51:40.156" v="979" actId="12"/>
          <ac:spMkLst>
            <pc:docMk/>
            <pc:sldMk cId="112467898" sldId="359"/>
            <ac:spMk id="4" creationId="{88836CFA-7E33-4D2B-8E97-771461DEF51A}"/>
          </ac:spMkLst>
        </pc:spChg>
        <pc:spChg chg="mod">
          <ac:chgData name="Juan Coll Soler" userId="76f29f96-a77f-4610-b877-c87639bea5ae" providerId="ADAL" clId="{9B3956C8-9895-40C4-B55A-5056B2E18BB8}" dt="2020-05-19T16:51:24.955" v="976" actId="403"/>
          <ac:spMkLst>
            <pc:docMk/>
            <pc:sldMk cId="112467898" sldId="359"/>
            <ac:spMk id="5" creationId="{3D31AF3A-C935-4153-B898-806F7F5B9222}"/>
          </ac:spMkLst>
        </pc:spChg>
        <pc:spChg chg="mod">
          <ac:chgData name="Juan Coll Soler" userId="76f29f96-a77f-4610-b877-c87639bea5ae" providerId="ADAL" clId="{9B3956C8-9895-40C4-B55A-5056B2E18BB8}" dt="2020-05-19T16:51:21.528" v="975" actId="12"/>
          <ac:spMkLst>
            <pc:docMk/>
            <pc:sldMk cId="112467898" sldId="359"/>
            <ac:spMk id="7" creationId="{8895AC2F-ECC5-48A0-909A-53DE8DAD3F27}"/>
          </ac:spMkLst>
        </pc:spChg>
        <pc:spChg chg="mod">
          <ac:chgData name="Juan Coll Soler" userId="76f29f96-a77f-4610-b877-c87639bea5ae" providerId="ADAL" clId="{9B3956C8-9895-40C4-B55A-5056B2E18BB8}" dt="2020-05-19T17:16:09.939" v="1164" actId="27636"/>
          <ac:spMkLst>
            <pc:docMk/>
            <pc:sldMk cId="112467898" sldId="359"/>
            <ac:spMk id="8" creationId="{156F9AB1-66BA-416F-AF46-01C6D1ABC39E}"/>
          </ac:spMkLst>
        </pc:spChg>
        <pc:spChg chg="mod">
          <ac:chgData name="Juan Coll Soler" userId="76f29f96-a77f-4610-b877-c87639bea5ae" providerId="ADAL" clId="{9B3956C8-9895-40C4-B55A-5056B2E18BB8}" dt="2020-05-19T16:50:50.187" v="967" actId="1076"/>
          <ac:spMkLst>
            <pc:docMk/>
            <pc:sldMk cId="112467898" sldId="359"/>
            <ac:spMk id="13" creationId="{ED1B7A3A-21E1-4AC0-8013-0F07C088F71F}"/>
          </ac:spMkLst>
        </pc:spChg>
        <pc:spChg chg="mod">
          <ac:chgData name="Juan Coll Soler" userId="76f29f96-a77f-4610-b877-c87639bea5ae" providerId="ADAL" clId="{9B3956C8-9895-40C4-B55A-5056B2E18BB8}" dt="2020-05-19T16:52:10.620" v="983" actId="207"/>
          <ac:spMkLst>
            <pc:docMk/>
            <pc:sldMk cId="112467898" sldId="359"/>
            <ac:spMk id="31" creationId="{8200A7D4-26F2-4C1D-B990-84523BE74BFD}"/>
          </ac:spMkLst>
        </pc:spChg>
        <pc:picChg chg="mod">
          <ac:chgData name="Juan Coll Soler" userId="76f29f96-a77f-4610-b877-c87639bea5ae" providerId="ADAL" clId="{9B3956C8-9895-40C4-B55A-5056B2E18BB8}" dt="2020-05-19T16:50:18.479" v="959" actId="1076"/>
          <ac:picMkLst>
            <pc:docMk/>
            <pc:sldMk cId="112467898" sldId="359"/>
            <ac:picMk id="3" creationId="{FDF2C792-0AD7-479C-925D-B5C3C02735C7}"/>
          </ac:picMkLst>
        </pc:picChg>
        <pc:picChg chg="mod">
          <ac:chgData name="Juan Coll Soler" userId="76f29f96-a77f-4610-b877-c87639bea5ae" providerId="ADAL" clId="{9B3956C8-9895-40C4-B55A-5056B2E18BB8}" dt="2020-05-19T16:50:32.217" v="962" actId="1076"/>
          <ac:picMkLst>
            <pc:docMk/>
            <pc:sldMk cId="112467898" sldId="359"/>
            <ac:picMk id="9" creationId="{DAC10BAD-FC36-4C7E-9228-817DBCEA90C8}"/>
          </ac:picMkLst>
        </pc:picChg>
        <pc:picChg chg="mod">
          <ac:chgData name="Juan Coll Soler" userId="76f29f96-a77f-4610-b877-c87639bea5ae" providerId="ADAL" clId="{9B3956C8-9895-40C4-B55A-5056B2E18BB8}" dt="2020-05-19T16:50:21.833" v="961" actId="1076"/>
          <ac:picMkLst>
            <pc:docMk/>
            <pc:sldMk cId="112467898" sldId="359"/>
            <ac:picMk id="10" creationId="{5B36D421-165D-42AC-AA5F-69B8D6767430}"/>
          </ac:picMkLst>
        </pc:picChg>
      </pc:sldChg>
      <pc:sldChg chg="modSp mod">
        <pc:chgData name="Juan Coll Soler" userId="76f29f96-a77f-4610-b877-c87639bea5ae" providerId="ADAL" clId="{9B3956C8-9895-40C4-B55A-5056B2E18BB8}" dt="2020-05-19T17:15:22.098" v="1158" actId="207"/>
        <pc:sldMkLst>
          <pc:docMk/>
          <pc:sldMk cId="2931837406" sldId="373"/>
        </pc:sldMkLst>
        <pc:spChg chg="mod">
          <ac:chgData name="Juan Coll Soler" userId="76f29f96-a77f-4610-b877-c87639bea5ae" providerId="ADAL" clId="{9B3956C8-9895-40C4-B55A-5056B2E18BB8}" dt="2020-05-19T16:40:01.273" v="911" actId="20577"/>
          <ac:spMkLst>
            <pc:docMk/>
            <pc:sldMk cId="2931837406" sldId="373"/>
            <ac:spMk id="13" creationId="{30F865D0-D84C-441D-A6EA-8AAE588C0F15}"/>
          </ac:spMkLst>
        </pc:spChg>
        <pc:spChg chg="mod">
          <ac:chgData name="Juan Coll Soler" userId="76f29f96-a77f-4610-b877-c87639bea5ae" providerId="ADAL" clId="{9B3956C8-9895-40C4-B55A-5056B2E18BB8}" dt="2020-05-19T17:15:22.098" v="1158" actId="207"/>
          <ac:spMkLst>
            <pc:docMk/>
            <pc:sldMk cId="2931837406" sldId="373"/>
            <ac:spMk id="27" creationId="{6E35B41C-C07F-F248-A108-571779421B61}"/>
          </ac:spMkLst>
        </pc:spChg>
        <pc:picChg chg="mod">
          <ac:chgData name="Juan Coll Soler" userId="76f29f96-a77f-4610-b877-c87639bea5ae" providerId="ADAL" clId="{9B3956C8-9895-40C4-B55A-5056B2E18BB8}" dt="2020-05-19T16:40:05.983" v="912" actId="1076"/>
          <ac:picMkLst>
            <pc:docMk/>
            <pc:sldMk cId="2931837406" sldId="373"/>
            <ac:picMk id="7" creationId="{1C952D88-8411-48ED-B69A-572D57835E8E}"/>
          </ac:picMkLst>
        </pc:picChg>
      </pc:sldChg>
      <pc:sldChg chg="addSp modSp mod">
        <pc:chgData name="Juan Coll Soler" userId="76f29f96-a77f-4610-b877-c87639bea5ae" providerId="ADAL" clId="{9B3956C8-9895-40C4-B55A-5056B2E18BB8}" dt="2020-05-19T17:04:49.865" v="1107" actId="14100"/>
        <pc:sldMkLst>
          <pc:docMk/>
          <pc:sldMk cId="54433471" sldId="374"/>
        </pc:sldMkLst>
        <pc:spChg chg="add mod">
          <ac:chgData name="Juan Coll Soler" userId="76f29f96-a77f-4610-b877-c87639bea5ae" providerId="ADAL" clId="{9B3956C8-9895-40C4-B55A-5056B2E18BB8}" dt="2020-05-19T17:04:46.128" v="1106" actId="1076"/>
          <ac:spMkLst>
            <pc:docMk/>
            <pc:sldMk cId="54433471" sldId="374"/>
            <ac:spMk id="2" creationId="{929A613E-21F7-4B84-8BD6-4701DFC3734C}"/>
          </ac:spMkLst>
        </pc:spChg>
        <pc:spChg chg="mod">
          <ac:chgData name="Juan Coll Soler" userId="76f29f96-a77f-4610-b877-c87639bea5ae" providerId="ADAL" clId="{9B3956C8-9895-40C4-B55A-5056B2E18BB8}" dt="2020-05-19T17:04:49.865" v="1107" actId="14100"/>
          <ac:spMkLst>
            <pc:docMk/>
            <pc:sldMk cId="54433471" sldId="374"/>
            <ac:spMk id="4" creationId="{E0452B05-E916-43DA-9678-BD7ED7D5321C}"/>
          </ac:spMkLst>
        </pc:spChg>
      </pc:sldChg>
      <pc:sldChg chg="addSp modSp mod">
        <pc:chgData name="Juan Coll Soler" userId="76f29f96-a77f-4610-b877-c87639bea5ae" providerId="ADAL" clId="{9B3956C8-9895-40C4-B55A-5056B2E18BB8}" dt="2020-05-19T17:11:58.308" v="1116" actId="1076"/>
        <pc:sldMkLst>
          <pc:docMk/>
          <pc:sldMk cId="35147842" sldId="376"/>
        </pc:sldMkLst>
        <pc:spChg chg="mod">
          <ac:chgData name="Juan Coll Soler" userId="76f29f96-a77f-4610-b877-c87639bea5ae" providerId="ADAL" clId="{9B3956C8-9895-40C4-B55A-5056B2E18BB8}" dt="2020-05-19T16:41:18.268" v="937" actId="1076"/>
          <ac:spMkLst>
            <pc:docMk/>
            <pc:sldMk cId="35147842" sldId="376"/>
            <ac:spMk id="3" creationId="{68EC2C08-FD72-6843-829E-32CE147727A6}"/>
          </ac:spMkLst>
        </pc:spChg>
        <pc:spChg chg="mod">
          <ac:chgData name="Juan Coll Soler" userId="76f29f96-a77f-4610-b877-c87639bea5ae" providerId="ADAL" clId="{9B3956C8-9895-40C4-B55A-5056B2E18BB8}" dt="2020-05-19T16:41:27.165" v="941" actId="404"/>
          <ac:spMkLst>
            <pc:docMk/>
            <pc:sldMk cId="35147842" sldId="376"/>
            <ac:spMk id="30" creationId="{0D6C2DBD-E282-7845-9804-E8FDC44C4EE9}"/>
          </ac:spMkLst>
        </pc:spChg>
        <pc:spChg chg="mod">
          <ac:chgData name="Juan Coll Soler" userId="76f29f96-a77f-4610-b877-c87639bea5ae" providerId="ADAL" clId="{9B3956C8-9895-40C4-B55A-5056B2E18BB8}" dt="2020-05-19T16:41:24.165" v="939" actId="404"/>
          <ac:spMkLst>
            <pc:docMk/>
            <pc:sldMk cId="35147842" sldId="376"/>
            <ac:spMk id="63" creationId="{F6D36B57-2AAB-3744-AB0B-6AA72D5D24AC}"/>
          </ac:spMkLst>
        </pc:spChg>
        <pc:spChg chg="mod">
          <ac:chgData name="Juan Coll Soler" userId="76f29f96-a77f-4610-b877-c87639bea5ae" providerId="ADAL" clId="{9B3956C8-9895-40C4-B55A-5056B2E18BB8}" dt="2020-05-19T17:11:50.493" v="1114" actId="403"/>
          <ac:spMkLst>
            <pc:docMk/>
            <pc:sldMk cId="35147842" sldId="376"/>
            <ac:spMk id="105" creationId="{DE2576BC-876B-4144-8727-96FAD8E41534}"/>
          </ac:spMkLst>
        </pc:spChg>
        <pc:grpChg chg="add mod">
          <ac:chgData name="Juan Coll Soler" userId="76f29f96-a77f-4610-b877-c87639bea5ae" providerId="ADAL" clId="{9B3956C8-9895-40C4-B55A-5056B2E18BB8}" dt="2020-05-19T17:11:58.308" v="1116" actId="1076"/>
          <ac:grpSpMkLst>
            <pc:docMk/>
            <pc:sldMk cId="35147842" sldId="376"/>
            <ac:grpSpMk id="2" creationId="{B2C6D832-AEF7-40C8-81B4-2A9C04EB80C3}"/>
          </ac:grpSpMkLst>
        </pc:grpChg>
        <pc:grpChg chg="mod">
          <ac:chgData name="Juan Coll Soler" userId="76f29f96-a77f-4610-b877-c87639bea5ae" providerId="ADAL" clId="{9B3956C8-9895-40C4-B55A-5056B2E18BB8}" dt="2020-05-19T16:41:11" v="934" actId="164"/>
          <ac:grpSpMkLst>
            <pc:docMk/>
            <pc:sldMk cId="35147842" sldId="376"/>
            <ac:grpSpMk id="6" creationId="{9A7EF92F-D254-47C0-B22B-0939383FCCF4}"/>
          </ac:grpSpMkLst>
        </pc:grpChg>
      </pc:sldChg>
      <pc:sldChg chg="addSp delSp modSp mod">
        <pc:chgData name="Juan Coll Soler" userId="76f29f96-a77f-4610-b877-c87639bea5ae" providerId="ADAL" clId="{9B3956C8-9895-40C4-B55A-5056B2E18BB8}" dt="2020-05-21T15:37:42.576" v="1359" actId="1076"/>
        <pc:sldMkLst>
          <pc:docMk/>
          <pc:sldMk cId="2899760278" sldId="377"/>
        </pc:sldMkLst>
        <pc:picChg chg="add mod">
          <ac:chgData name="Juan Coll Soler" userId="76f29f96-a77f-4610-b877-c87639bea5ae" providerId="ADAL" clId="{9B3956C8-9895-40C4-B55A-5056B2E18BB8}" dt="2020-05-21T15:37:42.576" v="1359" actId="1076"/>
          <ac:picMkLst>
            <pc:docMk/>
            <pc:sldMk cId="2899760278" sldId="377"/>
            <ac:picMk id="3" creationId="{980D6C0F-DB0D-4CDA-9E3A-E2E392E644E8}"/>
          </ac:picMkLst>
        </pc:picChg>
        <pc:picChg chg="del">
          <ac:chgData name="Juan Coll Soler" userId="76f29f96-a77f-4610-b877-c87639bea5ae" providerId="ADAL" clId="{9B3956C8-9895-40C4-B55A-5056B2E18BB8}" dt="2020-05-21T15:37:25.330" v="1352" actId="478"/>
          <ac:picMkLst>
            <pc:docMk/>
            <pc:sldMk cId="2899760278" sldId="377"/>
            <ac:picMk id="9" creationId="{6EB87714-052D-48DD-970B-B07F898CB81D}"/>
          </ac:picMkLst>
        </pc:picChg>
      </pc:sldChg>
      <pc:sldChg chg="addSp delSp modSp mod">
        <pc:chgData name="Juan Coll Soler" userId="76f29f96-a77f-4610-b877-c87639bea5ae" providerId="ADAL" clId="{9B3956C8-9895-40C4-B55A-5056B2E18BB8}" dt="2020-05-19T16:29:04.140" v="632" actId="1038"/>
        <pc:sldMkLst>
          <pc:docMk/>
          <pc:sldMk cId="1932785051" sldId="378"/>
        </pc:sldMkLst>
        <pc:spChg chg="mod">
          <ac:chgData name="Juan Coll Soler" userId="76f29f96-a77f-4610-b877-c87639bea5ae" providerId="ADAL" clId="{9B3956C8-9895-40C4-B55A-5056B2E18BB8}" dt="2020-05-19T16:25:56.107" v="590" actId="14100"/>
          <ac:spMkLst>
            <pc:docMk/>
            <pc:sldMk cId="1932785051" sldId="378"/>
            <ac:spMk id="2" creationId="{3E767640-F53E-4107-B4AB-55C4E6EBE9F3}"/>
          </ac:spMkLst>
        </pc:spChg>
        <pc:spChg chg="mod">
          <ac:chgData name="Juan Coll Soler" userId="76f29f96-a77f-4610-b877-c87639bea5ae" providerId="ADAL" clId="{9B3956C8-9895-40C4-B55A-5056B2E18BB8}" dt="2020-05-19T16:27:14.122" v="611" actId="1076"/>
          <ac:spMkLst>
            <pc:docMk/>
            <pc:sldMk cId="1932785051" sldId="378"/>
            <ac:spMk id="3" creationId="{D1D68B07-7F9B-4503-B6B8-066DE0D1B0A5}"/>
          </ac:spMkLst>
        </pc:spChg>
        <pc:spChg chg="add del mod">
          <ac:chgData name="Juan Coll Soler" userId="76f29f96-a77f-4610-b877-c87639bea5ae" providerId="ADAL" clId="{9B3956C8-9895-40C4-B55A-5056B2E18BB8}" dt="2020-05-19T16:21:26.091" v="464"/>
          <ac:spMkLst>
            <pc:docMk/>
            <pc:sldMk cId="1932785051" sldId="378"/>
            <ac:spMk id="5" creationId="{103DCE80-9257-43A0-9F2E-47FAFCD987BB}"/>
          </ac:spMkLst>
        </pc:spChg>
        <pc:spChg chg="add mod">
          <ac:chgData name="Juan Coll Soler" userId="76f29f96-a77f-4610-b877-c87639bea5ae" providerId="ADAL" clId="{9B3956C8-9895-40C4-B55A-5056B2E18BB8}" dt="2020-05-19T16:25:37.665" v="585" actId="164"/>
          <ac:spMkLst>
            <pc:docMk/>
            <pc:sldMk cId="1932785051" sldId="378"/>
            <ac:spMk id="6" creationId="{B49395A9-68BF-4D90-B99D-A76C7AE7B0E0}"/>
          </ac:spMkLst>
        </pc:spChg>
        <pc:spChg chg="add mod topLvl">
          <ac:chgData name="Juan Coll Soler" userId="76f29f96-a77f-4610-b877-c87639bea5ae" providerId="ADAL" clId="{9B3956C8-9895-40C4-B55A-5056B2E18BB8}" dt="2020-05-19T16:27:38.263" v="613" actId="478"/>
          <ac:spMkLst>
            <pc:docMk/>
            <pc:sldMk cId="1932785051" sldId="378"/>
            <ac:spMk id="8" creationId="{2F140F24-0E2D-4E5D-9748-C3E16CE473E0}"/>
          </ac:spMkLst>
        </pc:spChg>
        <pc:spChg chg="add mod">
          <ac:chgData name="Juan Coll Soler" userId="76f29f96-a77f-4610-b877-c87639bea5ae" providerId="ADAL" clId="{9B3956C8-9895-40C4-B55A-5056B2E18BB8}" dt="2020-05-19T16:25:49.506" v="587" actId="164"/>
          <ac:spMkLst>
            <pc:docMk/>
            <pc:sldMk cId="1932785051" sldId="378"/>
            <ac:spMk id="10" creationId="{F18FCEDA-83DC-4D4F-A14F-B1D8969CF061}"/>
          </ac:spMkLst>
        </pc:spChg>
        <pc:spChg chg="add mod">
          <ac:chgData name="Juan Coll Soler" userId="76f29f96-a77f-4610-b877-c87639bea5ae" providerId="ADAL" clId="{9B3956C8-9895-40C4-B55A-5056B2E18BB8}" dt="2020-05-19T16:26:51.202" v="610" actId="207"/>
          <ac:spMkLst>
            <pc:docMk/>
            <pc:sldMk cId="1932785051" sldId="378"/>
            <ac:spMk id="12" creationId="{D6B62BD2-F1DD-45F2-8F64-23DFCBC47B02}"/>
          </ac:spMkLst>
        </pc:spChg>
        <pc:grpChg chg="add mod">
          <ac:chgData name="Juan Coll Soler" userId="76f29f96-a77f-4610-b877-c87639bea5ae" providerId="ADAL" clId="{9B3956C8-9895-40C4-B55A-5056B2E18BB8}" dt="2020-05-19T16:27:33.485" v="612" actId="1076"/>
          <ac:grpSpMkLst>
            <pc:docMk/>
            <pc:sldMk cId="1932785051" sldId="378"/>
            <ac:grpSpMk id="14" creationId="{9B0B9BA3-FB6E-4D32-A7D5-40ECE6B91370}"/>
          </ac:grpSpMkLst>
        </pc:grpChg>
        <pc:grpChg chg="add del mod">
          <ac:chgData name="Juan Coll Soler" userId="76f29f96-a77f-4610-b877-c87639bea5ae" providerId="ADAL" clId="{9B3956C8-9895-40C4-B55A-5056B2E18BB8}" dt="2020-05-19T16:27:38.263" v="613" actId="478"/>
          <ac:grpSpMkLst>
            <pc:docMk/>
            <pc:sldMk cId="1932785051" sldId="378"/>
            <ac:grpSpMk id="15" creationId="{288B34CC-0D64-45FA-944B-6D97D062701A}"/>
          </ac:grpSpMkLst>
        </pc:grpChg>
        <pc:grpChg chg="add mod">
          <ac:chgData name="Juan Coll Soler" userId="76f29f96-a77f-4610-b877-c87639bea5ae" providerId="ADAL" clId="{9B3956C8-9895-40C4-B55A-5056B2E18BB8}" dt="2020-05-19T16:27:33.485" v="612" actId="1076"/>
          <ac:grpSpMkLst>
            <pc:docMk/>
            <pc:sldMk cId="1932785051" sldId="378"/>
            <ac:grpSpMk id="16" creationId="{E2FE92ED-0977-4510-B437-A5D3084650DF}"/>
          </ac:grpSpMkLst>
        </pc:grpChg>
        <pc:picChg chg="add mod">
          <ac:chgData name="Juan Coll Soler" userId="76f29f96-a77f-4610-b877-c87639bea5ae" providerId="ADAL" clId="{9B3956C8-9895-40C4-B55A-5056B2E18BB8}" dt="2020-05-19T16:25:37.665" v="585" actId="164"/>
          <ac:picMkLst>
            <pc:docMk/>
            <pc:sldMk cId="1932785051" sldId="378"/>
            <ac:picMk id="7" creationId="{E01EEE66-A86D-436B-A2C8-2767130D84B4}"/>
          </ac:picMkLst>
        </pc:picChg>
        <pc:picChg chg="add del mod topLvl">
          <ac:chgData name="Juan Coll Soler" userId="76f29f96-a77f-4610-b877-c87639bea5ae" providerId="ADAL" clId="{9B3956C8-9895-40C4-B55A-5056B2E18BB8}" dt="2020-05-19T16:27:38.263" v="613" actId="478"/>
          <ac:picMkLst>
            <pc:docMk/>
            <pc:sldMk cId="1932785051" sldId="378"/>
            <ac:picMk id="9" creationId="{AAC6DD7B-8551-407D-94C5-C47CB1C30FF6}"/>
          </ac:picMkLst>
        </pc:picChg>
        <pc:picChg chg="add mod">
          <ac:chgData name="Juan Coll Soler" userId="76f29f96-a77f-4610-b877-c87639bea5ae" providerId="ADAL" clId="{9B3956C8-9895-40C4-B55A-5056B2E18BB8}" dt="2020-05-19T16:25:49.506" v="587" actId="164"/>
          <ac:picMkLst>
            <pc:docMk/>
            <pc:sldMk cId="1932785051" sldId="378"/>
            <ac:picMk id="11" creationId="{81D82EF3-00BB-4A38-97E3-A4548B4FE0D9}"/>
          </ac:picMkLst>
        </pc:picChg>
        <pc:picChg chg="del mod">
          <ac:chgData name="Juan Coll Soler" userId="76f29f96-a77f-4610-b877-c87639bea5ae" providerId="ADAL" clId="{9B3956C8-9895-40C4-B55A-5056B2E18BB8}" dt="2020-05-19T16:24:20.621" v="536" actId="478"/>
          <ac:picMkLst>
            <pc:docMk/>
            <pc:sldMk cId="1932785051" sldId="378"/>
            <ac:picMk id="13" creationId="{5296FDE3-607D-2F47-8D27-DBD38724E231}"/>
          </ac:picMkLst>
        </pc:picChg>
        <pc:picChg chg="add mod">
          <ac:chgData name="Juan Coll Soler" userId="76f29f96-a77f-4610-b877-c87639bea5ae" providerId="ADAL" clId="{9B3956C8-9895-40C4-B55A-5056B2E18BB8}" dt="2020-05-19T16:29:04.140" v="632" actId="1038"/>
          <ac:picMkLst>
            <pc:docMk/>
            <pc:sldMk cId="1932785051" sldId="378"/>
            <ac:picMk id="18" creationId="{7F094756-86CE-4A69-89A8-71FBBE6026EB}"/>
          </ac:picMkLst>
        </pc:picChg>
      </pc:sldChg>
      <pc:sldChg chg="modSp mod">
        <pc:chgData name="Juan Coll Soler" userId="76f29f96-a77f-4610-b877-c87639bea5ae" providerId="ADAL" clId="{9B3956C8-9895-40C4-B55A-5056B2E18BB8}" dt="2020-05-19T17:14:53.541" v="1148" actId="207"/>
        <pc:sldMkLst>
          <pc:docMk/>
          <pc:sldMk cId="3475451429" sldId="379"/>
        </pc:sldMkLst>
        <pc:spChg chg="mod">
          <ac:chgData name="Juan Coll Soler" userId="76f29f96-a77f-4610-b877-c87639bea5ae" providerId="ADAL" clId="{9B3956C8-9895-40C4-B55A-5056B2E18BB8}" dt="2020-05-19T17:14:33.686" v="1145" actId="20577"/>
          <ac:spMkLst>
            <pc:docMk/>
            <pc:sldMk cId="3475451429" sldId="379"/>
            <ac:spMk id="3" creationId="{9072BC7D-B75A-40C5-9463-BDFB2846CC13}"/>
          </ac:spMkLst>
        </pc:spChg>
        <pc:spChg chg="mod">
          <ac:chgData name="Juan Coll Soler" userId="76f29f96-a77f-4610-b877-c87639bea5ae" providerId="ADAL" clId="{9B3956C8-9895-40C4-B55A-5056B2E18BB8}" dt="2020-05-19T17:14:53.541" v="1148" actId="207"/>
          <ac:spMkLst>
            <pc:docMk/>
            <pc:sldMk cId="3475451429" sldId="379"/>
            <ac:spMk id="13" creationId="{1EECFE90-D148-49FE-89CF-C95D813B8B5E}"/>
          </ac:spMkLst>
        </pc:spChg>
        <pc:grpChg chg="mod">
          <ac:chgData name="Juan Coll Soler" userId="76f29f96-a77f-4610-b877-c87639bea5ae" providerId="ADAL" clId="{9B3956C8-9895-40C4-B55A-5056B2E18BB8}" dt="2020-05-19T17:14:01.031" v="1139" actId="1076"/>
          <ac:grpSpMkLst>
            <pc:docMk/>
            <pc:sldMk cId="3475451429" sldId="379"/>
            <ac:grpSpMk id="4" creationId="{477135A0-06C4-44AB-B300-CF9A5C98D4AA}"/>
          </ac:grpSpMkLst>
        </pc:grpChg>
      </pc:sldChg>
      <pc:sldChg chg="del">
        <pc:chgData name="Juan Coll Soler" userId="76f29f96-a77f-4610-b877-c87639bea5ae" providerId="ADAL" clId="{9B3956C8-9895-40C4-B55A-5056B2E18BB8}" dt="2020-05-19T16:47:57.595" v="956" actId="47"/>
        <pc:sldMkLst>
          <pc:docMk/>
          <pc:sldMk cId="37352169" sldId="380"/>
        </pc:sldMkLst>
      </pc:sldChg>
      <pc:sldChg chg="addSp delSp modSp mod">
        <pc:chgData name="Juan Coll Soler" userId="76f29f96-a77f-4610-b877-c87639bea5ae" providerId="ADAL" clId="{9B3956C8-9895-40C4-B55A-5056B2E18BB8}" dt="2020-05-21T16:11:46.885" v="1820" actId="1076"/>
        <pc:sldMkLst>
          <pc:docMk/>
          <pc:sldMk cId="3392766525" sldId="381"/>
        </pc:sldMkLst>
        <pc:spChg chg="add del mod">
          <ac:chgData name="Juan Coll Soler" userId="76f29f96-a77f-4610-b877-c87639bea5ae" providerId="ADAL" clId="{9B3956C8-9895-40C4-B55A-5056B2E18BB8}" dt="2020-05-21T15:39:59.628" v="1398" actId="478"/>
          <ac:spMkLst>
            <pc:docMk/>
            <pc:sldMk cId="3392766525" sldId="381"/>
            <ac:spMk id="2" creationId="{EFAAAE33-8313-4084-B33C-A09877FBC572}"/>
          </ac:spMkLst>
        </pc:spChg>
        <pc:spChg chg="add mod">
          <ac:chgData name="Juan Coll Soler" userId="76f29f96-a77f-4610-b877-c87639bea5ae" providerId="ADAL" clId="{9B3956C8-9895-40C4-B55A-5056B2E18BB8}" dt="2020-05-21T15:44:08.209" v="1540" actId="404"/>
          <ac:spMkLst>
            <pc:docMk/>
            <pc:sldMk cId="3392766525" sldId="381"/>
            <ac:spMk id="3" creationId="{0BED2F55-4156-4B21-9D8C-47EB3CF3EFEE}"/>
          </ac:spMkLst>
        </pc:spChg>
        <pc:spChg chg="add mod">
          <ac:chgData name="Juan Coll Soler" userId="76f29f96-a77f-4610-b877-c87639bea5ae" providerId="ADAL" clId="{9B3956C8-9895-40C4-B55A-5056B2E18BB8}" dt="2020-05-21T15:42:24.540" v="1414" actId="1076"/>
          <ac:spMkLst>
            <pc:docMk/>
            <pc:sldMk cId="3392766525" sldId="381"/>
            <ac:spMk id="4" creationId="{B71A52D5-1173-4423-A01D-AA03774B483E}"/>
          </ac:spMkLst>
        </pc:spChg>
        <pc:spChg chg="mod">
          <ac:chgData name="Juan Coll Soler" userId="76f29f96-a77f-4610-b877-c87639bea5ae" providerId="ADAL" clId="{9B3956C8-9895-40C4-B55A-5056B2E18BB8}" dt="2020-05-21T16:10:25.728" v="1818" actId="1076"/>
          <ac:spMkLst>
            <pc:docMk/>
            <pc:sldMk cId="3392766525" sldId="381"/>
            <ac:spMk id="11" creationId="{91C36E3C-C6E1-4AF8-BDE8-194CB0A19C2A}"/>
          </ac:spMkLst>
        </pc:spChg>
        <pc:spChg chg="add del mod">
          <ac:chgData name="Juan Coll Soler" userId="76f29f96-a77f-4610-b877-c87639bea5ae" providerId="ADAL" clId="{9B3956C8-9895-40C4-B55A-5056B2E18BB8}" dt="2020-05-21T15:40:00.524" v="1399" actId="478"/>
          <ac:spMkLst>
            <pc:docMk/>
            <pc:sldMk cId="3392766525" sldId="381"/>
            <ac:spMk id="12" creationId="{E579BFCA-8345-4E99-BFE2-F258447820A1}"/>
          </ac:spMkLst>
        </pc:spChg>
        <pc:spChg chg="mod">
          <ac:chgData name="Juan Coll Soler" userId="76f29f96-a77f-4610-b877-c87639bea5ae" providerId="ADAL" clId="{9B3956C8-9895-40C4-B55A-5056B2E18BB8}" dt="2020-05-21T15:40:22.588" v="1400" actId="1076"/>
          <ac:spMkLst>
            <pc:docMk/>
            <pc:sldMk cId="3392766525" sldId="381"/>
            <ac:spMk id="13" creationId="{786EBCE0-5045-4BAA-966D-7B32C83EDB6C}"/>
          </ac:spMkLst>
        </pc:spChg>
        <pc:spChg chg="mod">
          <ac:chgData name="Juan Coll Soler" userId="76f29f96-a77f-4610-b877-c87639bea5ae" providerId="ADAL" clId="{9B3956C8-9895-40C4-B55A-5056B2E18BB8}" dt="2020-05-21T15:40:22.588" v="1400" actId="1076"/>
          <ac:spMkLst>
            <pc:docMk/>
            <pc:sldMk cId="3392766525" sldId="381"/>
            <ac:spMk id="14" creationId="{DEEF1ECB-89FF-4A7E-8EA3-A5B399517662}"/>
          </ac:spMkLst>
        </pc:spChg>
        <pc:spChg chg="add mod">
          <ac:chgData name="Juan Coll Soler" userId="76f29f96-a77f-4610-b877-c87639bea5ae" providerId="ADAL" clId="{9B3956C8-9895-40C4-B55A-5056B2E18BB8}" dt="2020-05-21T15:46:34.601" v="1730" actId="20577"/>
          <ac:spMkLst>
            <pc:docMk/>
            <pc:sldMk cId="3392766525" sldId="381"/>
            <ac:spMk id="15" creationId="{E99C9932-F66C-48A4-AFC0-48368DF0D2CA}"/>
          </ac:spMkLst>
        </pc:spChg>
        <pc:spChg chg="mod">
          <ac:chgData name="Juan Coll Soler" userId="76f29f96-a77f-4610-b877-c87639bea5ae" providerId="ADAL" clId="{9B3956C8-9895-40C4-B55A-5056B2E18BB8}" dt="2020-05-21T15:40:22.588" v="1400" actId="1076"/>
          <ac:spMkLst>
            <pc:docMk/>
            <pc:sldMk cId="3392766525" sldId="381"/>
            <ac:spMk id="16" creationId="{9FEB044C-66F2-4F38-9E6C-FC5765D71D28}"/>
          </ac:spMkLst>
        </pc:spChg>
        <pc:spChg chg="mod">
          <ac:chgData name="Juan Coll Soler" userId="76f29f96-a77f-4610-b877-c87639bea5ae" providerId="ADAL" clId="{9B3956C8-9895-40C4-B55A-5056B2E18BB8}" dt="2020-05-21T15:40:22.588" v="1400" actId="1076"/>
          <ac:spMkLst>
            <pc:docMk/>
            <pc:sldMk cId="3392766525" sldId="381"/>
            <ac:spMk id="17" creationId="{C29B0D41-C92B-484B-9687-5D9B31C025A9}"/>
          </ac:spMkLst>
        </pc:spChg>
        <pc:spChg chg="mod">
          <ac:chgData name="Juan Coll Soler" userId="76f29f96-a77f-4610-b877-c87639bea5ae" providerId="ADAL" clId="{9B3956C8-9895-40C4-B55A-5056B2E18BB8}" dt="2020-05-21T15:40:22.588" v="1400" actId="1076"/>
          <ac:spMkLst>
            <pc:docMk/>
            <pc:sldMk cId="3392766525" sldId="381"/>
            <ac:spMk id="18" creationId="{B7A7C3A8-2B9C-47BE-AD0C-B8C5CCB092B2}"/>
          </ac:spMkLst>
        </pc:spChg>
        <pc:spChg chg="mod">
          <ac:chgData name="Juan Coll Soler" userId="76f29f96-a77f-4610-b877-c87639bea5ae" providerId="ADAL" clId="{9B3956C8-9895-40C4-B55A-5056B2E18BB8}" dt="2020-05-21T15:40:22.588" v="1400" actId="1076"/>
          <ac:spMkLst>
            <pc:docMk/>
            <pc:sldMk cId="3392766525" sldId="381"/>
            <ac:spMk id="19" creationId="{192E29F2-5996-4F02-B608-EACF3F8D28CD}"/>
          </ac:spMkLst>
        </pc:spChg>
        <pc:spChg chg="mod">
          <ac:chgData name="Juan Coll Soler" userId="76f29f96-a77f-4610-b877-c87639bea5ae" providerId="ADAL" clId="{9B3956C8-9895-40C4-B55A-5056B2E18BB8}" dt="2020-05-21T15:40:22.588" v="1400" actId="1076"/>
          <ac:spMkLst>
            <pc:docMk/>
            <pc:sldMk cId="3392766525" sldId="381"/>
            <ac:spMk id="20" creationId="{9CED92E3-237A-4B47-8296-05FF8E074EB1}"/>
          </ac:spMkLst>
        </pc:spChg>
        <pc:spChg chg="mod">
          <ac:chgData name="Juan Coll Soler" userId="76f29f96-a77f-4610-b877-c87639bea5ae" providerId="ADAL" clId="{9B3956C8-9895-40C4-B55A-5056B2E18BB8}" dt="2020-05-21T15:40:22.588" v="1400" actId="1076"/>
          <ac:spMkLst>
            <pc:docMk/>
            <pc:sldMk cId="3392766525" sldId="381"/>
            <ac:spMk id="21" creationId="{2A92A81B-2A62-40FE-B63C-A152438E25BA}"/>
          </ac:spMkLst>
        </pc:spChg>
        <pc:spChg chg="add mod">
          <ac:chgData name="Juan Coll Soler" userId="76f29f96-a77f-4610-b877-c87639bea5ae" providerId="ADAL" clId="{9B3956C8-9895-40C4-B55A-5056B2E18BB8}" dt="2020-05-21T16:11:46.885" v="1820" actId="1076"/>
          <ac:spMkLst>
            <pc:docMk/>
            <pc:sldMk cId="3392766525" sldId="381"/>
            <ac:spMk id="22" creationId="{64F0C5DC-EB2B-4FFA-9D0A-FD6C1A39746D}"/>
          </ac:spMkLst>
        </pc:spChg>
        <pc:spChg chg="add mod">
          <ac:chgData name="Juan Coll Soler" userId="76f29f96-a77f-4610-b877-c87639bea5ae" providerId="ADAL" clId="{9B3956C8-9895-40C4-B55A-5056B2E18BB8}" dt="2020-05-21T15:47:15.049" v="1814" actId="20577"/>
          <ac:spMkLst>
            <pc:docMk/>
            <pc:sldMk cId="3392766525" sldId="381"/>
            <ac:spMk id="23" creationId="{FA825671-C09F-4121-9849-B37504F1EB32}"/>
          </ac:spMkLst>
        </pc:spChg>
        <pc:spChg chg="add mod">
          <ac:chgData name="Juan Coll Soler" userId="76f29f96-a77f-4610-b877-c87639bea5ae" providerId="ADAL" clId="{9B3956C8-9895-40C4-B55A-5056B2E18BB8}" dt="2020-05-21T15:42:32.022" v="1416" actId="1076"/>
          <ac:spMkLst>
            <pc:docMk/>
            <pc:sldMk cId="3392766525" sldId="381"/>
            <ac:spMk id="24" creationId="{28938B5A-4D47-4522-989C-0B4F2A0996AB}"/>
          </ac:spMkLst>
        </pc:spChg>
        <pc:spChg chg="add mod">
          <ac:chgData name="Juan Coll Soler" userId="76f29f96-a77f-4610-b877-c87639bea5ae" providerId="ADAL" clId="{9B3956C8-9895-40C4-B55A-5056B2E18BB8}" dt="2020-05-21T16:11:38.532" v="1819" actId="1076"/>
          <ac:spMkLst>
            <pc:docMk/>
            <pc:sldMk cId="3392766525" sldId="381"/>
            <ac:spMk id="25" creationId="{F96FF948-C869-403B-8AC8-F34E8135B99C}"/>
          </ac:spMkLst>
        </pc:spChg>
        <pc:spChg chg="add mod">
          <ac:chgData name="Juan Coll Soler" userId="76f29f96-a77f-4610-b877-c87639bea5ae" providerId="ADAL" clId="{9B3956C8-9895-40C4-B55A-5056B2E18BB8}" dt="2020-05-21T15:42:41.086" v="1420" actId="1076"/>
          <ac:spMkLst>
            <pc:docMk/>
            <pc:sldMk cId="3392766525" sldId="381"/>
            <ac:spMk id="26" creationId="{9B6860D1-32A9-4D4B-A101-6B39FEB4A07F}"/>
          </ac:spMkLst>
        </pc:spChg>
      </pc:sldChg>
      <pc:sldChg chg="addSp delSp modSp mod">
        <pc:chgData name="Juan Coll Soler" userId="76f29f96-a77f-4610-b877-c87639bea5ae" providerId="ADAL" clId="{9B3956C8-9895-40C4-B55A-5056B2E18BB8}" dt="2020-05-21T16:21:35.098" v="1826" actId="478"/>
        <pc:sldMkLst>
          <pc:docMk/>
          <pc:sldMk cId="933516121" sldId="383"/>
        </pc:sldMkLst>
        <pc:spChg chg="add 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5" creationId="{EC149142-CF63-4ED4-A8D8-0139C7D4D577}"/>
          </ac:spMkLst>
        </pc:spChg>
        <pc:spChg chg="mod">
          <ac:chgData name="Juan Coll Soler" userId="76f29f96-a77f-4610-b877-c87639bea5ae" providerId="ADAL" clId="{9B3956C8-9895-40C4-B55A-5056B2E18BB8}" dt="2020-05-21T16:07:43.241" v="1816" actId="1076"/>
          <ac:spMkLst>
            <pc:docMk/>
            <pc:sldMk cId="933516121" sldId="383"/>
            <ac:spMk id="8" creationId="{156F9AB1-66BA-416F-AF46-01C6D1ABC39E}"/>
          </ac:spMkLst>
        </pc:spChg>
        <pc:spChg chg="add 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19" creationId="{EA11E2A1-6298-4C61-A6F2-B49953ADB381}"/>
          </ac:spMkLst>
        </pc:spChg>
        <pc:spChg chg="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20" creationId="{812F681F-4B97-3E49-BB72-88DAAAAE085E}"/>
          </ac:spMkLst>
        </pc:spChg>
        <pc:spChg chg="add 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21" creationId="{B6202525-22B6-43EA-8374-B2653596E7A7}"/>
          </ac:spMkLst>
        </pc:spChg>
        <pc:spChg chg="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22" creationId="{27224894-5CEC-5949-A943-925CB3DFAE6A}"/>
          </ac:spMkLst>
        </pc:spChg>
        <pc:spChg chg="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23" creationId="{6527D841-2CD1-0543-8C14-7267FCDDF941}"/>
          </ac:spMkLst>
        </pc:spChg>
        <pc:spChg chg="mod">
          <ac:chgData name="Juan Coll Soler" userId="76f29f96-a77f-4610-b877-c87639bea5ae" providerId="ADAL" clId="{9B3956C8-9895-40C4-B55A-5056B2E18BB8}" dt="2020-05-19T17:16:30.665" v="1166" actId="207"/>
          <ac:spMkLst>
            <pc:docMk/>
            <pc:sldMk cId="933516121" sldId="383"/>
            <ac:spMk id="24" creationId="{B44FD8D6-9BD2-9F4C-814E-5ECDB4B41C45}"/>
          </ac:spMkLst>
        </pc:spChg>
        <pc:spChg chg="mod">
          <ac:chgData name="Juan Coll Soler" userId="76f29f96-a77f-4610-b877-c87639bea5ae" providerId="ADAL" clId="{9B3956C8-9895-40C4-B55A-5056B2E18BB8}" dt="2020-05-19T17:16:30.665" v="1166" actId="207"/>
          <ac:spMkLst>
            <pc:docMk/>
            <pc:sldMk cId="933516121" sldId="383"/>
            <ac:spMk id="26" creationId="{F69BD69A-3122-D340-9691-A028CD132293}"/>
          </ac:spMkLst>
        </pc:spChg>
        <pc:spChg chg="mod">
          <ac:chgData name="Juan Coll Soler" userId="76f29f96-a77f-4610-b877-c87639bea5ae" providerId="ADAL" clId="{9B3956C8-9895-40C4-B55A-5056B2E18BB8}" dt="2020-05-19T17:16:30.665" v="1166" actId="207"/>
          <ac:spMkLst>
            <pc:docMk/>
            <pc:sldMk cId="933516121" sldId="383"/>
            <ac:spMk id="27" creationId="{ADEDD6A2-40EA-FE47-9155-51B35842826F}"/>
          </ac:spMkLst>
        </pc:spChg>
        <pc:spChg chg="mod">
          <ac:chgData name="Juan Coll Soler" userId="76f29f96-a77f-4610-b877-c87639bea5ae" providerId="ADAL" clId="{9B3956C8-9895-40C4-B55A-5056B2E18BB8}" dt="2020-05-21T16:21:31.288" v="1824" actId="1076"/>
          <ac:spMkLst>
            <pc:docMk/>
            <pc:sldMk cId="933516121" sldId="383"/>
            <ac:spMk id="28" creationId="{0B297027-A681-8E48-B1DE-FA2EFF815C11}"/>
          </ac:spMkLst>
        </pc:spChg>
        <pc:spChg chg="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29" creationId="{E371F20C-9B48-2C42-ABC3-55A9366CC370}"/>
          </ac:spMkLst>
        </pc:spChg>
        <pc:spChg chg="mod">
          <ac:chgData name="Juan Coll Soler" userId="76f29f96-a77f-4610-b877-c87639bea5ae" providerId="ADAL" clId="{9B3956C8-9895-40C4-B55A-5056B2E18BB8}" dt="2020-05-19T17:16:30.665" v="1166" actId="207"/>
          <ac:spMkLst>
            <pc:docMk/>
            <pc:sldMk cId="933516121" sldId="383"/>
            <ac:spMk id="30" creationId="{CD20CA4D-5EA0-9847-B3F2-5ECEABBD7D75}"/>
          </ac:spMkLst>
        </pc:spChg>
        <pc:spChg chg="add 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32" creationId="{33312200-7EF6-4AD1-91A5-2BD53EDD7C3E}"/>
          </ac:spMkLst>
        </pc:spChg>
        <pc:spChg chg="add del mod">
          <ac:chgData name="Juan Coll Soler" userId="76f29f96-a77f-4610-b877-c87639bea5ae" providerId="ADAL" clId="{9B3956C8-9895-40C4-B55A-5056B2E18BB8}" dt="2020-05-21T16:21:35.098" v="1826" actId="478"/>
          <ac:spMkLst>
            <pc:docMk/>
            <pc:sldMk cId="933516121" sldId="383"/>
            <ac:spMk id="33" creationId="{C2B5BFDD-FEE0-4505-B31E-EDC117E13C21}"/>
          </ac:spMkLst>
        </pc:spChg>
        <pc:spChg chg="add mod">
          <ac:chgData name="Juan Coll Soler" userId="76f29f96-a77f-4610-b877-c87639bea5ae" providerId="ADAL" clId="{9B3956C8-9895-40C4-B55A-5056B2E18BB8}" dt="2020-05-21T15:15:34.198" v="1347" actId="14100"/>
          <ac:spMkLst>
            <pc:docMk/>
            <pc:sldMk cId="933516121" sldId="383"/>
            <ac:spMk id="34" creationId="{1DCFE362-6F63-414C-99DD-3F8CC59BC71A}"/>
          </ac:spMkLst>
        </pc:spChg>
        <pc:picChg chg="add mod">
          <ac:chgData name="Juan Coll Soler" userId="76f29f96-a77f-4610-b877-c87639bea5ae" providerId="ADAL" clId="{9B3956C8-9895-40C4-B55A-5056B2E18BB8}" dt="2020-05-21T15:15:34.198" v="1347" actId="14100"/>
          <ac:picMkLst>
            <pc:docMk/>
            <pc:sldMk cId="933516121" sldId="383"/>
            <ac:picMk id="4" creationId="{A6F7F5F1-2F35-4ABE-8BBD-FB39605C91D7}"/>
          </ac:picMkLst>
        </pc:picChg>
        <pc:picChg chg="add del mod">
          <ac:chgData name="Juan Coll Soler" userId="76f29f96-a77f-4610-b877-c87639bea5ae" providerId="ADAL" clId="{9B3956C8-9895-40C4-B55A-5056B2E18BB8}" dt="2020-05-19T16:56:17.680" v="1019" actId="478"/>
          <ac:picMkLst>
            <pc:docMk/>
            <pc:sldMk cId="933516121" sldId="383"/>
            <ac:picMk id="7" creationId="{5FD61DCF-DD0C-4BB8-BAA1-E9627288AD12}"/>
          </ac:picMkLst>
        </pc:picChg>
        <pc:picChg chg="add del mod">
          <ac:chgData name="Juan Coll Soler" userId="76f29f96-a77f-4610-b877-c87639bea5ae" providerId="ADAL" clId="{9B3956C8-9895-40C4-B55A-5056B2E18BB8}" dt="2020-05-21T15:15:34.198" v="1347" actId="14100"/>
          <ac:picMkLst>
            <pc:docMk/>
            <pc:sldMk cId="933516121" sldId="383"/>
            <ac:picMk id="10" creationId="{B31AD3D6-0C6A-4E85-A5E3-1F642671A963}"/>
          </ac:picMkLst>
        </pc:picChg>
        <pc:picChg chg="add mod">
          <ac:chgData name="Juan Coll Soler" userId="76f29f96-a77f-4610-b877-c87639bea5ae" providerId="ADAL" clId="{9B3956C8-9895-40C4-B55A-5056B2E18BB8}" dt="2020-05-21T15:15:34.198" v="1347" actId="14100"/>
          <ac:picMkLst>
            <pc:docMk/>
            <pc:sldMk cId="933516121" sldId="383"/>
            <ac:picMk id="12" creationId="{D668BE5F-EA6B-40DF-82DC-42EE74533837}"/>
          </ac:picMkLst>
        </pc:picChg>
        <pc:picChg chg="add del mod">
          <ac:chgData name="Juan Coll Soler" userId="76f29f96-a77f-4610-b877-c87639bea5ae" providerId="ADAL" clId="{9B3956C8-9895-40C4-B55A-5056B2E18BB8}" dt="2020-05-19T16:57:59.653" v="1044" actId="478"/>
          <ac:picMkLst>
            <pc:docMk/>
            <pc:sldMk cId="933516121" sldId="383"/>
            <ac:picMk id="31" creationId="{69E2F6B1-EE49-467A-B60A-71A720D62BEF}"/>
          </ac:picMkLst>
        </pc:picChg>
      </pc:sldChg>
      <pc:sldChg chg="modSp mod">
        <pc:chgData name="Juan Coll Soler" userId="76f29f96-a77f-4610-b877-c87639bea5ae" providerId="ADAL" clId="{9B3956C8-9895-40C4-B55A-5056B2E18BB8}" dt="2020-05-19T16:20:29.409" v="460" actId="14100"/>
        <pc:sldMkLst>
          <pc:docMk/>
          <pc:sldMk cId="2860592937" sldId="384"/>
        </pc:sldMkLst>
        <pc:spChg chg="mod">
          <ac:chgData name="Juan Coll Soler" userId="76f29f96-a77f-4610-b877-c87639bea5ae" providerId="ADAL" clId="{9B3956C8-9895-40C4-B55A-5056B2E18BB8}" dt="2020-05-19T16:20:29.409" v="460" actId="14100"/>
          <ac:spMkLst>
            <pc:docMk/>
            <pc:sldMk cId="2860592937" sldId="384"/>
            <ac:spMk id="6" creationId="{0E608AC9-92E9-46C1-9849-969688914839}"/>
          </ac:spMkLst>
        </pc:spChg>
      </pc:sldChg>
      <pc:sldChg chg="new del">
        <pc:chgData name="Juan Coll Soler" userId="76f29f96-a77f-4610-b877-c87639bea5ae" providerId="ADAL" clId="{9B3956C8-9895-40C4-B55A-5056B2E18BB8}" dt="2020-05-19T16:20:40.936" v="461" actId="47"/>
        <pc:sldMkLst>
          <pc:docMk/>
          <pc:sldMk cId="1677935588" sldId="386"/>
        </pc:sldMkLst>
      </pc:sldChg>
      <pc:sldChg chg="modSp new mod">
        <pc:chgData name="Juan Coll Soler" userId="76f29f96-a77f-4610-b877-c87639bea5ae" providerId="ADAL" clId="{9B3956C8-9895-40C4-B55A-5056B2E18BB8}" dt="2020-05-19T16:04:51.017" v="240" actId="207"/>
        <pc:sldMkLst>
          <pc:docMk/>
          <pc:sldMk cId="2942127993" sldId="387"/>
        </pc:sldMkLst>
        <pc:spChg chg="mod">
          <ac:chgData name="Juan Coll Soler" userId="76f29f96-a77f-4610-b877-c87639bea5ae" providerId="ADAL" clId="{9B3956C8-9895-40C4-B55A-5056B2E18BB8}" dt="2020-05-19T16:04:51.017" v="240" actId="207"/>
          <ac:spMkLst>
            <pc:docMk/>
            <pc:sldMk cId="2942127993" sldId="387"/>
            <ac:spMk id="3" creationId="{AE40C048-418C-4A5F-B747-ED85AE8C1C3F}"/>
          </ac:spMkLst>
        </pc:spChg>
      </pc:sldChg>
      <pc:sldChg chg="modSp add del mod">
        <pc:chgData name="Juan Coll Soler" userId="76f29f96-a77f-4610-b877-c87639bea5ae" providerId="ADAL" clId="{9B3956C8-9895-40C4-B55A-5056B2E18BB8}" dt="2020-05-19T16:20:46.585" v="462" actId="47"/>
        <pc:sldMkLst>
          <pc:docMk/>
          <pc:sldMk cId="2490560483" sldId="388"/>
        </pc:sldMkLst>
        <pc:spChg chg="mod">
          <ac:chgData name="Juan Coll Soler" userId="76f29f96-a77f-4610-b877-c87639bea5ae" providerId="ADAL" clId="{9B3956C8-9895-40C4-B55A-5056B2E18BB8}" dt="2020-05-19T16:17:28.556" v="375" actId="12"/>
          <ac:spMkLst>
            <pc:docMk/>
            <pc:sldMk cId="2490560483" sldId="388"/>
            <ac:spMk id="6" creationId="{0E608AC9-92E9-46C1-9849-969688914839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66971957-FE6F-4CB6-8E2E-A8E40A188D8E}"/>
    <pc:docChg chg="addSld sldOrd addMainMaster modMainMaster">
      <pc:chgData name="Ahmed  Sabbadi" userId="S::ahmed.sabbabi_nodall.io#ext#@nexteamio.onmicrosoft.com::331b9bd2-4b97-4d6b-8b32-08e0aea74af1" providerId="AD" clId="Web-{66971957-FE6F-4CB6-8E2E-A8E40A188D8E}" dt="2020-05-13T13:09:11.905" v="3"/>
      <pc:docMkLst>
        <pc:docMk/>
      </pc:docMkLst>
      <pc:sldChg chg="add ord">
        <pc:chgData name="Ahmed  Sabbadi" userId="S::ahmed.sabbabi_nodall.io#ext#@nexteamio.onmicrosoft.com::331b9bd2-4b97-4d6b-8b32-08e0aea74af1" providerId="AD" clId="Web-{66971957-FE6F-4CB6-8E2E-A8E40A188D8E}" dt="2020-05-13T13:09:11.905" v="2"/>
        <pc:sldMkLst>
          <pc:docMk/>
          <pc:sldMk cId="508974244" sldId="356"/>
        </pc:sldMkLst>
      </pc:sldChg>
      <pc:sldChg chg="add ord">
        <pc:chgData name="Ahmed  Sabbadi" userId="S::ahmed.sabbabi_nodall.io#ext#@nexteamio.onmicrosoft.com::331b9bd2-4b97-4d6b-8b32-08e0aea74af1" providerId="AD" clId="Web-{66971957-FE6F-4CB6-8E2E-A8E40A188D8E}" dt="2020-05-13T13:09:11.905" v="3"/>
        <pc:sldMkLst>
          <pc:docMk/>
          <pc:sldMk cId="3995453669" sldId="357"/>
        </pc:sldMkLst>
      </pc:sldChg>
      <pc:sldMasterChg chg="add addSldLayout">
        <pc:chgData name="Ahmed  Sabbadi" userId="S::ahmed.sabbabi_nodall.io#ext#@nexteamio.onmicrosoft.com::331b9bd2-4b97-4d6b-8b32-08e0aea74af1" providerId="AD" clId="Web-{66971957-FE6F-4CB6-8E2E-A8E40A188D8E}" dt="2020-05-13T13:09:02.717" v="0"/>
        <pc:sldMasterMkLst>
          <pc:docMk/>
          <pc:sldMasterMk cId="1342034627" sldId="2147483648"/>
        </pc:sldMasterMkLst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2693638399" sldId="2147483649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179710664" sldId="2147483650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1691571528" sldId="2147483651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3532603545" sldId="2147483652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1846308457" sldId="2147483653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3165178048" sldId="2147483654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782595377" sldId="2147483655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3872288792" sldId="2147483656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1400208705" sldId="2147483657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3743445535" sldId="2147483658"/>
          </pc:sldLayoutMkLst>
        </pc:sldLayoutChg>
        <pc:sldLayoutChg chg="ad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1342034627" sldId="2147483648"/>
            <pc:sldLayoutMk cId="1676182570" sldId="2147483659"/>
          </pc:sldLayoutMkLst>
        </pc:sldLayoutChg>
      </pc:sldMasterChg>
      <pc:sldMasterChg chg="replId modSldLayout">
        <pc:chgData name="Ahmed  Sabbadi" userId="S::ahmed.sabbabi_nodall.io#ext#@nexteamio.onmicrosoft.com::331b9bd2-4b97-4d6b-8b32-08e0aea74af1" providerId="AD" clId="Web-{66971957-FE6F-4CB6-8E2E-A8E40A188D8E}" dt="2020-05-13T13:09:02.717" v="0"/>
        <pc:sldMasterMkLst>
          <pc:docMk/>
          <pc:sldMasterMk cId="3876339060" sldId="2147483660"/>
        </pc:sldMasterMkLst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3949689825" sldId="2147483661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3298800626" sldId="2147483662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2960081334" sldId="2147483663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3077688052" sldId="2147483664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1422939743" sldId="2147483665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77974065" sldId="2147483666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79898449" sldId="2147483667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2088425253" sldId="2147483668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2914272488" sldId="2147483669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3590553130" sldId="2147483670"/>
          </pc:sldLayoutMkLst>
        </pc:sldLayoutChg>
        <pc:sldLayoutChg chg="replId">
          <pc:chgData name="Ahmed  Sabbadi" userId="S::ahmed.sabbabi_nodall.io#ext#@nexteamio.onmicrosoft.com::331b9bd2-4b97-4d6b-8b32-08e0aea74af1" providerId="AD" clId="Web-{66971957-FE6F-4CB6-8E2E-A8E40A188D8E}" dt="2020-05-13T13:09:02.717" v="0"/>
          <pc:sldLayoutMkLst>
            <pc:docMk/>
            <pc:sldMasterMk cId="3876339060" sldId="2147483660"/>
            <pc:sldLayoutMk cId="3877760490" sldId="2147483671"/>
          </pc:sldLayoutMkLst>
        </pc:sldLayoutChg>
      </pc:sldMasterChg>
    </pc:docChg>
  </pc:docChgLst>
  <pc:docChgLst>
    <pc:chgData name="Ahmed  Sabbadi" userId="S::ahmed.sabbabi_nodall.io#ext#@nexteamio.onmicrosoft.com::331b9bd2-4b97-4d6b-8b32-08e0aea74af1" providerId="AD" clId="Web-{B8FA4CA0-8FFD-44FE-9E72-A8E76EBAD2F5}"/>
    <pc:docChg chg="modSld">
      <pc:chgData name="Ahmed  Sabbadi" userId="S::ahmed.sabbabi_nodall.io#ext#@nexteamio.onmicrosoft.com::331b9bd2-4b97-4d6b-8b32-08e0aea74af1" providerId="AD" clId="Web-{B8FA4CA0-8FFD-44FE-9E72-A8E76EBAD2F5}" dt="2020-05-21T11:39:53.151" v="19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B8FA4CA0-8FFD-44FE-9E72-A8E76EBAD2F5}" dt="2020-05-21T11:39:53.151" v="19" actId="20577"/>
        <pc:sldMkLst>
          <pc:docMk/>
          <pc:sldMk cId="54433471" sldId="374"/>
        </pc:sldMkLst>
        <pc:spChg chg="mod">
          <ac:chgData name="Ahmed  Sabbadi" userId="S::ahmed.sabbabi_nodall.io#ext#@nexteamio.onmicrosoft.com::331b9bd2-4b97-4d6b-8b32-08e0aea74af1" providerId="AD" clId="Web-{B8FA4CA0-8FFD-44FE-9E72-A8E76EBAD2F5}" dt="2020-05-21T11:39:53.151" v="19" actId="20577"/>
          <ac:spMkLst>
            <pc:docMk/>
            <pc:sldMk cId="54433471" sldId="374"/>
            <ac:spMk id="4" creationId="{E0452B05-E916-43DA-9678-BD7ED7D5321C}"/>
          </ac:spMkLst>
        </pc:spChg>
      </pc:sldChg>
      <pc:sldChg chg="modSp">
        <pc:chgData name="Ahmed  Sabbadi" userId="S::ahmed.sabbabi_nodall.io#ext#@nexteamio.onmicrosoft.com::331b9bd2-4b97-4d6b-8b32-08e0aea74af1" providerId="AD" clId="Web-{B8FA4CA0-8FFD-44FE-9E72-A8E76EBAD2F5}" dt="2020-05-21T11:35:21.072" v="14" actId="20577"/>
        <pc:sldMkLst>
          <pc:docMk/>
          <pc:sldMk cId="3392766525" sldId="381"/>
        </pc:sldMkLst>
        <pc:spChg chg="mod">
          <ac:chgData name="Ahmed  Sabbadi" userId="S::ahmed.sabbabi_nodall.io#ext#@nexteamio.onmicrosoft.com::331b9bd2-4b97-4d6b-8b32-08e0aea74af1" providerId="AD" clId="Web-{B8FA4CA0-8FFD-44FE-9E72-A8E76EBAD2F5}" dt="2020-05-21T11:34:59.619" v="1" actId="20577"/>
          <ac:spMkLst>
            <pc:docMk/>
            <pc:sldMk cId="3392766525" sldId="381"/>
            <ac:spMk id="14" creationId="{DEEF1ECB-89FF-4A7E-8EA3-A5B399517662}"/>
          </ac:spMkLst>
        </pc:spChg>
        <pc:spChg chg="mod">
          <ac:chgData name="Ahmed  Sabbadi" userId="S::ahmed.sabbabi_nodall.io#ext#@nexteamio.onmicrosoft.com::331b9bd2-4b97-4d6b-8b32-08e0aea74af1" providerId="AD" clId="Web-{B8FA4CA0-8FFD-44FE-9E72-A8E76EBAD2F5}" dt="2020-05-21T11:34:54.791" v="0" actId="20577"/>
          <ac:spMkLst>
            <pc:docMk/>
            <pc:sldMk cId="3392766525" sldId="381"/>
            <ac:spMk id="18" creationId="{B7A7C3A8-2B9C-47BE-AD0C-B8C5CCB092B2}"/>
          </ac:spMkLst>
        </pc:spChg>
        <pc:spChg chg="mod">
          <ac:chgData name="Ahmed  Sabbadi" userId="S::ahmed.sabbabi_nodall.io#ext#@nexteamio.onmicrosoft.com::331b9bd2-4b97-4d6b-8b32-08e0aea74af1" providerId="AD" clId="Web-{B8FA4CA0-8FFD-44FE-9E72-A8E76EBAD2F5}" dt="2020-05-21T11:35:21.072" v="14" actId="20577"/>
          <ac:spMkLst>
            <pc:docMk/>
            <pc:sldMk cId="3392766525" sldId="381"/>
            <ac:spMk id="19" creationId="{192E29F2-5996-4F02-B608-EACF3F8D28CD}"/>
          </ac:spMkLst>
        </pc:spChg>
      </pc:sldChg>
      <pc:sldChg chg="modSp">
        <pc:chgData name="Ahmed  Sabbadi" userId="S::ahmed.sabbabi_nodall.io#ext#@nexteamio.onmicrosoft.com::331b9bd2-4b97-4d6b-8b32-08e0aea74af1" providerId="AD" clId="Web-{B8FA4CA0-8FFD-44FE-9E72-A8E76EBAD2F5}" dt="2020-05-21T11:36:06.791" v="17" actId="20577"/>
        <pc:sldMkLst>
          <pc:docMk/>
          <pc:sldMk cId="933516121" sldId="383"/>
        </pc:sldMkLst>
        <pc:spChg chg="mod">
          <ac:chgData name="Ahmed  Sabbadi" userId="S::ahmed.sabbabi_nodall.io#ext#@nexteamio.onmicrosoft.com::331b9bd2-4b97-4d6b-8b32-08e0aea74af1" providerId="AD" clId="Web-{B8FA4CA0-8FFD-44FE-9E72-A8E76EBAD2F5}" dt="2020-05-21T11:35:57.682" v="15" actId="20577"/>
          <ac:spMkLst>
            <pc:docMk/>
            <pc:sldMk cId="933516121" sldId="383"/>
            <ac:spMk id="24" creationId="{B44FD8D6-9BD2-9F4C-814E-5ECDB4B41C45}"/>
          </ac:spMkLst>
        </pc:spChg>
        <pc:spChg chg="mod">
          <ac:chgData name="Ahmed  Sabbadi" userId="S::ahmed.sabbabi_nodall.io#ext#@nexteamio.onmicrosoft.com::331b9bd2-4b97-4d6b-8b32-08e0aea74af1" providerId="AD" clId="Web-{B8FA4CA0-8FFD-44FE-9E72-A8E76EBAD2F5}" dt="2020-05-21T11:36:00.447" v="16" actId="20577"/>
          <ac:spMkLst>
            <pc:docMk/>
            <pc:sldMk cId="933516121" sldId="383"/>
            <ac:spMk id="27" creationId="{ADEDD6A2-40EA-FE47-9155-51B35842826F}"/>
          </ac:spMkLst>
        </pc:spChg>
        <pc:spChg chg="mod">
          <ac:chgData name="Ahmed  Sabbadi" userId="S::ahmed.sabbabi_nodall.io#ext#@nexteamio.onmicrosoft.com::331b9bd2-4b97-4d6b-8b32-08e0aea74af1" providerId="AD" clId="Web-{B8FA4CA0-8FFD-44FE-9E72-A8E76EBAD2F5}" dt="2020-05-21T11:36:06.791" v="17" actId="20577"/>
          <ac:spMkLst>
            <pc:docMk/>
            <pc:sldMk cId="933516121" sldId="383"/>
            <ac:spMk id="28" creationId="{0B297027-A681-8E48-B1DE-FA2EFF815C11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3E404B43-1146-42A2-A38C-A731246F26E3}"/>
    <pc:docChg chg="modSld">
      <pc:chgData name="Ahmed  Sabbadi" userId="S::ahmed.sabbabi_nodall.io#ext#@nexteamio.onmicrosoft.com::331b9bd2-4b97-4d6b-8b32-08e0aea74af1" providerId="AD" clId="Web-{3E404B43-1146-42A2-A38C-A731246F26E3}" dt="2020-05-11T10:15:56.616" v="4"/>
      <pc:docMkLst>
        <pc:docMk/>
      </pc:docMkLst>
      <pc:sldChg chg="addSp delSp modSp">
        <pc:chgData name="Ahmed  Sabbadi" userId="S::ahmed.sabbabi_nodall.io#ext#@nexteamio.onmicrosoft.com::331b9bd2-4b97-4d6b-8b32-08e0aea74af1" providerId="AD" clId="Web-{3E404B43-1146-42A2-A38C-A731246F26E3}" dt="2020-05-11T10:15:56.616" v="4"/>
        <pc:sldMkLst>
          <pc:docMk/>
          <pc:sldMk cId="3850348133" sldId="320"/>
        </pc:sldMkLst>
        <pc:spChg chg="del">
          <ac:chgData name="Ahmed  Sabbadi" userId="S::ahmed.sabbabi_nodall.io#ext#@nexteamio.onmicrosoft.com::331b9bd2-4b97-4d6b-8b32-08e0aea74af1" providerId="AD" clId="Web-{3E404B43-1146-42A2-A38C-A731246F26E3}" dt="2020-05-11T10:15:47.194" v="0"/>
          <ac:spMkLst>
            <pc:docMk/>
            <pc:sldMk cId="3850348133" sldId="320"/>
            <ac:spMk id="5" creationId="{0705B78E-5E7A-4581-A658-FFE014D772E0}"/>
          </ac:spMkLst>
        </pc:spChg>
        <pc:picChg chg="add mod ord">
          <ac:chgData name="Ahmed  Sabbadi" userId="S::ahmed.sabbabi_nodall.io#ext#@nexteamio.onmicrosoft.com::331b9bd2-4b97-4d6b-8b32-08e0aea74af1" providerId="AD" clId="Web-{3E404B43-1146-42A2-A38C-A731246F26E3}" dt="2020-05-11T10:15:51.647" v="2" actId="14100"/>
          <ac:picMkLst>
            <pc:docMk/>
            <pc:sldMk cId="3850348133" sldId="320"/>
            <ac:picMk id="4" creationId="{52940E43-0FAF-4967-8A52-A315BD9DFB2F}"/>
          </ac:picMkLst>
        </pc:picChg>
        <pc:picChg chg="del mod">
          <ac:chgData name="Ahmed  Sabbadi" userId="S::ahmed.sabbabi_nodall.io#ext#@nexteamio.onmicrosoft.com::331b9bd2-4b97-4d6b-8b32-08e0aea74af1" providerId="AD" clId="Web-{3E404B43-1146-42A2-A38C-A731246F26E3}" dt="2020-05-11T10:15:56.616" v="4"/>
          <ac:picMkLst>
            <pc:docMk/>
            <pc:sldMk cId="3850348133" sldId="320"/>
            <ac:picMk id="1026" creationId="{4DAC80D8-40B0-4FF7-A759-321D45CA6A65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9A98AD8B-C2F4-4057-8DE7-67D63FC51B2C}"/>
    <pc:docChg chg="modSld">
      <pc:chgData name="Ahmed  Sabbadi" userId="S::ahmed.sabbabi_nodall.io#ext#@nexteamio.onmicrosoft.com::331b9bd2-4b97-4d6b-8b32-08e0aea74af1" providerId="AD" clId="Web-{9A98AD8B-C2F4-4057-8DE7-67D63FC51B2C}" dt="2020-05-11T13:18:00.536" v="27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9A98AD8B-C2F4-4057-8DE7-67D63FC51B2C}" dt="2020-05-11T13:18:00.536" v="26" actId="20577"/>
        <pc:sldMkLst>
          <pc:docMk/>
          <pc:sldMk cId="3526794786" sldId="287"/>
        </pc:sldMkLst>
        <pc:spChg chg="mod">
          <ac:chgData name="Ahmed  Sabbadi" userId="S::ahmed.sabbabi_nodall.io#ext#@nexteamio.onmicrosoft.com::331b9bd2-4b97-4d6b-8b32-08e0aea74af1" providerId="AD" clId="Web-{9A98AD8B-C2F4-4057-8DE7-67D63FC51B2C}" dt="2020-05-11T13:18:00.536" v="26" actId="20577"/>
          <ac:spMkLst>
            <pc:docMk/>
            <pc:sldMk cId="3526794786" sldId="287"/>
            <ac:spMk id="2" creationId="{5011B682-A6D8-4424-B0B0-D3B73A111AAC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D0F31BBA-03BF-4787-BC1B-F3545F61A6CE}"/>
    <pc:docChg chg="delSld modSld sldOrd">
      <pc:chgData name="Ahmed  Sabbadi" userId="S::ahmed.sabbabi_nodall.io#ext#@nexteamio.onmicrosoft.com::331b9bd2-4b97-4d6b-8b32-08e0aea74af1" providerId="AD" clId="Web-{D0F31BBA-03BF-4787-BC1B-F3545F61A6CE}" dt="2020-05-10T10:51:38.886" v="666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D0F31BBA-03BF-4787-BC1B-F3545F61A6CE}" dt="2020-05-10T10:51:30.042" v="664" actId="20577"/>
        <pc:sldMkLst>
          <pc:docMk/>
          <pc:sldMk cId="3089987379" sldId="280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51:30.042" v="664" actId="20577"/>
          <ac:spMkLst>
            <pc:docMk/>
            <pc:sldMk cId="3089987379" sldId="280"/>
            <ac:spMk id="3" creationId="{AAACE1B5-3C28-4646-9B4A-CCDBC8C66E6A}"/>
          </ac:spMkLst>
        </pc:spChg>
      </pc:sldChg>
      <pc:sldChg chg="modSp">
        <pc:chgData name="Ahmed  Sabbadi" userId="S::ahmed.sabbabi_nodall.io#ext#@nexteamio.onmicrosoft.com::331b9bd2-4b97-4d6b-8b32-08e0aea74af1" providerId="AD" clId="Web-{D0F31BBA-03BF-4787-BC1B-F3545F61A6CE}" dt="2020-05-10T10:20:28.843" v="149" actId="20577"/>
        <pc:sldMkLst>
          <pc:docMk/>
          <pc:sldMk cId="3809912932" sldId="293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20:28.843" v="149" actId="20577"/>
          <ac:spMkLst>
            <pc:docMk/>
            <pc:sldMk cId="3809912932" sldId="293"/>
            <ac:spMk id="3" creationId="{8496EC3F-5071-4765-8FA6-75E36CBE5A0E}"/>
          </ac:spMkLst>
        </pc:spChg>
      </pc:sldChg>
      <pc:sldChg chg="modSp">
        <pc:chgData name="Ahmed  Sabbadi" userId="S::ahmed.sabbabi_nodall.io#ext#@nexteamio.onmicrosoft.com::331b9bd2-4b97-4d6b-8b32-08e0aea74af1" providerId="AD" clId="Web-{D0F31BBA-03BF-4787-BC1B-F3545F61A6CE}" dt="2020-05-10T10:50:28.809" v="656" actId="14100"/>
        <pc:sldMkLst>
          <pc:docMk/>
          <pc:sldMk cId="972775539" sldId="294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50:28.809" v="656" actId="14100"/>
          <ac:spMkLst>
            <pc:docMk/>
            <pc:sldMk cId="972775539" sldId="294"/>
            <ac:spMk id="5" creationId="{249C33D6-F1BD-41B3-A719-4E09AEADD0FB}"/>
          </ac:spMkLst>
        </pc:spChg>
        <pc:picChg chg="mod">
          <ac:chgData name="Ahmed  Sabbadi" userId="S::ahmed.sabbabi_nodall.io#ext#@nexteamio.onmicrosoft.com::331b9bd2-4b97-4d6b-8b32-08e0aea74af1" providerId="AD" clId="Web-{D0F31BBA-03BF-4787-BC1B-F3545F61A6CE}" dt="2020-05-10T10:00:46.030" v="1" actId="1076"/>
          <ac:picMkLst>
            <pc:docMk/>
            <pc:sldMk cId="972775539" sldId="294"/>
            <ac:picMk id="7" creationId="{9CBD79AF-C212-4862-8800-D41E8538E908}"/>
          </ac:picMkLst>
        </pc:picChg>
        <pc:picChg chg="mod">
          <ac:chgData name="Ahmed  Sabbadi" userId="S::ahmed.sabbabi_nodall.io#ext#@nexteamio.onmicrosoft.com::331b9bd2-4b97-4d6b-8b32-08e0aea74af1" providerId="AD" clId="Web-{D0F31BBA-03BF-4787-BC1B-F3545F61A6CE}" dt="2020-05-10T10:00:42.093" v="0" actId="1076"/>
          <ac:picMkLst>
            <pc:docMk/>
            <pc:sldMk cId="972775539" sldId="294"/>
            <ac:picMk id="9" creationId="{ACD388F5-D75C-41FC-8544-6C934ACFC954}"/>
          </ac:picMkLst>
        </pc:picChg>
        <pc:picChg chg="mod">
          <ac:chgData name="Ahmed  Sabbadi" userId="S::ahmed.sabbabi_nodall.io#ext#@nexteamio.onmicrosoft.com::331b9bd2-4b97-4d6b-8b32-08e0aea74af1" providerId="AD" clId="Web-{D0F31BBA-03BF-4787-BC1B-F3545F61A6CE}" dt="2020-05-10T10:00:49.608" v="2" actId="1076"/>
          <ac:picMkLst>
            <pc:docMk/>
            <pc:sldMk cId="972775539" sldId="294"/>
            <ac:picMk id="11" creationId="{8FDB5778-98F7-4883-98EE-738A09665A0A}"/>
          </ac:picMkLst>
        </pc:picChg>
      </pc:sldChg>
      <pc:sldChg chg="addSp modSp">
        <pc:chgData name="Ahmed  Sabbadi" userId="S::ahmed.sabbabi_nodall.io#ext#@nexteamio.onmicrosoft.com::331b9bd2-4b97-4d6b-8b32-08e0aea74af1" providerId="AD" clId="Web-{D0F31BBA-03BF-4787-BC1B-F3545F61A6CE}" dt="2020-05-10T10:31:54.726" v="330" actId="20577"/>
        <pc:sldMkLst>
          <pc:docMk/>
          <pc:sldMk cId="2048429242" sldId="295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28:57.759" v="214" actId="20577"/>
          <ac:spMkLst>
            <pc:docMk/>
            <pc:sldMk cId="2048429242" sldId="295"/>
            <ac:spMk id="11" creationId="{D47B8082-1F8B-4F57-A26B-199B750984EA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0:48.867" v="281" actId="20577"/>
          <ac:spMkLst>
            <pc:docMk/>
            <pc:sldMk cId="2048429242" sldId="295"/>
            <ac:spMk id="18" creationId="{7F28B27F-2C1B-424C-9DF1-5A51A914A60D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29:54.665" v="250" actId="20577"/>
          <ac:spMkLst>
            <pc:docMk/>
            <pc:sldMk cId="2048429242" sldId="295"/>
            <ac:spMk id="19" creationId="{4FD42373-0255-4708-A877-2AD9A42EDC70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0:19.805" v="265" actId="20577"/>
          <ac:spMkLst>
            <pc:docMk/>
            <pc:sldMk cId="2048429242" sldId="295"/>
            <ac:spMk id="20" creationId="{A3650DB5-5F35-4AE2-A96E-9FF6396B01B7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0:55.164" v="288" actId="20577"/>
          <ac:spMkLst>
            <pc:docMk/>
            <pc:sldMk cId="2048429242" sldId="295"/>
            <ac:spMk id="21" creationId="{AB09CB57-7D6C-46B8-9A82-9D2CD9B21B52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29:05.071" v="220" actId="20577"/>
          <ac:spMkLst>
            <pc:docMk/>
            <pc:sldMk cId="2048429242" sldId="295"/>
            <ac:spMk id="23" creationId="{BF793E5D-4627-4D4B-A405-FD0BBA1C8F2C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0:16.493" v="259" actId="20577"/>
          <ac:spMkLst>
            <pc:docMk/>
            <pc:sldMk cId="2048429242" sldId="295"/>
            <ac:spMk id="24" creationId="{25D6E315-E72C-4993-B74D-6981AE7B1AED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29:24.306" v="233" actId="20577"/>
          <ac:spMkLst>
            <pc:docMk/>
            <pc:sldMk cId="2048429242" sldId="295"/>
            <ac:spMk id="28" creationId="{C5F5A3A3-9017-45E3-B3F4-F84F3F9B27F8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1:16.429" v="306" actId="20577"/>
          <ac:spMkLst>
            <pc:docMk/>
            <pc:sldMk cId="2048429242" sldId="295"/>
            <ac:spMk id="31" creationId="{A4EB2C8B-63FA-4D5C-8F58-D1915E51BA61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29:20.149" v="232" actId="20577"/>
          <ac:spMkLst>
            <pc:docMk/>
            <pc:sldMk cId="2048429242" sldId="295"/>
            <ac:spMk id="33" creationId="{5C7B6851-8056-4ABB-BE0B-0B6E2A6B4906}"/>
          </ac:spMkLst>
        </pc:spChg>
        <pc:spChg chg="add mod">
          <ac:chgData name="Ahmed  Sabbadi" userId="S::ahmed.sabbabi_nodall.io#ext#@nexteamio.onmicrosoft.com::331b9bd2-4b97-4d6b-8b32-08e0aea74af1" providerId="AD" clId="Web-{D0F31BBA-03BF-4787-BC1B-F3545F61A6CE}" dt="2020-05-10T10:30:38.570" v="271" actId="1076"/>
          <ac:spMkLst>
            <pc:docMk/>
            <pc:sldMk cId="2048429242" sldId="295"/>
            <ac:spMk id="37" creationId="{A0CC3B92-8408-4AB0-A965-DA5338B9FC26}"/>
          </ac:spMkLst>
        </pc:spChg>
        <pc:spChg chg="add mod">
          <ac:chgData name="Ahmed  Sabbadi" userId="S::ahmed.sabbabi_nodall.io#ext#@nexteamio.onmicrosoft.com::331b9bd2-4b97-4d6b-8b32-08e0aea74af1" providerId="AD" clId="Web-{D0F31BBA-03BF-4787-BC1B-F3545F61A6CE}" dt="2020-05-10T10:31:43.179" v="320" actId="20577"/>
          <ac:spMkLst>
            <pc:docMk/>
            <pc:sldMk cId="2048429242" sldId="295"/>
            <ac:spMk id="38" creationId="{EFF6B787-8B90-4DE3-9619-3BE3B49AA7CA}"/>
          </ac:spMkLst>
        </pc:spChg>
        <pc:spChg chg="add mod">
          <ac:chgData name="Ahmed  Sabbadi" userId="S::ahmed.sabbabi_nodall.io#ext#@nexteamio.onmicrosoft.com::331b9bd2-4b97-4d6b-8b32-08e0aea74af1" providerId="AD" clId="Web-{D0F31BBA-03BF-4787-BC1B-F3545F61A6CE}" dt="2020-05-10T10:31:49.242" v="328" actId="20577"/>
          <ac:spMkLst>
            <pc:docMk/>
            <pc:sldMk cId="2048429242" sldId="295"/>
            <ac:spMk id="39" creationId="{FC273164-C323-4C20-A892-062FC6EF6F84}"/>
          </ac:spMkLst>
        </pc:spChg>
        <pc:spChg chg="add mod">
          <ac:chgData name="Ahmed  Sabbadi" userId="S::ahmed.sabbabi_nodall.io#ext#@nexteamio.onmicrosoft.com::331b9bd2-4b97-4d6b-8b32-08e0aea74af1" providerId="AD" clId="Web-{D0F31BBA-03BF-4787-BC1B-F3545F61A6CE}" dt="2020-05-10T10:31:54.726" v="330" actId="20577"/>
          <ac:spMkLst>
            <pc:docMk/>
            <pc:sldMk cId="2048429242" sldId="295"/>
            <ac:spMk id="40" creationId="{52E188FB-B5A5-46B2-BD2C-1CE70797C9EB}"/>
          </ac:spMkLst>
        </pc:spChg>
        <pc:spChg chg="add mod">
          <ac:chgData name="Ahmed  Sabbadi" userId="S::ahmed.sabbabi_nodall.io#ext#@nexteamio.onmicrosoft.com::331b9bd2-4b97-4d6b-8b32-08e0aea74af1" providerId="AD" clId="Web-{D0F31BBA-03BF-4787-BC1B-F3545F61A6CE}" dt="2020-05-10T10:30:38.649" v="275" actId="1076"/>
          <ac:spMkLst>
            <pc:docMk/>
            <pc:sldMk cId="2048429242" sldId="295"/>
            <ac:spMk id="41" creationId="{74601D02-D99C-488B-93E9-BB8FCEEBA458}"/>
          </ac:spMkLst>
        </pc:spChg>
      </pc:sldChg>
      <pc:sldChg chg="modSp">
        <pc:chgData name="Ahmed  Sabbadi" userId="S::ahmed.sabbabi_nodall.io#ext#@nexteamio.onmicrosoft.com::331b9bd2-4b97-4d6b-8b32-08e0aea74af1" providerId="AD" clId="Web-{D0F31BBA-03BF-4787-BC1B-F3545F61A6CE}" dt="2020-05-10T10:37:18.755" v="570"/>
        <pc:sldMkLst>
          <pc:docMk/>
          <pc:sldMk cId="1844515474" sldId="312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37:18.755" v="570"/>
          <ac:spMkLst>
            <pc:docMk/>
            <pc:sldMk cId="1844515474" sldId="312"/>
            <ac:spMk id="21" creationId="{8E87AAB4-16B6-479E-9320-2B95A3A98C5C}"/>
          </ac:spMkLst>
        </pc:spChg>
      </pc:sldChg>
      <pc:sldChg chg="modSp">
        <pc:chgData name="Ahmed  Sabbadi" userId="S::ahmed.sabbabi_nodall.io#ext#@nexteamio.onmicrosoft.com::331b9bd2-4b97-4d6b-8b32-08e0aea74af1" providerId="AD" clId="Web-{D0F31BBA-03BF-4787-BC1B-F3545F61A6CE}" dt="2020-05-10T10:27:48.400" v="208" actId="20577"/>
        <pc:sldMkLst>
          <pc:docMk/>
          <pc:sldMk cId="150326787" sldId="313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27:48.400" v="208" actId="20577"/>
          <ac:spMkLst>
            <pc:docMk/>
            <pc:sldMk cId="150326787" sldId="313"/>
            <ac:spMk id="22" creationId="{24F9592F-F4F9-4871-AB30-B21E71E13676}"/>
          </ac:spMkLst>
        </pc:spChg>
      </pc:sldChg>
      <pc:sldChg chg="modSp">
        <pc:chgData name="Ahmed  Sabbadi" userId="S::ahmed.sabbabi_nodall.io#ext#@nexteamio.onmicrosoft.com::331b9bd2-4b97-4d6b-8b32-08e0aea74af1" providerId="AD" clId="Web-{D0F31BBA-03BF-4787-BC1B-F3545F61A6CE}" dt="2020-05-10T10:26:16.651" v="186" actId="20577"/>
        <pc:sldMkLst>
          <pc:docMk/>
          <pc:sldMk cId="1777704944" sldId="322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26:16.651" v="186" actId="20577"/>
          <ac:spMkLst>
            <pc:docMk/>
            <pc:sldMk cId="1777704944" sldId="322"/>
            <ac:spMk id="11" creationId="{6CFC6A8D-0E3C-2B40-9A5D-2BB6F6BB34EA}"/>
          </ac:spMkLst>
        </pc:spChg>
      </pc:sldChg>
      <pc:sldChg chg="del ord">
        <pc:chgData name="Ahmed  Sabbadi" userId="S::ahmed.sabbabi_nodall.io#ext#@nexteamio.onmicrosoft.com::331b9bd2-4b97-4d6b-8b32-08e0aea74af1" providerId="AD" clId="Web-{D0F31BBA-03BF-4787-BC1B-F3545F61A6CE}" dt="2020-05-10T10:26:56.667" v="196"/>
        <pc:sldMkLst>
          <pc:docMk/>
          <pc:sldMk cId="2301563284" sldId="323"/>
        </pc:sldMkLst>
      </pc:sldChg>
      <pc:sldChg chg="addSp delSp modSp">
        <pc:chgData name="Ahmed  Sabbadi" userId="S::ahmed.sabbabi_nodall.io#ext#@nexteamio.onmicrosoft.com::331b9bd2-4b97-4d6b-8b32-08e0aea74af1" providerId="AD" clId="Web-{D0F31BBA-03BF-4787-BC1B-F3545F61A6CE}" dt="2020-05-10T10:26:53.479" v="195"/>
        <pc:sldMkLst>
          <pc:docMk/>
          <pc:sldMk cId="1032289061" sldId="324"/>
        </pc:sldMkLst>
        <pc:spChg chg="add del mod">
          <ac:chgData name="Ahmed  Sabbadi" userId="S::ahmed.sabbabi_nodall.io#ext#@nexteamio.onmicrosoft.com::331b9bd2-4b97-4d6b-8b32-08e0aea74af1" providerId="AD" clId="Web-{D0F31BBA-03BF-4787-BC1B-F3545F61A6CE}" dt="2020-05-10T10:26:53.479" v="195"/>
          <ac:spMkLst>
            <pc:docMk/>
            <pc:sldMk cId="1032289061" sldId="324"/>
            <ac:spMk id="4" creationId="{8205005A-136A-4347-82BF-4A152FCF9495}"/>
          </ac:spMkLst>
        </pc:spChg>
        <pc:spChg chg="add del mod">
          <ac:chgData name="Ahmed  Sabbadi" userId="S::ahmed.sabbabi_nodall.io#ext#@nexteamio.onmicrosoft.com::331b9bd2-4b97-4d6b-8b32-08e0aea74af1" providerId="AD" clId="Web-{D0F31BBA-03BF-4787-BC1B-F3545F61A6CE}" dt="2020-05-10T10:26:18.464" v="187"/>
          <ac:spMkLst>
            <pc:docMk/>
            <pc:sldMk cId="1032289061" sldId="324"/>
            <ac:spMk id="6" creationId="{E082E7AE-B2B2-417D-8A9C-FE4830ADF610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26:48.214" v="194" actId="20577"/>
          <ac:spMkLst>
            <pc:docMk/>
            <pc:sldMk cId="1032289061" sldId="324"/>
            <ac:spMk id="23" creationId="{A9CE77A3-FE48-488C-99A5-706D0F281608}"/>
          </ac:spMkLst>
        </pc:spChg>
      </pc:sldChg>
      <pc:sldChg chg="del">
        <pc:chgData name="Ahmed  Sabbadi" userId="S::ahmed.sabbabi_nodall.io#ext#@nexteamio.onmicrosoft.com::331b9bd2-4b97-4d6b-8b32-08e0aea74af1" providerId="AD" clId="Web-{D0F31BBA-03BF-4787-BC1B-F3545F61A6CE}" dt="2020-05-10T10:23:29.684" v="161"/>
        <pc:sldMkLst>
          <pc:docMk/>
          <pc:sldMk cId="3915191915" sldId="325"/>
        </pc:sldMkLst>
      </pc:sldChg>
      <pc:sldChg chg="modSp">
        <pc:chgData name="Ahmed  Sabbadi" userId="S::ahmed.sabbabi_nodall.io#ext#@nexteamio.onmicrosoft.com::331b9bd2-4b97-4d6b-8b32-08e0aea74af1" providerId="AD" clId="Web-{D0F31BBA-03BF-4787-BC1B-F3545F61A6CE}" dt="2020-05-10T10:49:03.059" v="655" actId="14100"/>
        <pc:sldMkLst>
          <pc:docMk/>
          <pc:sldMk cId="4003678467" sldId="326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49:03.059" v="655" actId="14100"/>
          <ac:spMkLst>
            <pc:docMk/>
            <pc:sldMk cId="4003678467" sldId="326"/>
            <ac:spMk id="3" creationId="{4168FA68-FD2F-42F8-AA38-195FC8850D25}"/>
          </ac:spMkLst>
        </pc:spChg>
      </pc:sldChg>
      <pc:sldChg chg="modSp">
        <pc:chgData name="Ahmed  Sabbadi" userId="S::ahmed.sabbabi_nodall.io#ext#@nexteamio.onmicrosoft.com::331b9bd2-4b97-4d6b-8b32-08e0aea74af1" providerId="AD" clId="Web-{D0F31BBA-03BF-4787-BC1B-F3545F61A6CE}" dt="2020-05-10T10:37:32.332" v="576" actId="1076"/>
        <pc:sldMkLst>
          <pc:docMk/>
          <pc:sldMk cId="584136890" sldId="327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37:29.817" v="573" actId="20577"/>
          <ac:spMkLst>
            <pc:docMk/>
            <pc:sldMk cId="584136890" sldId="327"/>
            <ac:spMk id="3" creationId="{206EEFB6-9388-4B9C-99D3-2CCD965C98D3}"/>
          </ac:spMkLst>
        </pc:spChg>
        <pc:picChg chg="mod">
          <ac:chgData name="Ahmed  Sabbadi" userId="S::ahmed.sabbabi_nodall.io#ext#@nexteamio.onmicrosoft.com::331b9bd2-4b97-4d6b-8b32-08e0aea74af1" providerId="AD" clId="Web-{D0F31BBA-03BF-4787-BC1B-F3545F61A6CE}" dt="2020-05-10T10:37:32.332" v="576" actId="1076"/>
          <ac:picMkLst>
            <pc:docMk/>
            <pc:sldMk cId="584136890" sldId="327"/>
            <ac:picMk id="2" creationId="{6B0774D5-E716-4D68-9B26-06EDDBA825BD}"/>
          </ac:picMkLst>
        </pc:picChg>
      </pc:sldChg>
      <pc:sldChg chg="modSp">
        <pc:chgData name="Ahmed  Sabbadi" userId="S::ahmed.sabbabi_nodall.io#ext#@nexteamio.onmicrosoft.com::331b9bd2-4b97-4d6b-8b32-08e0aea74af1" providerId="AD" clId="Web-{D0F31BBA-03BF-4787-BC1B-F3545F61A6CE}" dt="2020-05-10T10:36:59.661" v="568" actId="20577"/>
        <pc:sldMkLst>
          <pc:docMk/>
          <pc:sldMk cId="4102584862" sldId="330"/>
        </pc:sldMkLst>
        <pc:spChg chg="mod">
          <ac:chgData name="Ahmed  Sabbadi" userId="S::ahmed.sabbabi_nodall.io#ext#@nexteamio.onmicrosoft.com::331b9bd2-4b97-4d6b-8b32-08e0aea74af1" providerId="AD" clId="Web-{D0F31BBA-03BF-4787-BC1B-F3545F61A6CE}" dt="2020-05-10T10:34:45.569" v="478" actId="14100"/>
          <ac:spMkLst>
            <pc:docMk/>
            <pc:sldMk cId="4102584862" sldId="330"/>
            <ac:spMk id="11" creationId="{D47B8082-1F8B-4F57-A26B-199B750984EA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4:45.584" v="479" actId="14100"/>
          <ac:spMkLst>
            <pc:docMk/>
            <pc:sldMk cId="4102584862" sldId="330"/>
            <ac:spMk id="12" creationId="{1EF2B80F-D774-4788-B290-2EDEC56E9CEE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5:23.850" v="498" actId="1076"/>
          <ac:spMkLst>
            <pc:docMk/>
            <pc:sldMk cId="4102584862" sldId="330"/>
            <ac:spMk id="16" creationId="{C3A942C3-DA36-4D6C-889A-74D2F4F01973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4:53.787" v="493" actId="1076"/>
          <ac:spMkLst>
            <pc:docMk/>
            <pc:sldMk cId="4102584862" sldId="330"/>
            <ac:spMk id="17" creationId="{A11F1892-9606-41E9-94C5-8633C2B68647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5:29.099" v="512" actId="20577"/>
          <ac:spMkLst>
            <pc:docMk/>
            <pc:sldMk cId="4102584862" sldId="330"/>
            <ac:spMk id="19" creationId="{4FD42373-0255-4708-A877-2AD9A42EDC70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5:32.834" v="519" actId="20577"/>
          <ac:spMkLst>
            <pc:docMk/>
            <pc:sldMk cId="4102584862" sldId="330"/>
            <ac:spMk id="20" creationId="{A3650DB5-5F35-4AE2-A96E-9FF6396B01B7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4:45.600" v="480" actId="14100"/>
          <ac:spMkLst>
            <pc:docMk/>
            <pc:sldMk cId="4102584862" sldId="330"/>
            <ac:spMk id="23" creationId="{BF793E5D-4627-4D4B-A405-FD0BBA1C8F2C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5:23.881" v="500" actId="1076"/>
          <ac:spMkLst>
            <pc:docMk/>
            <pc:sldMk cId="4102584862" sldId="330"/>
            <ac:spMk id="24" creationId="{25D6E315-E72C-4993-B74D-6981AE7B1AED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4:53.819" v="495" actId="1076"/>
          <ac:spMkLst>
            <pc:docMk/>
            <pc:sldMk cId="4102584862" sldId="330"/>
            <ac:spMk id="25" creationId="{19325B3A-49CE-4B81-AFA7-F2729B4D8E8D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4:45.631" v="481" actId="14100"/>
          <ac:spMkLst>
            <pc:docMk/>
            <pc:sldMk cId="4102584862" sldId="330"/>
            <ac:spMk id="28" creationId="{C5F5A3A3-9017-45E3-B3F4-F84F3F9B27F8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6:59.661" v="568" actId="20577"/>
          <ac:spMkLst>
            <pc:docMk/>
            <pc:sldMk cId="4102584862" sldId="330"/>
            <ac:spMk id="33" creationId="{5C7B6851-8056-4ABB-BE0B-0B6E2A6B4906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5:23.896" v="501" actId="1076"/>
          <ac:spMkLst>
            <pc:docMk/>
            <pc:sldMk cId="4102584862" sldId="330"/>
            <ac:spMk id="41" creationId="{CF88F336-37A7-4150-8D16-4D93D41A6BAD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4:53.834" v="496" actId="1076"/>
          <ac:spMkLst>
            <pc:docMk/>
            <pc:sldMk cId="4102584862" sldId="330"/>
            <ac:spMk id="42" creationId="{3370012B-9854-4215-9829-F1F041DECAEE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5:23.912" v="502" actId="1076"/>
          <ac:spMkLst>
            <pc:docMk/>
            <pc:sldMk cId="4102584862" sldId="330"/>
            <ac:spMk id="44" creationId="{ACAE20CF-B220-4D2F-B4D2-CE05D9A7D209}"/>
          </ac:spMkLst>
        </pc:spChg>
        <pc:spChg chg="mod">
          <ac:chgData name="Ahmed  Sabbadi" userId="S::ahmed.sabbabi_nodall.io#ext#@nexteamio.onmicrosoft.com::331b9bd2-4b97-4d6b-8b32-08e0aea74af1" providerId="AD" clId="Web-{D0F31BBA-03BF-4787-BC1B-F3545F61A6CE}" dt="2020-05-10T10:34:53.850" v="497" actId="1076"/>
          <ac:spMkLst>
            <pc:docMk/>
            <pc:sldMk cId="4102584862" sldId="330"/>
            <ac:spMk id="45" creationId="{DF5018E0-DDEB-48CE-AED7-97D3F9E19585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19E775B8-B52E-41EA-AF13-51B19B6395B9}"/>
    <pc:docChg chg="modSld">
      <pc:chgData name="Ahmed  Sabbadi" userId="S::ahmed.sabbabi_nodall.io#ext#@nexteamio.onmicrosoft.com::331b9bd2-4b97-4d6b-8b32-08e0aea74af1" providerId="AD" clId="Web-{19E775B8-B52E-41EA-AF13-51B19B6395B9}" dt="2020-05-09T12:11:52.865" v="1104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19E775B8-B52E-41EA-AF13-51B19B6395B9}" dt="2020-05-09T12:11:52.865" v="1103" actId="20577"/>
        <pc:sldMkLst>
          <pc:docMk/>
          <pc:sldMk cId="3809912932" sldId="293"/>
        </pc:sldMkLst>
        <pc:spChg chg="mod">
          <ac:chgData name="Ahmed  Sabbadi" userId="S::ahmed.sabbabi_nodall.io#ext#@nexteamio.onmicrosoft.com::331b9bd2-4b97-4d6b-8b32-08e0aea74af1" providerId="AD" clId="Web-{19E775B8-B52E-41EA-AF13-51B19B6395B9}" dt="2020-05-09T12:11:52.865" v="1103" actId="20577"/>
          <ac:spMkLst>
            <pc:docMk/>
            <pc:sldMk cId="3809912932" sldId="293"/>
            <ac:spMk id="3" creationId="{8496EC3F-5071-4765-8FA6-75E36CBE5A0E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95A1DEF6-8A61-4F86-996D-901FA85DA0F7}"/>
    <pc:docChg chg="modSld">
      <pc:chgData name="Ahmed  Sabbadi" userId="S::ahmed.sabbabi_nodall.io#ext#@nexteamio.onmicrosoft.com::331b9bd2-4b97-4d6b-8b32-08e0aea74af1" providerId="AD" clId="Web-{95A1DEF6-8A61-4F86-996D-901FA85DA0F7}" dt="2020-05-20T14:47:00.296" v="32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95A1DEF6-8A61-4F86-996D-901FA85DA0F7}" dt="2020-05-20T14:42:55.682" v="20" actId="20577"/>
        <pc:sldMkLst>
          <pc:docMk/>
          <pc:sldMk cId="54433471" sldId="374"/>
        </pc:sldMkLst>
        <pc:spChg chg="mod">
          <ac:chgData name="Ahmed  Sabbadi" userId="S::ahmed.sabbabi_nodall.io#ext#@nexteamio.onmicrosoft.com::331b9bd2-4b97-4d6b-8b32-08e0aea74af1" providerId="AD" clId="Web-{95A1DEF6-8A61-4F86-996D-901FA85DA0F7}" dt="2020-05-20T14:42:45.353" v="19" actId="1076"/>
          <ac:spMkLst>
            <pc:docMk/>
            <pc:sldMk cId="54433471" sldId="374"/>
            <ac:spMk id="2" creationId="{929A613E-21F7-4B84-8BD6-4701DFC3734C}"/>
          </ac:spMkLst>
        </pc:spChg>
        <pc:spChg chg="mod">
          <ac:chgData name="Ahmed  Sabbadi" userId="S::ahmed.sabbabi_nodall.io#ext#@nexteamio.onmicrosoft.com::331b9bd2-4b97-4d6b-8b32-08e0aea74af1" providerId="AD" clId="Web-{95A1DEF6-8A61-4F86-996D-901FA85DA0F7}" dt="2020-05-20T14:42:35.664" v="15" actId="20577"/>
          <ac:spMkLst>
            <pc:docMk/>
            <pc:sldMk cId="54433471" sldId="374"/>
            <ac:spMk id="4" creationId="{E0452B05-E916-43DA-9678-BD7ED7D5321C}"/>
          </ac:spMkLst>
        </pc:spChg>
        <pc:spChg chg="mod">
          <ac:chgData name="Ahmed  Sabbadi" userId="S::ahmed.sabbabi_nodall.io#ext#@nexteamio.onmicrosoft.com::331b9bd2-4b97-4d6b-8b32-08e0aea74af1" providerId="AD" clId="Web-{95A1DEF6-8A61-4F86-996D-901FA85DA0F7}" dt="2020-05-20T14:42:55.682" v="20" actId="20577"/>
          <ac:spMkLst>
            <pc:docMk/>
            <pc:sldMk cId="54433471" sldId="374"/>
            <ac:spMk id="5" creationId="{570DEAAE-F79E-4929-98BE-02984E788765}"/>
          </ac:spMkLst>
        </pc:spChg>
      </pc:sldChg>
      <pc:sldChg chg="modSp">
        <pc:chgData name="Ahmed  Sabbadi" userId="S::ahmed.sabbabi_nodall.io#ext#@nexteamio.onmicrosoft.com::331b9bd2-4b97-4d6b-8b32-08e0aea74af1" providerId="AD" clId="Web-{95A1DEF6-8A61-4F86-996D-901FA85DA0F7}" dt="2020-05-20T14:46:57.771" v="31" actId="20577"/>
        <pc:sldMkLst>
          <pc:docMk/>
          <pc:sldMk cId="1932785051" sldId="378"/>
        </pc:sldMkLst>
        <pc:spChg chg="mod">
          <ac:chgData name="Ahmed  Sabbadi" userId="S::ahmed.sabbabi_nodall.io#ext#@nexteamio.onmicrosoft.com::331b9bd2-4b97-4d6b-8b32-08e0aea74af1" providerId="AD" clId="Web-{95A1DEF6-8A61-4F86-996D-901FA85DA0F7}" dt="2020-05-20T14:46:57.771" v="31" actId="20577"/>
          <ac:spMkLst>
            <pc:docMk/>
            <pc:sldMk cId="1932785051" sldId="378"/>
            <ac:spMk id="12" creationId="{D6B62BD2-F1DD-45F2-8F64-23DFCBC47B02}"/>
          </ac:spMkLst>
        </pc:spChg>
      </pc:sldChg>
    </pc:docChg>
  </pc:docChgLst>
  <pc:docChgLst>
    <pc:chgData name="Juan Coll Soler" userId="S::juan.coll@nex-group.io::76f29f96-a77f-4610-b877-c87639bea5ae" providerId="AD" clId="Web-{587DF1A5-AA8E-4ED3-9DF3-D60FFB125432}"/>
    <pc:docChg chg="modSld">
      <pc:chgData name="Juan Coll Soler" userId="S::juan.coll@nex-group.io::76f29f96-a77f-4610-b877-c87639bea5ae" providerId="AD" clId="Web-{587DF1A5-AA8E-4ED3-9DF3-D60FFB125432}" dt="2020-05-17T19:26:02.823" v="101"/>
      <pc:docMkLst>
        <pc:docMk/>
      </pc:docMkLst>
      <pc:sldChg chg="delSp modSp">
        <pc:chgData name="Juan Coll Soler" userId="S::juan.coll@nex-group.io::76f29f96-a77f-4610-b877-c87639bea5ae" providerId="AD" clId="Web-{587DF1A5-AA8E-4ED3-9DF3-D60FFB125432}" dt="2020-05-17T19:18:05.103" v="93"/>
        <pc:sldMkLst>
          <pc:docMk/>
          <pc:sldMk cId="3089987379" sldId="280"/>
        </pc:sldMkLst>
        <pc:spChg chg="mod">
          <ac:chgData name="Juan Coll Soler" userId="S::juan.coll@nex-group.io::76f29f96-a77f-4610-b877-c87639bea5ae" providerId="AD" clId="Web-{587DF1A5-AA8E-4ED3-9DF3-D60FFB125432}" dt="2020-05-17T19:18:05.103" v="93"/>
          <ac:spMkLst>
            <pc:docMk/>
            <pc:sldMk cId="3089987379" sldId="280"/>
            <ac:spMk id="16" creationId="{870EF058-C222-B647-996C-DC62CF2ABC62}"/>
          </ac:spMkLst>
        </pc:spChg>
        <pc:spChg chg="mod">
          <ac:chgData name="Juan Coll Soler" userId="S::juan.coll@nex-group.io::76f29f96-a77f-4610-b877-c87639bea5ae" providerId="AD" clId="Web-{587DF1A5-AA8E-4ED3-9DF3-D60FFB125432}" dt="2020-05-17T19:17:40.368" v="74" actId="20577"/>
          <ac:spMkLst>
            <pc:docMk/>
            <pc:sldMk cId="3089987379" sldId="280"/>
            <ac:spMk id="45" creationId="{ACEE66AC-FC84-064B-BAB0-88ADDD4A6A5D}"/>
          </ac:spMkLst>
        </pc:spChg>
        <pc:grpChg chg="del">
          <ac:chgData name="Juan Coll Soler" userId="S::juan.coll@nex-group.io::76f29f96-a77f-4610-b877-c87639bea5ae" providerId="AD" clId="Web-{587DF1A5-AA8E-4ED3-9DF3-D60FFB125432}" dt="2020-05-17T19:17:45.103" v="77"/>
          <ac:grpSpMkLst>
            <pc:docMk/>
            <pc:sldMk cId="3089987379" sldId="280"/>
            <ac:grpSpMk id="5" creationId="{185B1EB5-7CED-490B-93A9-9A85FF830537}"/>
          </ac:grpSpMkLst>
        </pc:grpChg>
        <pc:cxnChg chg="mod">
          <ac:chgData name="Juan Coll Soler" userId="S::juan.coll@nex-group.io::76f29f96-a77f-4610-b877-c87639bea5ae" providerId="AD" clId="Web-{587DF1A5-AA8E-4ED3-9DF3-D60FFB125432}" dt="2020-05-17T19:17:45.103" v="77"/>
          <ac:cxnSpMkLst>
            <pc:docMk/>
            <pc:sldMk cId="3089987379" sldId="280"/>
            <ac:cxnSpMk id="44" creationId="{47485C53-F5B4-9843-8F24-FD3E042848D7}"/>
          </ac:cxnSpMkLst>
        </pc:cxnChg>
      </pc:sldChg>
      <pc:sldChg chg="modSp">
        <pc:chgData name="Juan Coll Soler" userId="S::juan.coll@nex-group.io::76f29f96-a77f-4610-b877-c87639bea5ae" providerId="AD" clId="Web-{587DF1A5-AA8E-4ED3-9DF3-D60FFB125432}" dt="2020-05-17T18:55:01.864" v="51" actId="1076"/>
        <pc:sldMkLst>
          <pc:docMk/>
          <pc:sldMk cId="349006726" sldId="346"/>
        </pc:sldMkLst>
        <pc:spChg chg="mod">
          <ac:chgData name="Juan Coll Soler" userId="S::juan.coll@nex-group.io::76f29f96-a77f-4610-b877-c87639bea5ae" providerId="AD" clId="Web-{587DF1A5-AA8E-4ED3-9DF3-D60FFB125432}" dt="2020-05-17T18:55:01.864" v="51" actId="1076"/>
          <ac:spMkLst>
            <pc:docMk/>
            <pc:sldMk cId="349006726" sldId="346"/>
            <ac:spMk id="16" creationId="{8B8F5345-D716-4F39-BBC9-0E493FBCE102}"/>
          </ac:spMkLst>
        </pc:spChg>
      </pc:sldChg>
      <pc:sldChg chg="modSp">
        <pc:chgData name="Juan Coll Soler" userId="S::juan.coll@nex-group.io::76f29f96-a77f-4610-b877-c87639bea5ae" providerId="AD" clId="Web-{587DF1A5-AA8E-4ED3-9DF3-D60FFB125432}" dt="2020-05-17T19:26:02.823" v="101"/>
        <pc:sldMkLst>
          <pc:docMk/>
          <pc:sldMk cId="112467898" sldId="359"/>
        </pc:sldMkLst>
        <pc:spChg chg="mod">
          <ac:chgData name="Juan Coll Soler" userId="S::juan.coll@nex-group.io::76f29f96-a77f-4610-b877-c87639bea5ae" providerId="AD" clId="Web-{587DF1A5-AA8E-4ED3-9DF3-D60FFB125432}" dt="2020-05-17T19:26:02.823" v="101"/>
          <ac:spMkLst>
            <pc:docMk/>
            <pc:sldMk cId="112467898" sldId="359"/>
            <ac:spMk id="29" creationId="{63898052-DE6D-024B-9587-FF1111B95DA2}"/>
          </ac:spMkLst>
        </pc:spChg>
      </pc:sldChg>
      <pc:sldChg chg="modSp">
        <pc:chgData name="Juan Coll Soler" userId="S::juan.coll@nex-group.io::76f29f96-a77f-4610-b877-c87639bea5ae" providerId="AD" clId="Web-{587DF1A5-AA8E-4ED3-9DF3-D60FFB125432}" dt="2020-05-17T18:57:05.724" v="61" actId="1076"/>
        <pc:sldMkLst>
          <pc:docMk/>
          <pc:sldMk cId="2931837406" sldId="373"/>
        </pc:sldMkLst>
        <pc:spChg chg="mod">
          <ac:chgData name="Juan Coll Soler" userId="S::juan.coll@nex-group.io::76f29f96-a77f-4610-b877-c87639bea5ae" providerId="AD" clId="Web-{587DF1A5-AA8E-4ED3-9DF3-D60FFB125432}" dt="2020-05-17T18:56:54.427" v="56" actId="20577"/>
          <ac:spMkLst>
            <pc:docMk/>
            <pc:sldMk cId="2931837406" sldId="373"/>
            <ac:spMk id="13" creationId="{30F865D0-D84C-441D-A6EA-8AAE588C0F15}"/>
          </ac:spMkLst>
        </pc:spChg>
        <pc:picChg chg="mod">
          <ac:chgData name="Juan Coll Soler" userId="S::juan.coll@nex-group.io::76f29f96-a77f-4610-b877-c87639bea5ae" providerId="AD" clId="Web-{587DF1A5-AA8E-4ED3-9DF3-D60FFB125432}" dt="2020-05-17T18:56:58.942" v="59" actId="1076"/>
          <ac:picMkLst>
            <pc:docMk/>
            <pc:sldMk cId="2931837406" sldId="373"/>
            <ac:picMk id="3" creationId="{B8FCA4EC-1462-4B65-8763-CC978D4BF07B}"/>
          </ac:picMkLst>
        </pc:picChg>
        <pc:picChg chg="mod">
          <ac:chgData name="Juan Coll Soler" userId="S::juan.coll@nex-group.io::76f29f96-a77f-4610-b877-c87639bea5ae" providerId="AD" clId="Web-{587DF1A5-AA8E-4ED3-9DF3-D60FFB125432}" dt="2020-05-17T18:56:56.692" v="58" actId="1076"/>
          <ac:picMkLst>
            <pc:docMk/>
            <pc:sldMk cId="2931837406" sldId="373"/>
            <ac:picMk id="7" creationId="{1C952D88-8411-48ED-B69A-572D57835E8E}"/>
          </ac:picMkLst>
        </pc:picChg>
        <pc:picChg chg="mod">
          <ac:chgData name="Juan Coll Soler" userId="S::juan.coll@nex-group.io::76f29f96-a77f-4610-b877-c87639bea5ae" providerId="AD" clId="Web-{587DF1A5-AA8E-4ED3-9DF3-D60FFB125432}" dt="2020-05-17T18:57:01.052" v="60" actId="1076"/>
          <ac:picMkLst>
            <pc:docMk/>
            <pc:sldMk cId="2931837406" sldId="373"/>
            <ac:picMk id="32" creationId="{F9709C41-D664-7845-8F0F-8F1364BA0AAE}"/>
          </ac:picMkLst>
        </pc:picChg>
        <pc:picChg chg="mod">
          <ac:chgData name="Juan Coll Soler" userId="S::juan.coll@nex-group.io::76f29f96-a77f-4610-b877-c87639bea5ae" providerId="AD" clId="Web-{587DF1A5-AA8E-4ED3-9DF3-D60FFB125432}" dt="2020-05-17T18:57:05.724" v="61" actId="1076"/>
          <ac:picMkLst>
            <pc:docMk/>
            <pc:sldMk cId="2931837406" sldId="373"/>
            <ac:picMk id="33" creationId="{02DAE21D-8F18-6A4F-A56E-1B207A9C9EC7}"/>
          </ac:picMkLst>
        </pc:picChg>
      </pc:sldChg>
      <pc:sldChg chg="modSp">
        <pc:chgData name="Juan Coll Soler" userId="S::juan.coll@nex-group.io::76f29f96-a77f-4610-b877-c87639bea5ae" providerId="AD" clId="Web-{587DF1A5-AA8E-4ED3-9DF3-D60FFB125432}" dt="2020-05-17T18:37:26.315" v="24" actId="20577"/>
        <pc:sldMkLst>
          <pc:docMk/>
          <pc:sldMk cId="982462327" sldId="374"/>
        </pc:sldMkLst>
        <pc:spChg chg="mod">
          <ac:chgData name="Juan Coll Soler" userId="S::juan.coll@nex-group.io::76f29f96-a77f-4610-b877-c87639bea5ae" providerId="AD" clId="Web-{587DF1A5-AA8E-4ED3-9DF3-D60FFB125432}" dt="2020-05-17T18:37:26.315" v="24" actId="20577"/>
          <ac:spMkLst>
            <pc:docMk/>
            <pc:sldMk cId="982462327" sldId="374"/>
            <ac:spMk id="4" creationId="{E0452B05-E916-43DA-9678-BD7ED7D5321C}"/>
          </ac:spMkLst>
        </pc:spChg>
      </pc:sldChg>
      <pc:sldChg chg="modSp">
        <pc:chgData name="Juan Coll Soler" userId="S::juan.coll@nex-group.io::76f29f96-a77f-4610-b877-c87639bea5ae" providerId="AD" clId="Web-{587DF1A5-AA8E-4ED3-9DF3-D60FFB125432}" dt="2020-05-17T18:58:39.552" v="68" actId="20577"/>
        <pc:sldMkLst>
          <pc:docMk/>
          <pc:sldMk cId="35147842" sldId="376"/>
        </pc:sldMkLst>
        <pc:spChg chg="mod">
          <ac:chgData name="Juan Coll Soler" userId="S::juan.coll@nex-group.io::76f29f96-a77f-4610-b877-c87639bea5ae" providerId="AD" clId="Web-{587DF1A5-AA8E-4ED3-9DF3-D60FFB125432}" dt="2020-05-17T18:58:33.630" v="63" actId="1076"/>
          <ac:spMkLst>
            <pc:docMk/>
            <pc:sldMk cId="35147842" sldId="376"/>
            <ac:spMk id="30" creationId="{0D6C2DBD-E282-7845-9804-E8FDC44C4EE9}"/>
          </ac:spMkLst>
        </pc:spChg>
        <pc:spChg chg="mod">
          <ac:chgData name="Juan Coll Soler" userId="S::juan.coll@nex-group.io::76f29f96-a77f-4610-b877-c87639bea5ae" providerId="AD" clId="Web-{587DF1A5-AA8E-4ED3-9DF3-D60FFB125432}" dt="2020-05-17T18:58:39.552" v="68" actId="20577"/>
          <ac:spMkLst>
            <pc:docMk/>
            <pc:sldMk cId="35147842" sldId="376"/>
            <ac:spMk id="105" creationId="{DE2576BC-876B-4144-8727-96FAD8E41534}"/>
          </ac:spMkLst>
        </pc:spChg>
        <pc:grpChg chg="mod">
          <ac:chgData name="Juan Coll Soler" userId="S::juan.coll@nex-group.io::76f29f96-a77f-4610-b877-c87639bea5ae" providerId="AD" clId="Web-{587DF1A5-AA8E-4ED3-9DF3-D60FFB125432}" dt="2020-05-17T18:58:33.630" v="62" actId="1076"/>
          <ac:grpSpMkLst>
            <pc:docMk/>
            <pc:sldMk cId="35147842" sldId="376"/>
            <ac:grpSpMk id="6" creationId="{9A7EF92F-D254-47C0-B22B-0939383FCCF4}"/>
          </ac:grpSpMkLst>
        </pc:grpChg>
      </pc:sldChg>
      <pc:sldChg chg="modSp">
        <pc:chgData name="Juan Coll Soler" userId="S::juan.coll@nex-group.io::76f29f96-a77f-4610-b877-c87639bea5ae" providerId="AD" clId="Web-{587DF1A5-AA8E-4ED3-9DF3-D60FFB125432}" dt="2020-05-17T18:54:36.864" v="47" actId="20577"/>
        <pc:sldMkLst>
          <pc:docMk/>
          <pc:sldMk cId="1932785051" sldId="378"/>
        </pc:sldMkLst>
        <pc:spChg chg="mod">
          <ac:chgData name="Juan Coll Soler" userId="S::juan.coll@nex-group.io::76f29f96-a77f-4610-b877-c87639bea5ae" providerId="AD" clId="Web-{587DF1A5-AA8E-4ED3-9DF3-D60FFB125432}" dt="2020-05-17T18:54:36.864" v="47" actId="20577"/>
          <ac:spMkLst>
            <pc:docMk/>
            <pc:sldMk cId="1932785051" sldId="378"/>
            <ac:spMk id="3" creationId="{D1D68B07-7F9B-4503-B6B8-066DE0D1B0A5}"/>
          </ac:spMkLst>
        </pc:spChg>
      </pc:sldChg>
      <pc:sldChg chg="modSp">
        <pc:chgData name="Juan Coll Soler" userId="S::juan.coll@nex-group.io::76f29f96-a77f-4610-b877-c87639bea5ae" providerId="AD" clId="Web-{587DF1A5-AA8E-4ED3-9DF3-D60FFB125432}" dt="2020-05-17T19:21:34.619" v="98" actId="20577"/>
        <pc:sldMkLst>
          <pc:docMk/>
          <pc:sldMk cId="3475451429" sldId="379"/>
        </pc:sldMkLst>
        <pc:spChg chg="mod">
          <ac:chgData name="Juan Coll Soler" userId="S::juan.coll@nex-group.io::76f29f96-a77f-4610-b877-c87639bea5ae" providerId="AD" clId="Web-{587DF1A5-AA8E-4ED3-9DF3-D60FFB125432}" dt="2020-05-17T19:21:34.619" v="98" actId="20577"/>
          <ac:spMkLst>
            <pc:docMk/>
            <pc:sldMk cId="3475451429" sldId="379"/>
            <ac:spMk id="3" creationId="{9072BC7D-B75A-40C5-9463-BDFB2846CC13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08A6440D-5CD0-4DDA-AFC4-016D785E43B8}"/>
    <pc:docChg chg="modSld">
      <pc:chgData name="Ahmed  Sabbadi" userId="S::ahmed.sabbabi_nodall.io#ext#@nexteamio.onmicrosoft.com::331b9bd2-4b97-4d6b-8b32-08e0aea74af1" providerId="AD" clId="Web-{08A6440D-5CD0-4DDA-AFC4-016D785E43B8}" dt="2020-05-13T06:19:53.257" v="5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08A6440D-5CD0-4DDA-AFC4-016D785E43B8}" dt="2020-05-13T06:19:53.257" v="5" actId="20577"/>
        <pc:sldMkLst>
          <pc:docMk/>
          <pc:sldMk cId="2503835957" sldId="344"/>
        </pc:sldMkLst>
        <pc:spChg chg="mod">
          <ac:chgData name="Ahmed  Sabbadi" userId="S::ahmed.sabbabi_nodall.io#ext#@nexteamio.onmicrosoft.com::331b9bd2-4b97-4d6b-8b32-08e0aea74af1" providerId="AD" clId="Web-{08A6440D-5CD0-4DDA-AFC4-016D785E43B8}" dt="2020-05-13T06:19:53.257" v="5" actId="20577"/>
          <ac:spMkLst>
            <pc:docMk/>
            <pc:sldMk cId="2503835957" sldId="344"/>
            <ac:spMk id="3" creationId="{2F9E384D-EFB8-4CC1-887D-675DC6EB784B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A1B7F255-1140-4C8D-B1CD-617A0A06E4CE}"/>
    <pc:docChg chg="modSld">
      <pc:chgData name="Ahmed  Sabbadi" userId="S::ahmed.sabbabi_nodall.io#ext#@nexteamio.onmicrosoft.com::331b9bd2-4b97-4d6b-8b32-08e0aea74af1" providerId="AD" clId="Web-{A1B7F255-1140-4C8D-B1CD-617A0A06E4CE}" dt="2020-05-11T14:23:52.616" v="48" actId="14100"/>
      <pc:docMkLst>
        <pc:docMk/>
      </pc:docMkLst>
      <pc:sldChg chg="addSp delSp modSp">
        <pc:chgData name="Ahmed  Sabbadi" userId="S::ahmed.sabbabi_nodall.io#ext#@nexteamio.onmicrosoft.com::331b9bd2-4b97-4d6b-8b32-08e0aea74af1" providerId="AD" clId="Web-{A1B7F255-1140-4C8D-B1CD-617A0A06E4CE}" dt="2020-05-11T14:23:52.616" v="48" actId="14100"/>
        <pc:sldMkLst>
          <pc:docMk/>
          <pc:sldMk cId="693352426" sldId="337"/>
        </pc:sldMkLst>
        <pc:spChg chg="mod">
          <ac:chgData name="Ahmed  Sabbadi" userId="S::ahmed.sabbabi_nodall.io#ext#@nexteamio.onmicrosoft.com::331b9bd2-4b97-4d6b-8b32-08e0aea74af1" providerId="AD" clId="Web-{A1B7F255-1140-4C8D-B1CD-617A0A06E4CE}" dt="2020-05-11T14:23:52.616" v="48" actId="14100"/>
          <ac:spMkLst>
            <pc:docMk/>
            <pc:sldMk cId="693352426" sldId="337"/>
            <ac:spMk id="10" creationId="{CCF300D6-52BD-4BA7-9FAD-02418A94E4C3}"/>
          </ac:spMkLst>
        </pc:spChg>
        <pc:spChg chg="del mod">
          <ac:chgData name="Ahmed  Sabbadi" userId="S::ahmed.sabbabi_nodall.io#ext#@nexteamio.onmicrosoft.com::331b9bd2-4b97-4d6b-8b32-08e0aea74af1" providerId="AD" clId="Web-{A1B7F255-1140-4C8D-B1CD-617A0A06E4CE}" dt="2020-05-11T14:23:47.085" v="47"/>
          <ac:spMkLst>
            <pc:docMk/>
            <pc:sldMk cId="693352426" sldId="337"/>
            <ac:spMk id="18" creationId="{175A266C-A316-47FF-ABB2-A4D8BA9582FE}"/>
          </ac:spMkLst>
        </pc:spChg>
        <pc:picChg chg="add mod">
          <ac:chgData name="Ahmed  Sabbadi" userId="S::ahmed.sabbabi_nodall.io#ext#@nexteamio.onmicrosoft.com::331b9bd2-4b97-4d6b-8b32-08e0aea74af1" providerId="AD" clId="Web-{A1B7F255-1140-4C8D-B1CD-617A0A06E4CE}" dt="2020-05-11T14:20:47.149" v="8" actId="1076"/>
          <ac:picMkLst>
            <pc:docMk/>
            <pc:sldMk cId="693352426" sldId="337"/>
            <ac:picMk id="2" creationId="{348F7935-02EC-490E-8733-059B0485991A}"/>
          </ac:picMkLst>
        </pc:picChg>
        <pc:picChg chg="add mod">
          <ac:chgData name="Ahmed  Sabbadi" userId="S::ahmed.sabbabi_nodall.io#ext#@nexteamio.onmicrosoft.com::331b9bd2-4b97-4d6b-8b32-08e0aea74af1" providerId="AD" clId="Web-{A1B7F255-1140-4C8D-B1CD-617A0A06E4CE}" dt="2020-05-11T14:21:08.352" v="12" actId="14100"/>
          <ac:picMkLst>
            <pc:docMk/>
            <pc:sldMk cId="693352426" sldId="337"/>
            <ac:picMk id="4" creationId="{345BAB80-B828-46C0-A344-D3F6792CF374}"/>
          </ac:picMkLst>
        </pc:picChg>
        <pc:picChg chg="add mod">
          <ac:chgData name="Ahmed  Sabbadi" userId="S::ahmed.sabbabi_nodall.io#ext#@nexteamio.onmicrosoft.com::331b9bd2-4b97-4d6b-8b32-08e0aea74af1" providerId="AD" clId="Web-{A1B7F255-1140-4C8D-B1CD-617A0A06E4CE}" dt="2020-05-11T14:21:38.008" v="19" actId="14100"/>
          <ac:picMkLst>
            <pc:docMk/>
            <pc:sldMk cId="693352426" sldId="337"/>
            <ac:picMk id="6" creationId="{78EC4C56-57B1-4EA1-A659-17F9169CD613}"/>
          </ac:picMkLst>
        </pc:picChg>
        <pc:picChg chg="add mod">
          <ac:chgData name="Ahmed  Sabbadi" userId="S::ahmed.sabbabi_nodall.io#ext#@nexteamio.onmicrosoft.com::331b9bd2-4b97-4d6b-8b32-08e0aea74af1" providerId="AD" clId="Web-{A1B7F255-1140-4C8D-B1CD-617A0A06E4CE}" dt="2020-05-11T14:22:11.242" v="29" actId="1076"/>
          <ac:picMkLst>
            <pc:docMk/>
            <pc:sldMk cId="693352426" sldId="337"/>
            <ac:picMk id="8" creationId="{1481A176-19D3-4D29-8998-091D8C069EC1}"/>
          </ac:picMkLst>
        </pc:picChg>
        <pc:picChg chg="del">
          <ac:chgData name="Ahmed  Sabbadi" userId="S::ahmed.sabbabi_nodall.io#ext#@nexteamio.onmicrosoft.com::331b9bd2-4b97-4d6b-8b32-08e0aea74af1" providerId="AD" clId="Web-{A1B7F255-1140-4C8D-B1CD-617A0A06E4CE}" dt="2020-05-11T14:20:29.539" v="0"/>
          <ac:picMkLst>
            <pc:docMk/>
            <pc:sldMk cId="693352426" sldId="337"/>
            <ac:picMk id="9" creationId="{5B901BE4-5EC5-422D-B086-52A0BDFD0010}"/>
          </ac:picMkLst>
        </pc:picChg>
        <pc:picChg chg="add mod">
          <ac:chgData name="Ahmed  Sabbadi" userId="S::ahmed.sabbabi_nodall.io#ext#@nexteamio.onmicrosoft.com::331b9bd2-4b97-4d6b-8b32-08e0aea74af1" providerId="AD" clId="Web-{A1B7F255-1140-4C8D-B1CD-617A0A06E4CE}" dt="2020-05-11T14:22:20.976" v="32" actId="1076"/>
          <ac:picMkLst>
            <pc:docMk/>
            <pc:sldMk cId="693352426" sldId="337"/>
            <ac:picMk id="12" creationId="{758871C3-DB74-40B5-9AF2-BF28EA60ECE2}"/>
          </ac:picMkLst>
        </pc:picChg>
        <pc:picChg chg="del">
          <ac:chgData name="Ahmed  Sabbadi" userId="S::ahmed.sabbabi_nodall.io#ext#@nexteamio.onmicrosoft.com::331b9bd2-4b97-4d6b-8b32-08e0aea74af1" providerId="AD" clId="Web-{A1B7F255-1140-4C8D-B1CD-617A0A06E4CE}" dt="2020-05-11T14:20:30.789" v="1"/>
          <ac:picMkLst>
            <pc:docMk/>
            <pc:sldMk cId="693352426" sldId="337"/>
            <ac:picMk id="13" creationId="{B4E6E55F-FC9A-437E-B559-8A878D4038BE}"/>
          </ac:picMkLst>
        </pc:picChg>
        <pc:picChg chg="add mod">
          <ac:chgData name="Ahmed  Sabbadi" userId="S::ahmed.sabbabi_nodall.io#ext#@nexteamio.onmicrosoft.com::331b9bd2-4b97-4d6b-8b32-08e0aea74af1" providerId="AD" clId="Web-{A1B7F255-1140-4C8D-B1CD-617A0A06E4CE}" dt="2020-05-11T14:21:58.945" v="25" actId="14100"/>
          <ac:picMkLst>
            <pc:docMk/>
            <pc:sldMk cId="693352426" sldId="337"/>
            <ac:picMk id="16" creationId="{97BDCAF8-46A5-4541-95CC-E452E516501E}"/>
          </ac:picMkLst>
        </pc:picChg>
        <pc:picChg chg="add mod">
          <ac:chgData name="Ahmed  Sabbadi" userId="S::ahmed.sabbabi_nodall.io#ext#@nexteamio.onmicrosoft.com::331b9bd2-4b97-4d6b-8b32-08e0aea74af1" providerId="AD" clId="Web-{A1B7F255-1140-4C8D-B1CD-617A0A06E4CE}" dt="2020-05-11T14:23:40.725" v="42" actId="1076"/>
          <ac:picMkLst>
            <pc:docMk/>
            <pc:sldMk cId="693352426" sldId="337"/>
            <ac:picMk id="19" creationId="{91488BB6-E108-4329-BF86-75659120BF5C}"/>
          </ac:picMkLst>
        </pc:picChg>
        <pc:picChg chg="add mod">
          <ac:chgData name="Ahmed  Sabbadi" userId="S::ahmed.sabbabi_nodall.io#ext#@nexteamio.onmicrosoft.com::331b9bd2-4b97-4d6b-8b32-08e0aea74af1" providerId="AD" clId="Web-{A1B7F255-1140-4C8D-B1CD-617A0A06E4CE}" dt="2020-05-11T14:23:34.444" v="39" actId="1076"/>
          <ac:picMkLst>
            <pc:docMk/>
            <pc:sldMk cId="693352426" sldId="337"/>
            <ac:picMk id="21" creationId="{82EA95B0-325E-489B-B1E4-4750606AA461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CCFF5307-7659-4057-8624-963019F052B5}"/>
    <pc:docChg chg="modSld sldOrd">
      <pc:chgData name="Ahmed  Sabbadi" userId="S::ahmed.sabbabi_nodall.io#ext#@nexteamio.onmicrosoft.com::331b9bd2-4b97-4d6b-8b32-08e0aea74af1" providerId="AD" clId="Web-{CCFF5307-7659-4057-8624-963019F052B5}" dt="2020-05-10T11:40:38.147" v="278"/>
      <pc:docMkLst>
        <pc:docMk/>
      </pc:docMkLst>
      <pc:sldChg chg="modSp">
        <pc:chgData name="Ahmed  Sabbadi" userId="S::ahmed.sabbabi_nodall.io#ext#@nexteamio.onmicrosoft.com::331b9bd2-4b97-4d6b-8b32-08e0aea74af1" providerId="AD" clId="Web-{CCFF5307-7659-4057-8624-963019F052B5}" dt="2020-05-10T11:06:10.995" v="124" actId="20577"/>
        <pc:sldMkLst>
          <pc:docMk/>
          <pc:sldMk cId="3089987379" sldId="280"/>
        </pc:sldMkLst>
        <pc:spChg chg="mod">
          <ac:chgData name="Ahmed  Sabbadi" userId="S::ahmed.sabbabi_nodall.io#ext#@nexteamio.onmicrosoft.com::331b9bd2-4b97-4d6b-8b32-08e0aea74af1" providerId="AD" clId="Web-{CCFF5307-7659-4057-8624-963019F052B5}" dt="2020-05-10T11:06:10.995" v="124" actId="20577"/>
          <ac:spMkLst>
            <pc:docMk/>
            <pc:sldMk cId="3089987379" sldId="280"/>
            <ac:spMk id="3" creationId="{AAACE1B5-3C28-4646-9B4A-CCDBC8C66E6A}"/>
          </ac:spMkLst>
        </pc:spChg>
      </pc:sldChg>
      <pc:sldChg chg="modSp ord">
        <pc:chgData name="Ahmed  Sabbadi" userId="S::ahmed.sabbabi_nodall.io#ext#@nexteamio.onmicrosoft.com::331b9bd2-4b97-4d6b-8b32-08e0aea74af1" providerId="AD" clId="Web-{CCFF5307-7659-4057-8624-963019F052B5}" dt="2020-05-10T11:07:48.402" v="178" actId="20577"/>
        <pc:sldMkLst>
          <pc:docMk/>
          <pc:sldMk cId="3809912932" sldId="293"/>
        </pc:sldMkLst>
        <pc:spChg chg="mod">
          <ac:chgData name="Ahmed  Sabbadi" userId="S::ahmed.sabbabi_nodall.io#ext#@nexteamio.onmicrosoft.com::331b9bd2-4b97-4d6b-8b32-08e0aea74af1" providerId="AD" clId="Web-{CCFF5307-7659-4057-8624-963019F052B5}" dt="2020-05-10T11:07:48.402" v="178" actId="20577"/>
          <ac:spMkLst>
            <pc:docMk/>
            <pc:sldMk cId="3809912932" sldId="293"/>
            <ac:spMk id="12" creationId="{15B99E48-44E4-4F88-86B6-56F748718BED}"/>
          </ac:spMkLst>
        </pc:spChg>
      </pc:sldChg>
      <pc:sldChg chg="addSp delSp modSp">
        <pc:chgData name="Ahmed  Sabbadi" userId="S::ahmed.sabbabi_nodall.io#ext#@nexteamio.onmicrosoft.com::331b9bd2-4b97-4d6b-8b32-08e0aea74af1" providerId="AD" clId="Web-{CCFF5307-7659-4057-8624-963019F052B5}" dt="2020-05-10T11:15:27.295" v="277"/>
        <pc:sldMkLst>
          <pc:docMk/>
          <pc:sldMk cId="972775539" sldId="294"/>
        </pc:sldMkLst>
        <pc:spChg chg="del">
          <ac:chgData name="Ahmed  Sabbadi" userId="S::ahmed.sabbabi_nodall.io#ext#@nexteamio.onmicrosoft.com::331b9bd2-4b97-4d6b-8b32-08e0aea74af1" providerId="AD" clId="Web-{CCFF5307-7659-4057-8624-963019F052B5}" dt="2020-05-10T11:15:12.060" v="276"/>
          <ac:spMkLst>
            <pc:docMk/>
            <pc:sldMk cId="972775539" sldId="294"/>
            <ac:spMk id="3" creationId="{8496EC3F-5071-4765-8FA6-75E36CBE5A0E}"/>
          </ac:spMkLst>
        </pc:spChg>
        <pc:spChg chg="add del mod">
          <ac:chgData name="Ahmed  Sabbadi" userId="S::ahmed.sabbabi_nodall.io#ext#@nexteamio.onmicrosoft.com::331b9bd2-4b97-4d6b-8b32-08e0aea74af1" providerId="AD" clId="Web-{CCFF5307-7659-4057-8624-963019F052B5}" dt="2020-05-10T11:15:27.295" v="277"/>
          <ac:spMkLst>
            <pc:docMk/>
            <pc:sldMk cId="972775539" sldId="294"/>
            <ac:spMk id="4" creationId="{9EB98328-3FF3-4DFE-A588-75BAD1D99538}"/>
          </ac:spMkLst>
        </pc:spChg>
        <pc:spChg chg="mod">
          <ac:chgData name="Ahmed  Sabbadi" userId="S::ahmed.sabbabi_nodall.io#ext#@nexteamio.onmicrosoft.com::331b9bd2-4b97-4d6b-8b32-08e0aea74af1" providerId="AD" clId="Web-{CCFF5307-7659-4057-8624-963019F052B5}" dt="2020-05-10T11:08:07.730" v="180" actId="1076"/>
          <ac:spMkLst>
            <pc:docMk/>
            <pc:sldMk cId="972775539" sldId="294"/>
            <ac:spMk id="5" creationId="{249C33D6-F1BD-41B3-A719-4E09AEADD0FB}"/>
          </ac:spMkLst>
        </pc:spChg>
        <pc:spChg chg="mod">
          <ac:chgData name="Ahmed  Sabbadi" userId="S::ahmed.sabbabi_nodall.io#ext#@nexteamio.onmicrosoft.com::331b9bd2-4b97-4d6b-8b32-08e0aea74af1" providerId="AD" clId="Web-{CCFF5307-7659-4057-8624-963019F052B5}" dt="2020-05-10T11:03:31.541" v="3" actId="20577"/>
          <ac:spMkLst>
            <pc:docMk/>
            <pc:sldMk cId="972775539" sldId="294"/>
            <ac:spMk id="15" creationId="{9F51DF27-016F-47BA-BE58-4AD425D59F95}"/>
          </ac:spMkLst>
        </pc:spChg>
        <pc:spChg chg="mod">
          <ac:chgData name="Ahmed  Sabbadi" userId="S::ahmed.sabbabi_nodall.io#ext#@nexteamio.onmicrosoft.com::331b9bd2-4b97-4d6b-8b32-08e0aea74af1" providerId="AD" clId="Web-{CCFF5307-7659-4057-8624-963019F052B5}" dt="2020-05-10T11:12:08.278" v="274" actId="20577"/>
          <ac:spMkLst>
            <pc:docMk/>
            <pc:sldMk cId="972775539" sldId="294"/>
            <ac:spMk id="17" creationId="{3EAC0444-834A-4262-A1B6-C9A61EC8FE51}"/>
          </ac:spMkLst>
        </pc:spChg>
      </pc:sldChg>
      <pc:sldChg chg="ord">
        <pc:chgData name="Ahmed  Sabbadi" userId="S::ahmed.sabbabi_nodall.io#ext#@nexteamio.onmicrosoft.com::331b9bd2-4b97-4d6b-8b32-08e0aea74af1" providerId="AD" clId="Web-{CCFF5307-7659-4057-8624-963019F052B5}" dt="2020-05-10T11:40:38.147" v="278"/>
        <pc:sldMkLst>
          <pc:docMk/>
          <pc:sldMk cId="3850348133" sldId="320"/>
        </pc:sldMkLst>
      </pc:sldChg>
    </pc:docChg>
  </pc:docChgLst>
  <pc:docChgLst>
    <pc:chgData name="Ahmed  Sabbadi" userId="70d804c0-32c6-4119-a960-b1f1860fc858" providerId="ADAL" clId="{00B4D5F6-E01A-DB41-8D86-17EBF7664838}"/>
    <pc:docChg chg="undo custSel addSld delSld modSld sldOrd">
      <pc:chgData name="Ahmed  Sabbadi" userId="70d804c0-32c6-4119-a960-b1f1860fc858" providerId="ADAL" clId="{00B4D5F6-E01A-DB41-8D86-17EBF7664838}" dt="2020-05-21T11:14:11.945" v="3213" actId="20577"/>
      <pc:docMkLst>
        <pc:docMk/>
      </pc:docMkLst>
      <pc:sldChg chg="modSp">
        <pc:chgData name="Ahmed  Sabbadi" userId="70d804c0-32c6-4119-a960-b1f1860fc858" providerId="ADAL" clId="{00B4D5F6-E01A-DB41-8D86-17EBF7664838}" dt="2020-05-19T17:03:34.841" v="2348" actId="790"/>
        <pc:sldMkLst>
          <pc:docMk/>
          <pc:sldMk cId="2291376163" sldId="260"/>
        </pc:sldMkLst>
        <pc:spChg chg="mod">
          <ac:chgData name="Ahmed  Sabbadi" userId="70d804c0-32c6-4119-a960-b1f1860fc858" providerId="ADAL" clId="{00B4D5F6-E01A-DB41-8D86-17EBF7664838}" dt="2020-05-19T17:03:34.841" v="2348" actId="790"/>
          <ac:spMkLst>
            <pc:docMk/>
            <pc:sldMk cId="2291376163" sldId="260"/>
            <ac:spMk id="3" creationId="{187D0C79-3AEC-4B1C-8232-9DAD40ABDE78}"/>
          </ac:spMkLst>
        </pc:spChg>
      </pc:sldChg>
      <pc:sldChg chg="modSp">
        <pc:chgData name="Ahmed  Sabbadi" userId="70d804c0-32c6-4119-a960-b1f1860fc858" providerId="ADAL" clId="{00B4D5F6-E01A-DB41-8D86-17EBF7664838}" dt="2020-05-21T11:10:06.566" v="3138" actId="108"/>
        <pc:sldMkLst>
          <pc:docMk/>
          <pc:sldMk cId="3089987379" sldId="280"/>
        </pc:sldMkLst>
        <pc:spChg chg="mod">
          <ac:chgData name="Ahmed  Sabbadi" userId="70d804c0-32c6-4119-a960-b1f1860fc858" providerId="ADAL" clId="{00B4D5F6-E01A-DB41-8D86-17EBF7664838}" dt="2020-05-21T11:10:06.566" v="3138" actId="108"/>
          <ac:spMkLst>
            <pc:docMk/>
            <pc:sldMk cId="3089987379" sldId="280"/>
            <ac:spMk id="16" creationId="{870EF058-C222-B647-996C-DC62CF2ABC62}"/>
          </ac:spMkLst>
        </pc:spChg>
      </pc:sldChg>
      <pc:sldChg chg="addSp delSp modSp">
        <pc:chgData name="Ahmed  Sabbadi" userId="70d804c0-32c6-4119-a960-b1f1860fc858" providerId="ADAL" clId="{00B4D5F6-E01A-DB41-8D86-17EBF7664838}" dt="2020-05-21T11:13:46.296" v="3210" actId="20577"/>
        <pc:sldMkLst>
          <pc:docMk/>
          <pc:sldMk cId="1844515474" sldId="312"/>
        </pc:sldMkLst>
        <pc:spChg chg="mod">
          <ac:chgData name="Ahmed  Sabbadi" userId="70d804c0-32c6-4119-a960-b1f1860fc858" providerId="ADAL" clId="{00B4D5F6-E01A-DB41-8D86-17EBF7664838}" dt="2020-05-20T16:41:58.108" v="3048" actId="1076"/>
          <ac:spMkLst>
            <pc:docMk/>
            <pc:sldMk cId="1844515474" sldId="312"/>
            <ac:spMk id="3" creationId="{D0392894-0EE3-4333-A286-0B9931D8FFAA}"/>
          </ac:spMkLst>
        </pc:spChg>
        <pc:spChg chg="add mod">
          <ac:chgData name="Ahmed  Sabbadi" userId="70d804c0-32c6-4119-a960-b1f1860fc858" providerId="ADAL" clId="{00B4D5F6-E01A-DB41-8D86-17EBF7664838}" dt="2020-05-20T16:41:49.038" v="3047" actId="1076"/>
          <ac:spMkLst>
            <pc:docMk/>
            <pc:sldMk cId="1844515474" sldId="312"/>
            <ac:spMk id="6" creationId="{AA89A98E-72CD-2747-B754-C1F01E039E95}"/>
          </ac:spMkLst>
        </pc:spChg>
        <pc:spChg chg="mod">
          <ac:chgData name="Ahmed  Sabbadi" userId="70d804c0-32c6-4119-a960-b1f1860fc858" providerId="ADAL" clId="{00B4D5F6-E01A-DB41-8D86-17EBF7664838}" dt="2020-05-21T11:13:46.296" v="3210" actId="20577"/>
          <ac:spMkLst>
            <pc:docMk/>
            <pc:sldMk cId="1844515474" sldId="312"/>
            <ac:spMk id="12" creationId="{B73EBE7B-5914-457F-AC44-7494C1D0AEFC}"/>
          </ac:spMkLst>
        </pc:spChg>
        <pc:spChg chg="mod">
          <ac:chgData name="Ahmed  Sabbadi" userId="70d804c0-32c6-4119-a960-b1f1860fc858" providerId="ADAL" clId="{00B4D5F6-E01A-DB41-8D86-17EBF7664838}" dt="2020-05-21T11:13:28.435" v="3208" actId="113"/>
          <ac:spMkLst>
            <pc:docMk/>
            <pc:sldMk cId="1844515474" sldId="312"/>
            <ac:spMk id="13" creationId="{9F9EC7AE-9FA9-6E49-B981-880D8216DA2D}"/>
          </ac:spMkLst>
        </pc:spChg>
        <pc:spChg chg="mod">
          <ac:chgData name="Ahmed  Sabbadi" userId="70d804c0-32c6-4119-a960-b1f1860fc858" providerId="ADAL" clId="{00B4D5F6-E01A-DB41-8D86-17EBF7664838}" dt="2020-05-21T11:13:25.488" v="3207" actId="113"/>
          <ac:spMkLst>
            <pc:docMk/>
            <pc:sldMk cId="1844515474" sldId="312"/>
            <ac:spMk id="18" creationId="{9E6BEABB-5825-4B63-93BB-F9DA2DD20ACF}"/>
          </ac:spMkLst>
        </pc:spChg>
        <pc:spChg chg="mod">
          <ac:chgData name="Ahmed  Sabbadi" userId="70d804c0-32c6-4119-a960-b1f1860fc858" providerId="ADAL" clId="{00B4D5F6-E01A-DB41-8D86-17EBF7664838}" dt="2020-05-20T16:41:35.870" v="3046" actId="1076"/>
          <ac:spMkLst>
            <pc:docMk/>
            <pc:sldMk cId="1844515474" sldId="312"/>
            <ac:spMk id="19" creationId="{8FCEDC0B-5568-4227-880E-0728A4AFD839}"/>
          </ac:spMkLst>
        </pc:spChg>
        <pc:spChg chg="mod">
          <ac:chgData name="Ahmed  Sabbadi" userId="70d804c0-32c6-4119-a960-b1f1860fc858" providerId="ADAL" clId="{00B4D5F6-E01A-DB41-8D86-17EBF7664838}" dt="2020-05-21T11:13:31.338" v="3209" actId="113"/>
          <ac:spMkLst>
            <pc:docMk/>
            <pc:sldMk cId="1844515474" sldId="312"/>
            <ac:spMk id="21" creationId="{8E87AAB4-16B6-479E-9320-2B95A3A98C5C}"/>
          </ac:spMkLst>
        </pc:spChg>
        <pc:picChg chg="del mod">
          <ac:chgData name="Ahmed  Sabbadi" userId="70d804c0-32c6-4119-a960-b1f1860fc858" providerId="ADAL" clId="{00B4D5F6-E01A-DB41-8D86-17EBF7664838}" dt="2020-05-20T16:37:32.685" v="3024" actId="478"/>
          <ac:picMkLst>
            <pc:docMk/>
            <pc:sldMk cId="1844515474" sldId="312"/>
            <ac:picMk id="5" creationId="{F7CF8921-AEF5-4686-AABB-33FC71342489}"/>
          </ac:picMkLst>
        </pc:picChg>
        <pc:picChg chg="add del mod">
          <ac:chgData name="Ahmed  Sabbadi" userId="70d804c0-32c6-4119-a960-b1f1860fc858" providerId="ADAL" clId="{00B4D5F6-E01A-DB41-8D86-17EBF7664838}" dt="2020-05-20T16:37:16.895" v="3022" actId="478"/>
          <ac:picMkLst>
            <pc:docMk/>
            <pc:sldMk cId="1844515474" sldId="312"/>
            <ac:picMk id="20" creationId="{D67476D1-A082-804A-86E0-F5095E59427D}"/>
          </ac:picMkLst>
        </pc:picChg>
        <pc:picChg chg="add del mod">
          <ac:chgData name="Ahmed  Sabbadi" userId="70d804c0-32c6-4119-a960-b1f1860fc858" providerId="ADAL" clId="{00B4D5F6-E01A-DB41-8D86-17EBF7664838}" dt="2020-05-20T16:38:32.446" v="3036" actId="478"/>
          <ac:picMkLst>
            <pc:docMk/>
            <pc:sldMk cId="1844515474" sldId="312"/>
            <ac:picMk id="22" creationId="{DFB0CC88-6421-AE49-A537-2920CCAC93D9}"/>
          </ac:picMkLst>
        </pc:picChg>
      </pc:sldChg>
      <pc:sldChg chg="modSp">
        <pc:chgData name="Ahmed  Sabbadi" userId="70d804c0-32c6-4119-a960-b1f1860fc858" providerId="ADAL" clId="{00B4D5F6-E01A-DB41-8D86-17EBF7664838}" dt="2020-05-21T11:13:02.512" v="3205" actId="20577"/>
        <pc:sldMkLst>
          <pc:docMk/>
          <pc:sldMk cId="4102584862" sldId="330"/>
        </pc:sldMkLst>
        <pc:spChg chg="mod">
          <ac:chgData name="Ahmed  Sabbadi" userId="70d804c0-32c6-4119-a960-b1f1860fc858" providerId="ADAL" clId="{00B4D5F6-E01A-DB41-8D86-17EBF7664838}" dt="2020-05-20T13:49:37.473" v="2995" actId="20577"/>
          <ac:spMkLst>
            <pc:docMk/>
            <pc:sldMk cId="4102584862" sldId="330"/>
            <ac:spMk id="51" creationId="{4471C6F1-7A18-FF41-AF61-58D163E448C4}"/>
          </ac:spMkLst>
        </pc:spChg>
        <pc:spChg chg="mod">
          <ac:chgData name="Ahmed  Sabbadi" userId="70d804c0-32c6-4119-a960-b1f1860fc858" providerId="ADAL" clId="{00B4D5F6-E01A-DB41-8D86-17EBF7664838}" dt="2020-05-21T11:12:31.881" v="3146" actId="790"/>
          <ac:spMkLst>
            <pc:docMk/>
            <pc:sldMk cId="4102584862" sldId="330"/>
            <ac:spMk id="55" creationId="{16EEC3C4-E27B-1847-904C-64490330A470}"/>
          </ac:spMkLst>
        </pc:spChg>
        <pc:spChg chg="mod">
          <ac:chgData name="Ahmed  Sabbadi" userId="70d804c0-32c6-4119-a960-b1f1860fc858" providerId="ADAL" clId="{00B4D5F6-E01A-DB41-8D86-17EBF7664838}" dt="2020-05-21T11:13:02.512" v="3205" actId="20577"/>
          <ac:spMkLst>
            <pc:docMk/>
            <pc:sldMk cId="4102584862" sldId="330"/>
            <ac:spMk id="65" creationId="{A3B4E544-7EFA-9C40-BD7F-DA12B0484D82}"/>
          </ac:spMkLst>
        </pc:spChg>
        <pc:spChg chg="mod">
          <ac:chgData name="Ahmed  Sabbadi" userId="70d804c0-32c6-4119-a960-b1f1860fc858" providerId="ADAL" clId="{00B4D5F6-E01A-DB41-8D86-17EBF7664838}" dt="2020-05-21T11:12:31.881" v="3146" actId="790"/>
          <ac:spMkLst>
            <pc:docMk/>
            <pc:sldMk cId="4102584862" sldId="330"/>
            <ac:spMk id="66" creationId="{1F9AE8AC-8CE1-B545-8EC2-0246BE2C4DC2}"/>
          </ac:spMkLst>
        </pc:spChg>
        <pc:spChg chg="mod">
          <ac:chgData name="Ahmed  Sabbadi" userId="70d804c0-32c6-4119-a960-b1f1860fc858" providerId="ADAL" clId="{00B4D5F6-E01A-DB41-8D86-17EBF7664838}" dt="2020-05-21T11:12:31.881" v="3146" actId="790"/>
          <ac:spMkLst>
            <pc:docMk/>
            <pc:sldMk cId="4102584862" sldId="330"/>
            <ac:spMk id="69" creationId="{E802D372-7C7A-B842-A217-7F35990D6E22}"/>
          </ac:spMkLst>
        </pc:spChg>
        <pc:spChg chg="mod">
          <ac:chgData name="Ahmed  Sabbadi" userId="70d804c0-32c6-4119-a960-b1f1860fc858" providerId="ADAL" clId="{00B4D5F6-E01A-DB41-8D86-17EBF7664838}" dt="2020-05-21T11:12:31.881" v="3146" actId="790"/>
          <ac:spMkLst>
            <pc:docMk/>
            <pc:sldMk cId="4102584862" sldId="330"/>
            <ac:spMk id="73" creationId="{38FB0C2A-3C8A-044B-AE2A-8F761FAE26D3}"/>
          </ac:spMkLst>
        </pc:spChg>
        <pc:spChg chg="mod">
          <ac:chgData name="Ahmed  Sabbadi" userId="70d804c0-32c6-4119-a960-b1f1860fc858" providerId="ADAL" clId="{00B4D5F6-E01A-DB41-8D86-17EBF7664838}" dt="2020-05-21T11:12:31.881" v="3146" actId="790"/>
          <ac:spMkLst>
            <pc:docMk/>
            <pc:sldMk cId="4102584862" sldId="330"/>
            <ac:spMk id="75" creationId="{728BD2B9-CA8E-EC47-BE8A-40FDDCFE8867}"/>
          </ac:spMkLst>
        </pc:spChg>
      </pc:sldChg>
      <pc:sldChg chg="modSp">
        <pc:chgData name="Ahmed  Sabbadi" userId="70d804c0-32c6-4119-a960-b1f1860fc858" providerId="ADAL" clId="{00B4D5F6-E01A-DB41-8D86-17EBF7664838}" dt="2020-05-21T11:13:53.244" v="3212" actId="113"/>
        <pc:sldMkLst>
          <pc:docMk/>
          <pc:sldMk cId="1397791001" sldId="341"/>
        </pc:sldMkLst>
        <pc:spChg chg="mod">
          <ac:chgData name="Ahmed  Sabbadi" userId="70d804c0-32c6-4119-a960-b1f1860fc858" providerId="ADAL" clId="{00B4D5F6-E01A-DB41-8D86-17EBF7664838}" dt="2020-05-20T16:43:17.987" v="3058" actId="113"/>
          <ac:spMkLst>
            <pc:docMk/>
            <pc:sldMk cId="1397791001" sldId="341"/>
            <ac:spMk id="6" creationId="{36B71D37-5BF1-4D04-9735-B8427EE3F433}"/>
          </ac:spMkLst>
        </pc:spChg>
        <pc:spChg chg="mod">
          <ac:chgData name="Ahmed  Sabbadi" userId="70d804c0-32c6-4119-a960-b1f1860fc858" providerId="ADAL" clId="{00B4D5F6-E01A-DB41-8D86-17EBF7664838}" dt="2020-05-21T11:13:53.244" v="3212" actId="113"/>
          <ac:spMkLst>
            <pc:docMk/>
            <pc:sldMk cId="1397791001" sldId="341"/>
            <ac:spMk id="13" creationId="{3381DC19-CFEE-444D-951A-5C4D5B62EDCD}"/>
          </ac:spMkLst>
        </pc:spChg>
        <pc:spChg chg="mod">
          <ac:chgData name="Ahmed  Sabbadi" userId="70d804c0-32c6-4119-a960-b1f1860fc858" providerId="ADAL" clId="{00B4D5F6-E01A-DB41-8D86-17EBF7664838}" dt="2020-05-21T11:13:48.797" v="3211" actId="20577"/>
          <ac:spMkLst>
            <pc:docMk/>
            <pc:sldMk cId="1397791001" sldId="341"/>
            <ac:spMk id="14" creationId="{7B1A1D05-E6B9-4E40-BBBF-0D59ADE4C4E7}"/>
          </ac:spMkLst>
        </pc:spChg>
      </pc:sldChg>
      <pc:sldChg chg="modSp">
        <pc:chgData name="Ahmed  Sabbadi" userId="70d804c0-32c6-4119-a960-b1f1860fc858" providerId="ADAL" clId="{00B4D5F6-E01A-DB41-8D86-17EBF7664838}" dt="2020-05-21T11:12:10.090" v="3144" actId="790"/>
        <pc:sldMkLst>
          <pc:docMk/>
          <pc:sldMk cId="127177987" sldId="342"/>
        </pc:sldMkLst>
        <pc:spChg chg="mod">
          <ac:chgData name="Ahmed  Sabbadi" userId="70d804c0-32c6-4119-a960-b1f1860fc858" providerId="ADAL" clId="{00B4D5F6-E01A-DB41-8D86-17EBF7664838}" dt="2020-05-21T11:12:10.090" v="3144" actId="790"/>
          <ac:spMkLst>
            <pc:docMk/>
            <pc:sldMk cId="127177987" sldId="342"/>
            <ac:spMk id="8" creationId="{F505D401-468D-4E92-B922-4A076A67E227}"/>
          </ac:spMkLst>
        </pc:spChg>
        <pc:spChg chg="mod">
          <ac:chgData name="Ahmed  Sabbadi" userId="70d804c0-32c6-4119-a960-b1f1860fc858" providerId="ADAL" clId="{00B4D5F6-E01A-DB41-8D86-17EBF7664838}" dt="2020-05-21T11:12:10.090" v="3144" actId="790"/>
          <ac:spMkLst>
            <pc:docMk/>
            <pc:sldMk cId="127177987" sldId="342"/>
            <ac:spMk id="11" creationId="{D47B8082-1F8B-4F57-A26B-199B750984EA}"/>
          </ac:spMkLst>
        </pc:spChg>
        <pc:spChg chg="mod">
          <ac:chgData name="Ahmed  Sabbadi" userId="70d804c0-32c6-4119-a960-b1f1860fc858" providerId="ADAL" clId="{00B4D5F6-E01A-DB41-8D86-17EBF7664838}" dt="2020-05-21T11:12:10.090" v="3144" actId="790"/>
          <ac:spMkLst>
            <pc:docMk/>
            <pc:sldMk cId="127177987" sldId="342"/>
            <ac:spMk id="12" creationId="{1EF2B80F-D774-4788-B290-2EDEC56E9CEE}"/>
          </ac:spMkLst>
        </pc:spChg>
      </pc:sldChg>
      <pc:sldChg chg="modSp del">
        <pc:chgData name="Ahmed  Sabbadi" userId="70d804c0-32c6-4119-a960-b1f1860fc858" providerId="ADAL" clId="{00B4D5F6-E01A-DB41-8D86-17EBF7664838}" dt="2020-05-19T16:14:35.263" v="2008" actId="2696"/>
        <pc:sldMkLst>
          <pc:docMk/>
          <pc:sldMk cId="2503835957" sldId="344"/>
        </pc:sldMkLst>
        <pc:spChg chg="mod">
          <ac:chgData name="Ahmed  Sabbadi" userId="70d804c0-32c6-4119-a960-b1f1860fc858" providerId="ADAL" clId="{00B4D5F6-E01A-DB41-8D86-17EBF7664838}" dt="2020-05-19T14:43:28.078" v="1890" actId="207"/>
          <ac:spMkLst>
            <pc:docMk/>
            <pc:sldMk cId="2503835957" sldId="344"/>
            <ac:spMk id="6" creationId="{0E608AC9-92E9-46C1-9849-969688914839}"/>
          </ac:spMkLst>
        </pc:spChg>
        <pc:spChg chg="mod">
          <ac:chgData name="Ahmed  Sabbadi" userId="70d804c0-32c6-4119-a960-b1f1860fc858" providerId="ADAL" clId="{00B4D5F6-E01A-DB41-8D86-17EBF7664838}" dt="2020-05-19T14:37:59.781" v="1642" actId="20577"/>
          <ac:spMkLst>
            <pc:docMk/>
            <pc:sldMk cId="2503835957" sldId="344"/>
            <ac:spMk id="8" creationId="{DABECD95-8E49-4D9E-AB6A-9089C9A2E83A}"/>
          </ac:spMkLst>
        </pc:spChg>
      </pc:sldChg>
      <pc:sldChg chg="modSp">
        <pc:chgData name="Ahmed  Sabbadi" userId="70d804c0-32c6-4119-a960-b1f1860fc858" providerId="ADAL" clId="{00B4D5F6-E01A-DB41-8D86-17EBF7664838}" dt="2020-05-21T11:06:21.760" v="3090" actId="1076"/>
        <pc:sldMkLst>
          <pc:docMk/>
          <pc:sldMk cId="349006726" sldId="346"/>
        </pc:sldMkLst>
        <pc:spChg chg="mod">
          <ac:chgData name="Ahmed  Sabbadi" userId="70d804c0-32c6-4119-a960-b1f1860fc858" providerId="ADAL" clId="{00B4D5F6-E01A-DB41-8D86-17EBF7664838}" dt="2020-05-21T11:05:24.758" v="3067" actId="1076"/>
          <ac:spMkLst>
            <pc:docMk/>
            <pc:sldMk cId="349006726" sldId="346"/>
            <ac:spMk id="13" creationId="{2A39A398-1BBC-4FCD-B59F-218A754799B2}"/>
          </ac:spMkLst>
        </pc:spChg>
        <pc:spChg chg="mod">
          <ac:chgData name="Ahmed  Sabbadi" userId="70d804c0-32c6-4119-a960-b1f1860fc858" providerId="ADAL" clId="{00B4D5F6-E01A-DB41-8D86-17EBF7664838}" dt="2020-05-21T11:06:21.760" v="3090" actId="1076"/>
          <ac:spMkLst>
            <pc:docMk/>
            <pc:sldMk cId="349006726" sldId="346"/>
            <ac:spMk id="18" creationId="{42AF69DB-B888-4E44-84F3-340866541506}"/>
          </ac:spMkLst>
        </pc:spChg>
      </pc:sldChg>
      <pc:sldChg chg="modSp">
        <pc:chgData name="Ahmed  Sabbadi" userId="70d804c0-32c6-4119-a960-b1f1860fc858" providerId="ADAL" clId="{00B4D5F6-E01A-DB41-8D86-17EBF7664838}" dt="2020-05-21T11:06:40.320" v="3091" actId="207"/>
        <pc:sldMkLst>
          <pc:docMk/>
          <pc:sldMk cId="1143190561" sldId="353"/>
        </pc:sldMkLst>
        <pc:spChg chg="mod">
          <ac:chgData name="Ahmed  Sabbadi" userId="70d804c0-32c6-4119-a960-b1f1860fc858" providerId="ADAL" clId="{00B4D5F6-E01A-DB41-8D86-17EBF7664838}" dt="2020-05-21T11:06:40.320" v="3091" actId="207"/>
          <ac:spMkLst>
            <pc:docMk/>
            <pc:sldMk cId="1143190561" sldId="353"/>
            <ac:spMk id="2" creationId="{8BF4BEA4-8E95-4B07-8818-0CD4FD25FEAD}"/>
          </ac:spMkLst>
        </pc:spChg>
      </pc:sldChg>
      <pc:sldChg chg="addSp modSp">
        <pc:chgData name="Ahmed  Sabbadi" userId="70d804c0-32c6-4119-a960-b1f1860fc858" providerId="ADAL" clId="{00B4D5F6-E01A-DB41-8D86-17EBF7664838}" dt="2020-05-21T11:11:34.812" v="3143" actId="20577"/>
        <pc:sldMkLst>
          <pc:docMk/>
          <pc:sldMk cId="112467898" sldId="359"/>
        </pc:sldMkLst>
        <pc:spChg chg="mod">
          <ac:chgData name="Ahmed  Sabbadi" userId="70d804c0-32c6-4119-a960-b1f1860fc858" providerId="ADAL" clId="{00B4D5F6-E01A-DB41-8D86-17EBF7664838}" dt="2020-05-19T17:26:51.730" v="2872" actId="790"/>
          <ac:spMkLst>
            <pc:docMk/>
            <pc:sldMk cId="112467898" sldId="359"/>
            <ac:spMk id="4" creationId="{88836CFA-7E33-4D2B-8E97-771461DEF51A}"/>
          </ac:spMkLst>
        </pc:spChg>
        <pc:spChg chg="mod">
          <ac:chgData name="Ahmed  Sabbadi" userId="70d804c0-32c6-4119-a960-b1f1860fc858" providerId="ADAL" clId="{00B4D5F6-E01A-DB41-8D86-17EBF7664838}" dt="2020-05-19T17:26:51.730" v="2872" actId="790"/>
          <ac:spMkLst>
            <pc:docMk/>
            <pc:sldMk cId="112467898" sldId="359"/>
            <ac:spMk id="5" creationId="{3D31AF3A-C935-4153-B898-806F7F5B9222}"/>
          </ac:spMkLst>
        </pc:spChg>
        <pc:spChg chg="mod">
          <ac:chgData name="Ahmed  Sabbadi" userId="70d804c0-32c6-4119-a960-b1f1860fc858" providerId="ADAL" clId="{00B4D5F6-E01A-DB41-8D86-17EBF7664838}" dt="2020-05-19T17:26:51.730" v="2872" actId="790"/>
          <ac:spMkLst>
            <pc:docMk/>
            <pc:sldMk cId="112467898" sldId="359"/>
            <ac:spMk id="7" creationId="{8895AC2F-ECC5-48A0-909A-53DE8DAD3F27}"/>
          </ac:spMkLst>
        </pc:spChg>
        <pc:spChg chg="mod">
          <ac:chgData name="Ahmed  Sabbadi" userId="70d804c0-32c6-4119-a960-b1f1860fc858" providerId="ADAL" clId="{00B4D5F6-E01A-DB41-8D86-17EBF7664838}" dt="2020-05-21T11:11:34.812" v="3143" actId="20577"/>
          <ac:spMkLst>
            <pc:docMk/>
            <pc:sldMk cId="112467898" sldId="359"/>
            <ac:spMk id="8" creationId="{156F9AB1-66BA-416F-AF46-01C6D1ABC39E}"/>
          </ac:spMkLst>
        </pc:spChg>
        <pc:spChg chg="mod">
          <ac:chgData name="Ahmed  Sabbadi" userId="70d804c0-32c6-4119-a960-b1f1860fc858" providerId="ADAL" clId="{00B4D5F6-E01A-DB41-8D86-17EBF7664838}" dt="2020-05-19T17:26:51.730" v="2872" actId="790"/>
          <ac:spMkLst>
            <pc:docMk/>
            <pc:sldMk cId="112467898" sldId="359"/>
            <ac:spMk id="13" creationId="{ED1B7A3A-21E1-4AC0-8013-0F07C088F71F}"/>
          </ac:spMkLst>
        </pc:spChg>
        <pc:spChg chg="mod">
          <ac:chgData name="Ahmed  Sabbadi" userId="70d804c0-32c6-4119-a960-b1f1860fc858" providerId="ADAL" clId="{00B4D5F6-E01A-DB41-8D86-17EBF7664838}" dt="2020-05-20T13:38:17.448" v="2955" actId="1076"/>
          <ac:spMkLst>
            <pc:docMk/>
            <pc:sldMk cId="112467898" sldId="359"/>
            <ac:spMk id="14" creationId="{85D9663F-6506-4BAF-A227-7CA71C94E6B8}"/>
          </ac:spMkLst>
        </pc:spChg>
        <pc:spChg chg="mod">
          <ac:chgData name="Ahmed  Sabbadi" userId="70d804c0-32c6-4119-a960-b1f1860fc858" providerId="ADAL" clId="{00B4D5F6-E01A-DB41-8D86-17EBF7664838}" dt="2020-05-20T13:38:52.585" v="2984" actId="20577"/>
          <ac:spMkLst>
            <pc:docMk/>
            <pc:sldMk cId="112467898" sldId="359"/>
            <ac:spMk id="15" creationId="{C8C97C82-7350-4E62-8D65-F2AFDEAEDA7A}"/>
          </ac:spMkLst>
        </pc:spChg>
        <pc:spChg chg="mod">
          <ac:chgData name="Ahmed  Sabbadi" userId="70d804c0-32c6-4119-a960-b1f1860fc858" providerId="ADAL" clId="{00B4D5F6-E01A-DB41-8D86-17EBF7664838}" dt="2020-05-20T13:38:17.448" v="2955" actId="1076"/>
          <ac:spMkLst>
            <pc:docMk/>
            <pc:sldMk cId="112467898" sldId="359"/>
            <ac:spMk id="16" creationId="{2A98A8DC-A975-47D1-A5E1-2E74C59EC21A}"/>
          </ac:spMkLst>
        </pc:spChg>
        <pc:spChg chg="add mod">
          <ac:chgData name="Ahmed  Sabbadi" userId="70d804c0-32c6-4119-a960-b1f1860fc858" providerId="ADAL" clId="{00B4D5F6-E01A-DB41-8D86-17EBF7664838}" dt="2020-05-19T17:27:08.254" v="2876" actId="20577"/>
          <ac:spMkLst>
            <pc:docMk/>
            <pc:sldMk cId="112467898" sldId="359"/>
            <ac:spMk id="21" creationId="{11CD9F87-B5C5-E141-876F-C8409A4AA359}"/>
          </ac:spMkLst>
        </pc:spChg>
        <pc:spChg chg="mod">
          <ac:chgData name="Ahmed  Sabbadi" userId="70d804c0-32c6-4119-a960-b1f1860fc858" providerId="ADAL" clId="{00B4D5F6-E01A-DB41-8D86-17EBF7664838}" dt="2020-05-19T17:26:51.730" v="2872" actId="790"/>
          <ac:spMkLst>
            <pc:docMk/>
            <pc:sldMk cId="112467898" sldId="359"/>
            <ac:spMk id="31" creationId="{8200A7D4-26F2-4C1D-B990-84523BE74BFD}"/>
          </ac:spMkLst>
        </pc:spChg>
        <pc:picChg chg="mod">
          <ac:chgData name="Ahmed  Sabbadi" userId="70d804c0-32c6-4119-a960-b1f1860fc858" providerId="ADAL" clId="{00B4D5F6-E01A-DB41-8D86-17EBF7664838}" dt="2020-05-20T13:38:22.195" v="2969" actId="1036"/>
          <ac:picMkLst>
            <pc:docMk/>
            <pc:sldMk cId="112467898" sldId="359"/>
            <ac:picMk id="3" creationId="{FDF2C792-0AD7-479C-925D-B5C3C02735C7}"/>
          </ac:picMkLst>
        </pc:picChg>
        <pc:picChg chg="mod">
          <ac:chgData name="Ahmed  Sabbadi" userId="70d804c0-32c6-4119-a960-b1f1860fc858" providerId="ADAL" clId="{00B4D5F6-E01A-DB41-8D86-17EBF7664838}" dt="2020-05-20T13:38:22.195" v="2969" actId="1036"/>
          <ac:picMkLst>
            <pc:docMk/>
            <pc:sldMk cId="112467898" sldId="359"/>
            <ac:picMk id="9" creationId="{DAC10BAD-FC36-4C7E-9228-817DBCEA90C8}"/>
          </ac:picMkLst>
        </pc:picChg>
        <pc:picChg chg="mod">
          <ac:chgData name="Ahmed  Sabbadi" userId="70d804c0-32c6-4119-a960-b1f1860fc858" providerId="ADAL" clId="{00B4D5F6-E01A-DB41-8D86-17EBF7664838}" dt="2020-05-20T13:38:22.195" v="2969" actId="1036"/>
          <ac:picMkLst>
            <pc:docMk/>
            <pc:sldMk cId="112467898" sldId="359"/>
            <ac:picMk id="10" creationId="{5B36D421-165D-42AC-AA5F-69B8D6767430}"/>
          </ac:picMkLst>
        </pc:picChg>
        <pc:cxnChg chg="add mod">
          <ac:chgData name="Ahmed  Sabbadi" userId="70d804c0-32c6-4119-a960-b1f1860fc858" providerId="ADAL" clId="{00B4D5F6-E01A-DB41-8D86-17EBF7664838}" dt="2020-05-20T13:38:17.448" v="2955" actId="1076"/>
          <ac:cxnSpMkLst>
            <pc:docMk/>
            <pc:sldMk cId="112467898" sldId="359"/>
            <ac:cxnSpMk id="11" creationId="{8FAC8F95-9B5A-0345-851C-8C29515F1948}"/>
          </ac:cxnSpMkLst>
        </pc:cxnChg>
        <pc:cxnChg chg="add mod">
          <ac:chgData name="Ahmed  Sabbadi" userId="70d804c0-32c6-4119-a960-b1f1860fc858" providerId="ADAL" clId="{00B4D5F6-E01A-DB41-8D86-17EBF7664838}" dt="2020-05-20T13:38:17.448" v="2955" actId="1076"/>
          <ac:cxnSpMkLst>
            <pc:docMk/>
            <pc:sldMk cId="112467898" sldId="359"/>
            <ac:cxnSpMk id="18" creationId="{0E39484B-1D30-1F47-8474-A47A2043D8F6}"/>
          </ac:cxnSpMkLst>
        </pc:cxnChg>
      </pc:sldChg>
      <pc:sldChg chg="addSp modSp">
        <pc:chgData name="Ahmed  Sabbadi" userId="70d804c0-32c6-4119-a960-b1f1860fc858" providerId="ADAL" clId="{00B4D5F6-E01A-DB41-8D86-17EBF7664838}" dt="2020-05-21T11:08:44.150" v="3121" actId="1035"/>
        <pc:sldMkLst>
          <pc:docMk/>
          <pc:sldMk cId="2931837406" sldId="373"/>
        </pc:sldMkLst>
        <pc:spChg chg="mod">
          <ac:chgData name="Ahmed  Sabbadi" userId="70d804c0-32c6-4119-a960-b1f1860fc858" providerId="ADAL" clId="{00B4D5F6-E01A-DB41-8D86-17EBF7664838}" dt="2020-05-21T11:08:06.834" v="3103" actId="20577"/>
          <ac:spMkLst>
            <pc:docMk/>
            <pc:sldMk cId="2931837406" sldId="373"/>
            <ac:spMk id="13" creationId="{30F865D0-D84C-441D-A6EA-8AAE588C0F15}"/>
          </ac:spMkLst>
        </pc:spChg>
        <pc:picChg chg="mod">
          <ac:chgData name="Ahmed  Sabbadi" userId="70d804c0-32c6-4119-a960-b1f1860fc858" providerId="ADAL" clId="{00B4D5F6-E01A-DB41-8D86-17EBF7664838}" dt="2020-05-21T11:08:44.150" v="3121" actId="1035"/>
          <ac:picMkLst>
            <pc:docMk/>
            <pc:sldMk cId="2931837406" sldId="373"/>
            <ac:picMk id="3" creationId="{B8FCA4EC-1462-4B65-8763-CC978D4BF07B}"/>
          </ac:picMkLst>
        </pc:picChg>
        <pc:picChg chg="mod">
          <ac:chgData name="Ahmed  Sabbadi" userId="70d804c0-32c6-4119-a960-b1f1860fc858" providerId="ADAL" clId="{00B4D5F6-E01A-DB41-8D86-17EBF7664838}" dt="2020-05-21T11:08:44.150" v="3121" actId="1035"/>
          <ac:picMkLst>
            <pc:docMk/>
            <pc:sldMk cId="2931837406" sldId="373"/>
            <ac:picMk id="7" creationId="{1C952D88-8411-48ED-B69A-572D57835E8E}"/>
          </ac:picMkLst>
        </pc:picChg>
        <pc:picChg chg="add mod">
          <ac:chgData name="Ahmed  Sabbadi" userId="70d804c0-32c6-4119-a960-b1f1860fc858" providerId="ADAL" clId="{00B4D5F6-E01A-DB41-8D86-17EBF7664838}" dt="2020-05-21T11:08:21.149" v="3107" actId="571"/>
          <ac:picMkLst>
            <pc:docMk/>
            <pc:sldMk cId="2931837406" sldId="373"/>
            <ac:picMk id="10" creationId="{63897A65-CE47-6348-B94E-A810A224930A}"/>
          </ac:picMkLst>
        </pc:picChg>
        <pc:picChg chg="mod">
          <ac:chgData name="Ahmed  Sabbadi" userId="70d804c0-32c6-4119-a960-b1f1860fc858" providerId="ADAL" clId="{00B4D5F6-E01A-DB41-8D86-17EBF7664838}" dt="2020-05-21T11:08:44.150" v="3121" actId="1035"/>
          <ac:picMkLst>
            <pc:docMk/>
            <pc:sldMk cId="2931837406" sldId="373"/>
            <ac:picMk id="32" creationId="{F9709C41-D664-7845-8F0F-8F1364BA0AAE}"/>
          </ac:picMkLst>
        </pc:picChg>
        <pc:picChg chg="mod">
          <ac:chgData name="Ahmed  Sabbadi" userId="70d804c0-32c6-4119-a960-b1f1860fc858" providerId="ADAL" clId="{00B4D5F6-E01A-DB41-8D86-17EBF7664838}" dt="2020-05-21T11:08:44.150" v="3121" actId="1035"/>
          <ac:picMkLst>
            <pc:docMk/>
            <pc:sldMk cId="2931837406" sldId="373"/>
            <ac:picMk id="33" creationId="{02DAE21D-8F18-6A4F-A56E-1B207A9C9EC7}"/>
          </ac:picMkLst>
        </pc:picChg>
      </pc:sldChg>
      <pc:sldChg chg="add ord">
        <pc:chgData name="Ahmed  Sabbadi" userId="70d804c0-32c6-4119-a960-b1f1860fc858" providerId="ADAL" clId="{00B4D5F6-E01A-DB41-8D86-17EBF7664838}" dt="2020-05-19T15:57:48.319" v="2001"/>
        <pc:sldMkLst>
          <pc:docMk/>
          <pc:sldMk cId="54433471" sldId="374"/>
        </pc:sldMkLst>
      </pc:sldChg>
      <pc:sldChg chg="del">
        <pc:chgData name="Ahmed  Sabbadi" userId="70d804c0-32c6-4119-a960-b1f1860fc858" providerId="ADAL" clId="{00B4D5F6-E01A-DB41-8D86-17EBF7664838}" dt="2020-05-19T14:41:37.342" v="1881" actId="2696"/>
        <pc:sldMkLst>
          <pc:docMk/>
          <pc:sldMk cId="982462327" sldId="374"/>
        </pc:sldMkLst>
      </pc:sldChg>
      <pc:sldChg chg="addSp delSp modSp">
        <pc:chgData name="Ahmed  Sabbadi" userId="70d804c0-32c6-4119-a960-b1f1860fc858" providerId="ADAL" clId="{00B4D5F6-E01A-DB41-8D86-17EBF7664838}" dt="2020-05-21T11:09:33.671" v="3137"/>
        <pc:sldMkLst>
          <pc:docMk/>
          <pc:sldMk cId="35147842" sldId="376"/>
        </pc:sldMkLst>
        <pc:spChg chg="mod">
          <ac:chgData name="Ahmed  Sabbadi" userId="70d804c0-32c6-4119-a960-b1f1860fc858" providerId="ADAL" clId="{00B4D5F6-E01A-DB41-8D86-17EBF7664838}" dt="2020-05-21T11:09:19.073" v="3123" actId="1076"/>
          <ac:spMkLst>
            <pc:docMk/>
            <pc:sldMk cId="35147842" sldId="376"/>
            <ac:spMk id="3" creationId="{68EC2C08-FD72-6843-829E-32CE147727A6}"/>
          </ac:spMkLst>
        </pc:spChg>
        <pc:spChg chg="add del mod">
          <ac:chgData name="Ahmed  Sabbadi" userId="70d804c0-32c6-4119-a960-b1f1860fc858" providerId="ADAL" clId="{00B4D5F6-E01A-DB41-8D86-17EBF7664838}" dt="2020-05-21T11:09:33.671" v="3137"/>
          <ac:spMkLst>
            <pc:docMk/>
            <pc:sldMk cId="35147842" sldId="376"/>
            <ac:spMk id="5" creationId="{7427D437-EC19-FB46-AE2B-0AE821157048}"/>
          </ac:spMkLst>
        </pc:spChg>
        <pc:spChg chg="mod">
          <ac:chgData name="Ahmed  Sabbadi" userId="70d804c0-32c6-4119-a960-b1f1860fc858" providerId="ADAL" clId="{00B4D5F6-E01A-DB41-8D86-17EBF7664838}" dt="2020-05-21T11:09:30.143" v="3135" actId="20577"/>
          <ac:spMkLst>
            <pc:docMk/>
            <pc:sldMk cId="35147842" sldId="376"/>
            <ac:spMk id="106" creationId="{2A8314FA-7EB5-6440-A147-B21CF8F50D15}"/>
          </ac:spMkLst>
        </pc:spChg>
      </pc:sldChg>
      <pc:sldChg chg="addSp delSp modSp">
        <pc:chgData name="Ahmed  Sabbadi" userId="70d804c0-32c6-4119-a960-b1f1860fc858" providerId="ADAL" clId="{00B4D5F6-E01A-DB41-8D86-17EBF7664838}" dt="2020-05-21T11:04:57.235" v="3064" actId="14100"/>
        <pc:sldMkLst>
          <pc:docMk/>
          <pc:sldMk cId="1932785051" sldId="378"/>
        </pc:sldMkLst>
        <pc:spChg chg="mod">
          <ac:chgData name="Ahmed  Sabbadi" userId="70d804c0-32c6-4119-a960-b1f1860fc858" providerId="ADAL" clId="{00B4D5F6-E01A-DB41-8D86-17EBF7664838}" dt="2020-05-21T11:04:57.235" v="3064" actId="14100"/>
          <ac:spMkLst>
            <pc:docMk/>
            <pc:sldMk cId="1932785051" sldId="378"/>
            <ac:spMk id="3" creationId="{D1D68B07-7F9B-4503-B6B8-066DE0D1B0A5}"/>
          </ac:spMkLst>
        </pc:spChg>
        <pc:spChg chg="mod">
          <ac:chgData name="Ahmed  Sabbadi" userId="70d804c0-32c6-4119-a960-b1f1860fc858" providerId="ADAL" clId="{00B4D5F6-E01A-DB41-8D86-17EBF7664838}" dt="2020-05-21T11:04:05.946" v="3062" actId="20577"/>
          <ac:spMkLst>
            <pc:docMk/>
            <pc:sldMk cId="1932785051" sldId="378"/>
            <ac:spMk id="12" creationId="{D6B62BD2-F1DD-45F2-8F64-23DFCBC47B02}"/>
          </ac:spMkLst>
        </pc:spChg>
        <pc:picChg chg="add del mod">
          <ac:chgData name="Ahmed  Sabbadi" userId="70d804c0-32c6-4119-a960-b1f1860fc858" providerId="ADAL" clId="{00B4D5F6-E01A-DB41-8D86-17EBF7664838}" dt="2020-05-19T14:55:16.170" v="1958" actId="478"/>
          <ac:picMkLst>
            <pc:docMk/>
            <pc:sldMk cId="1932785051" sldId="378"/>
            <ac:picMk id="6" creationId="{E182C205-1F41-6341-B2EF-143B42204BAB}"/>
          </ac:picMkLst>
        </pc:picChg>
        <pc:picChg chg="add del mod">
          <ac:chgData name="Ahmed  Sabbadi" userId="70d804c0-32c6-4119-a960-b1f1860fc858" providerId="ADAL" clId="{00B4D5F6-E01A-DB41-8D86-17EBF7664838}" dt="2020-05-19T14:55:15.013" v="1957" actId="478"/>
          <ac:picMkLst>
            <pc:docMk/>
            <pc:sldMk cId="1932785051" sldId="378"/>
            <ac:picMk id="8" creationId="{727F9083-E58D-414D-AE3A-3D6CDE4F0690}"/>
          </ac:picMkLst>
        </pc:picChg>
        <pc:picChg chg="add del mod">
          <ac:chgData name="Ahmed  Sabbadi" userId="70d804c0-32c6-4119-a960-b1f1860fc858" providerId="ADAL" clId="{00B4D5F6-E01A-DB41-8D86-17EBF7664838}" dt="2020-05-19T14:55:17.520" v="1959" actId="478"/>
          <ac:picMkLst>
            <pc:docMk/>
            <pc:sldMk cId="1932785051" sldId="378"/>
            <ac:picMk id="9" creationId="{05D19869-6447-1E4F-AD0D-78DA2DAFAC14}"/>
          </ac:picMkLst>
        </pc:picChg>
        <pc:picChg chg="add mod">
          <ac:chgData name="Ahmed  Sabbadi" userId="70d804c0-32c6-4119-a960-b1f1860fc858" providerId="ADAL" clId="{00B4D5F6-E01A-DB41-8D86-17EBF7664838}" dt="2020-05-19T16:24:00.840" v="2024" actId="931"/>
          <ac:picMkLst>
            <pc:docMk/>
            <pc:sldMk cId="1932785051" sldId="378"/>
            <ac:picMk id="13" creationId="{5296FDE3-607D-2F47-8D27-DBD38724E231}"/>
          </ac:picMkLst>
        </pc:picChg>
      </pc:sldChg>
      <pc:sldChg chg="modSp">
        <pc:chgData name="Ahmed  Sabbadi" userId="70d804c0-32c6-4119-a960-b1f1860fc858" providerId="ADAL" clId="{00B4D5F6-E01A-DB41-8D86-17EBF7664838}" dt="2020-05-21T11:14:11.945" v="3213" actId="20577"/>
        <pc:sldMkLst>
          <pc:docMk/>
          <pc:sldMk cId="3392766525" sldId="381"/>
        </pc:sldMkLst>
        <pc:spChg chg="mod">
          <ac:chgData name="Ahmed  Sabbadi" userId="70d804c0-32c6-4119-a960-b1f1860fc858" providerId="ADAL" clId="{00B4D5F6-E01A-DB41-8D86-17EBF7664838}" dt="2020-05-20T13:30:22.299" v="2889" actId="20577"/>
          <ac:spMkLst>
            <pc:docMk/>
            <pc:sldMk cId="3392766525" sldId="381"/>
            <ac:spMk id="16" creationId="{9FEB044C-66F2-4F38-9E6C-FC5765D71D28}"/>
          </ac:spMkLst>
        </pc:spChg>
        <pc:spChg chg="mod">
          <ac:chgData name="Ahmed  Sabbadi" userId="70d804c0-32c6-4119-a960-b1f1860fc858" providerId="ADAL" clId="{00B4D5F6-E01A-DB41-8D86-17EBF7664838}" dt="2020-05-20T13:31:52.332" v="2954" actId="20577"/>
          <ac:spMkLst>
            <pc:docMk/>
            <pc:sldMk cId="3392766525" sldId="381"/>
            <ac:spMk id="19" creationId="{192E29F2-5996-4F02-B608-EACF3F8D28CD}"/>
          </ac:spMkLst>
        </pc:spChg>
        <pc:spChg chg="mod">
          <ac:chgData name="Ahmed  Sabbadi" userId="70d804c0-32c6-4119-a960-b1f1860fc858" providerId="ADAL" clId="{00B4D5F6-E01A-DB41-8D86-17EBF7664838}" dt="2020-05-21T11:14:11.945" v="3213" actId="20577"/>
          <ac:spMkLst>
            <pc:docMk/>
            <pc:sldMk cId="3392766525" sldId="381"/>
            <ac:spMk id="20" creationId="{9CED92E3-237A-4B47-8296-05FF8E074EB1}"/>
          </ac:spMkLst>
        </pc:spChg>
        <pc:spChg chg="mod">
          <ac:chgData name="Ahmed  Sabbadi" userId="70d804c0-32c6-4119-a960-b1f1860fc858" providerId="ADAL" clId="{00B4D5F6-E01A-DB41-8D86-17EBF7664838}" dt="2020-05-20T13:30:34.282" v="2923" actId="20577"/>
          <ac:spMkLst>
            <pc:docMk/>
            <pc:sldMk cId="3392766525" sldId="381"/>
            <ac:spMk id="21" creationId="{2A92A81B-2A62-40FE-B63C-A152438E25BA}"/>
          </ac:spMkLst>
        </pc:spChg>
      </pc:sldChg>
      <pc:sldChg chg="del ord">
        <pc:chgData name="Ahmed  Sabbadi" userId="70d804c0-32c6-4119-a960-b1f1860fc858" providerId="ADAL" clId="{00B4D5F6-E01A-DB41-8D86-17EBF7664838}" dt="2020-05-19T17:02:22.190" v="2347" actId="2696"/>
        <pc:sldMkLst>
          <pc:docMk/>
          <pc:sldMk cId="2661154454" sldId="382"/>
        </pc:sldMkLst>
      </pc:sldChg>
      <pc:sldChg chg="addSp delSp modSp add">
        <pc:chgData name="Ahmed  Sabbadi" userId="70d804c0-32c6-4119-a960-b1f1860fc858" providerId="ADAL" clId="{00B4D5F6-E01A-DB41-8D86-17EBF7664838}" dt="2020-05-19T16:53:27.433" v="2346" actId="20577"/>
        <pc:sldMkLst>
          <pc:docMk/>
          <pc:sldMk cId="933516121" sldId="383"/>
        </pc:sldMkLst>
        <pc:spChg chg="mod">
          <ac:chgData name="Ahmed  Sabbadi" userId="70d804c0-32c6-4119-a960-b1f1860fc858" providerId="ADAL" clId="{00B4D5F6-E01A-DB41-8D86-17EBF7664838}" dt="2020-05-19T13:01:33.682" v="53" actId="20577"/>
          <ac:spMkLst>
            <pc:docMk/>
            <pc:sldMk cId="933516121" sldId="383"/>
            <ac:spMk id="2" creationId="{7794A972-AE14-492F-9E35-DA6146E7F5D4}"/>
          </ac:spMkLst>
        </pc:spChg>
        <pc:spChg chg="del">
          <ac:chgData name="Ahmed  Sabbadi" userId="70d804c0-32c6-4119-a960-b1f1860fc858" providerId="ADAL" clId="{00B4D5F6-E01A-DB41-8D86-17EBF7664838}" dt="2020-05-19T13:09:11.282" v="311" actId="478"/>
          <ac:spMkLst>
            <pc:docMk/>
            <pc:sldMk cId="933516121" sldId="383"/>
            <ac:spMk id="4" creationId="{88836CFA-7E33-4D2B-8E97-771461DEF51A}"/>
          </ac:spMkLst>
        </pc:spChg>
        <pc:spChg chg="del">
          <ac:chgData name="Ahmed  Sabbadi" userId="70d804c0-32c6-4119-a960-b1f1860fc858" providerId="ADAL" clId="{00B4D5F6-E01A-DB41-8D86-17EBF7664838}" dt="2020-05-19T13:09:11.282" v="311" actId="478"/>
          <ac:spMkLst>
            <pc:docMk/>
            <pc:sldMk cId="933516121" sldId="383"/>
            <ac:spMk id="5" creationId="{3D31AF3A-C935-4153-B898-806F7F5B9222}"/>
          </ac:spMkLst>
        </pc:spChg>
        <pc:spChg chg="del">
          <ac:chgData name="Ahmed  Sabbadi" userId="70d804c0-32c6-4119-a960-b1f1860fc858" providerId="ADAL" clId="{00B4D5F6-E01A-DB41-8D86-17EBF7664838}" dt="2020-05-19T13:09:11.282" v="311" actId="478"/>
          <ac:spMkLst>
            <pc:docMk/>
            <pc:sldMk cId="933516121" sldId="383"/>
            <ac:spMk id="7" creationId="{8895AC2F-ECC5-48A0-909A-53DE8DAD3F27}"/>
          </ac:spMkLst>
        </pc:spChg>
        <pc:spChg chg="mod">
          <ac:chgData name="Ahmed  Sabbadi" userId="70d804c0-32c6-4119-a960-b1f1860fc858" providerId="ADAL" clId="{00B4D5F6-E01A-DB41-8D86-17EBF7664838}" dt="2020-05-19T14:10:33.330" v="1333" actId="20577"/>
          <ac:spMkLst>
            <pc:docMk/>
            <pc:sldMk cId="933516121" sldId="383"/>
            <ac:spMk id="8" creationId="{156F9AB1-66BA-416F-AF46-01C6D1ABC39E}"/>
          </ac:spMkLst>
        </pc:spChg>
        <pc:spChg chg="del">
          <ac:chgData name="Ahmed  Sabbadi" userId="70d804c0-32c6-4119-a960-b1f1860fc858" providerId="ADAL" clId="{00B4D5F6-E01A-DB41-8D86-17EBF7664838}" dt="2020-05-19T13:09:13.819" v="312" actId="478"/>
          <ac:spMkLst>
            <pc:docMk/>
            <pc:sldMk cId="933516121" sldId="383"/>
            <ac:spMk id="13" creationId="{ED1B7A3A-21E1-4AC0-8013-0F07C088F71F}"/>
          </ac:spMkLst>
        </pc:spChg>
        <pc:spChg chg="del">
          <ac:chgData name="Ahmed  Sabbadi" userId="70d804c0-32c6-4119-a960-b1f1860fc858" providerId="ADAL" clId="{00B4D5F6-E01A-DB41-8D86-17EBF7664838}" dt="2020-05-19T13:09:11.282" v="311" actId="478"/>
          <ac:spMkLst>
            <pc:docMk/>
            <pc:sldMk cId="933516121" sldId="383"/>
            <ac:spMk id="14" creationId="{85D9663F-6506-4BAF-A227-7CA71C94E6B8}"/>
          </ac:spMkLst>
        </pc:spChg>
        <pc:spChg chg="del">
          <ac:chgData name="Ahmed  Sabbadi" userId="70d804c0-32c6-4119-a960-b1f1860fc858" providerId="ADAL" clId="{00B4D5F6-E01A-DB41-8D86-17EBF7664838}" dt="2020-05-19T13:09:11.282" v="311" actId="478"/>
          <ac:spMkLst>
            <pc:docMk/>
            <pc:sldMk cId="933516121" sldId="383"/>
            <ac:spMk id="15" creationId="{C8C97C82-7350-4E62-8D65-F2AFDEAEDA7A}"/>
          </ac:spMkLst>
        </pc:spChg>
        <pc:spChg chg="del">
          <ac:chgData name="Ahmed  Sabbadi" userId="70d804c0-32c6-4119-a960-b1f1860fc858" providerId="ADAL" clId="{00B4D5F6-E01A-DB41-8D86-17EBF7664838}" dt="2020-05-19T13:09:15.821" v="313" actId="478"/>
          <ac:spMkLst>
            <pc:docMk/>
            <pc:sldMk cId="933516121" sldId="383"/>
            <ac:spMk id="16" creationId="{2A98A8DC-A975-47D1-A5E1-2E74C59EC21A}"/>
          </ac:spMkLst>
        </pc:spChg>
        <pc:spChg chg="add del mod">
          <ac:chgData name="Ahmed  Sabbadi" userId="70d804c0-32c6-4119-a960-b1f1860fc858" providerId="ADAL" clId="{00B4D5F6-E01A-DB41-8D86-17EBF7664838}" dt="2020-05-19T13:19:25.723" v="987"/>
          <ac:spMkLst>
            <pc:docMk/>
            <pc:sldMk cId="933516121" sldId="383"/>
            <ac:spMk id="19" creationId="{8C7E6D78-C357-C640-887C-A4B8B8775B0A}"/>
          </ac:spMkLst>
        </pc:spChg>
        <pc:spChg chg="add mod">
          <ac:chgData name="Ahmed  Sabbadi" userId="70d804c0-32c6-4119-a960-b1f1860fc858" providerId="ADAL" clId="{00B4D5F6-E01A-DB41-8D86-17EBF7664838}" dt="2020-05-19T14:09:58.719" v="1283" actId="404"/>
          <ac:spMkLst>
            <pc:docMk/>
            <pc:sldMk cId="933516121" sldId="383"/>
            <ac:spMk id="20" creationId="{812F681F-4B97-3E49-BB72-88DAAAAE085E}"/>
          </ac:spMkLst>
        </pc:spChg>
        <pc:spChg chg="add del mod">
          <ac:chgData name="Ahmed  Sabbadi" userId="70d804c0-32c6-4119-a960-b1f1860fc858" providerId="ADAL" clId="{00B4D5F6-E01A-DB41-8D86-17EBF7664838}" dt="2020-05-19T13:19:25.723" v="987"/>
          <ac:spMkLst>
            <pc:docMk/>
            <pc:sldMk cId="933516121" sldId="383"/>
            <ac:spMk id="21" creationId="{4EC2E06F-E469-BF4B-9692-35F26247C055}"/>
          </ac:spMkLst>
        </pc:spChg>
        <pc:spChg chg="add mod">
          <ac:chgData name="Ahmed  Sabbadi" userId="70d804c0-32c6-4119-a960-b1f1860fc858" providerId="ADAL" clId="{00B4D5F6-E01A-DB41-8D86-17EBF7664838}" dt="2020-05-19T14:10:08.860" v="1287" actId="404"/>
          <ac:spMkLst>
            <pc:docMk/>
            <pc:sldMk cId="933516121" sldId="383"/>
            <ac:spMk id="22" creationId="{27224894-5CEC-5949-A943-925CB3DFAE6A}"/>
          </ac:spMkLst>
        </pc:spChg>
        <pc:spChg chg="add mod">
          <ac:chgData name="Ahmed  Sabbadi" userId="70d804c0-32c6-4119-a960-b1f1860fc858" providerId="ADAL" clId="{00B4D5F6-E01A-DB41-8D86-17EBF7664838}" dt="2020-05-19T14:10:12.875" v="1289" actId="404"/>
          <ac:spMkLst>
            <pc:docMk/>
            <pc:sldMk cId="933516121" sldId="383"/>
            <ac:spMk id="23" creationId="{6527D841-2CD1-0543-8C14-7267FCDDF941}"/>
          </ac:spMkLst>
        </pc:spChg>
        <pc:spChg chg="add mod">
          <ac:chgData name="Ahmed  Sabbadi" userId="70d804c0-32c6-4119-a960-b1f1860fc858" providerId="ADAL" clId="{00B4D5F6-E01A-DB41-8D86-17EBF7664838}" dt="2020-05-19T13:28:40.646" v="1208" actId="122"/>
          <ac:spMkLst>
            <pc:docMk/>
            <pc:sldMk cId="933516121" sldId="383"/>
            <ac:spMk id="24" creationId="{B44FD8D6-9BD2-9F4C-814E-5ECDB4B41C45}"/>
          </ac:spMkLst>
        </pc:spChg>
        <pc:spChg chg="add mod">
          <ac:chgData name="Ahmed  Sabbadi" userId="70d804c0-32c6-4119-a960-b1f1860fc858" providerId="ADAL" clId="{00B4D5F6-E01A-DB41-8D86-17EBF7664838}" dt="2020-05-19T14:10:57.621" v="1359" actId="20577"/>
          <ac:spMkLst>
            <pc:docMk/>
            <pc:sldMk cId="933516121" sldId="383"/>
            <ac:spMk id="26" creationId="{F69BD69A-3122-D340-9691-A028CD132293}"/>
          </ac:spMkLst>
        </pc:spChg>
        <pc:spChg chg="add mod">
          <ac:chgData name="Ahmed  Sabbadi" userId="70d804c0-32c6-4119-a960-b1f1860fc858" providerId="ADAL" clId="{00B4D5F6-E01A-DB41-8D86-17EBF7664838}" dt="2020-05-19T13:29:48.244" v="1240" actId="20577"/>
          <ac:spMkLst>
            <pc:docMk/>
            <pc:sldMk cId="933516121" sldId="383"/>
            <ac:spMk id="27" creationId="{ADEDD6A2-40EA-FE47-9155-51B35842826F}"/>
          </ac:spMkLst>
        </pc:spChg>
        <pc:spChg chg="add mod">
          <ac:chgData name="Ahmed  Sabbadi" userId="70d804c0-32c6-4119-a960-b1f1860fc858" providerId="ADAL" clId="{00B4D5F6-E01A-DB41-8D86-17EBF7664838}" dt="2020-05-19T14:12:28.505" v="1408" actId="14100"/>
          <ac:spMkLst>
            <pc:docMk/>
            <pc:sldMk cId="933516121" sldId="383"/>
            <ac:spMk id="28" creationId="{0B297027-A681-8E48-B1DE-FA2EFF815C11}"/>
          </ac:spMkLst>
        </pc:spChg>
        <pc:spChg chg="add mod">
          <ac:chgData name="Ahmed  Sabbadi" userId="70d804c0-32c6-4119-a960-b1f1860fc858" providerId="ADAL" clId="{00B4D5F6-E01A-DB41-8D86-17EBF7664838}" dt="2020-05-19T14:10:06.085" v="1285" actId="404"/>
          <ac:spMkLst>
            <pc:docMk/>
            <pc:sldMk cId="933516121" sldId="383"/>
            <ac:spMk id="29" creationId="{E371F20C-9B48-2C42-ABC3-55A9366CC370}"/>
          </ac:spMkLst>
        </pc:spChg>
        <pc:spChg chg="add mod">
          <ac:chgData name="Ahmed  Sabbadi" userId="70d804c0-32c6-4119-a960-b1f1860fc858" providerId="ADAL" clId="{00B4D5F6-E01A-DB41-8D86-17EBF7664838}" dt="2020-05-19T16:53:27.433" v="2346" actId="20577"/>
          <ac:spMkLst>
            <pc:docMk/>
            <pc:sldMk cId="933516121" sldId="383"/>
            <ac:spMk id="30" creationId="{CD20CA4D-5EA0-9847-B3F2-5ECEABBD7D75}"/>
          </ac:spMkLst>
        </pc:spChg>
        <pc:spChg chg="del">
          <ac:chgData name="Ahmed  Sabbadi" userId="70d804c0-32c6-4119-a960-b1f1860fc858" providerId="ADAL" clId="{00B4D5F6-E01A-DB41-8D86-17EBF7664838}" dt="2020-05-19T13:09:11.282" v="311" actId="478"/>
          <ac:spMkLst>
            <pc:docMk/>
            <pc:sldMk cId="933516121" sldId="383"/>
            <ac:spMk id="31" creationId="{8200A7D4-26F2-4C1D-B990-84523BE74BFD}"/>
          </ac:spMkLst>
        </pc:spChg>
        <pc:picChg chg="del">
          <ac:chgData name="Ahmed  Sabbadi" userId="70d804c0-32c6-4119-a960-b1f1860fc858" providerId="ADAL" clId="{00B4D5F6-E01A-DB41-8D86-17EBF7664838}" dt="2020-05-19T13:09:11.282" v="311" actId="478"/>
          <ac:picMkLst>
            <pc:docMk/>
            <pc:sldMk cId="933516121" sldId="383"/>
            <ac:picMk id="3" creationId="{FDF2C792-0AD7-479C-925D-B5C3C02735C7}"/>
          </ac:picMkLst>
        </pc:picChg>
        <pc:picChg chg="del">
          <ac:chgData name="Ahmed  Sabbadi" userId="70d804c0-32c6-4119-a960-b1f1860fc858" providerId="ADAL" clId="{00B4D5F6-E01A-DB41-8D86-17EBF7664838}" dt="2020-05-19T13:09:11.282" v="311" actId="478"/>
          <ac:picMkLst>
            <pc:docMk/>
            <pc:sldMk cId="933516121" sldId="383"/>
            <ac:picMk id="9" creationId="{DAC10BAD-FC36-4C7E-9228-817DBCEA90C8}"/>
          </ac:picMkLst>
        </pc:picChg>
        <pc:picChg chg="del">
          <ac:chgData name="Ahmed  Sabbadi" userId="70d804c0-32c6-4119-a960-b1f1860fc858" providerId="ADAL" clId="{00B4D5F6-E01A-DB41-8D86-17EBF7664838}" dt="2020-05-19T13:09:11.282" v="311" actId="478"/>
          <ac:picMkLst>
            <pc:docMk/>
            <pc:sldMk cId="933516121" sldId="383"/>
            <ac:picMk id="10" creationId="{5B36D421-165D-42AC-AA5F-69B8D6767430}"/>
          </ac:picMkLst>
        </pc:picChg>
        <pc:cxnChg chg="del mod">
          <ac:chgData name="Ahmed  Sabbadi" userId="70d804c0-32c6-4119-a960-b1f1860fc858" providerId="ADAL" clId="{00B4D5F6-E01A-DB41-8D86-17EBF7664838}" dt="2020-05-19T13:09:11.282" v="311" actId="478"/>
          <ac:cxnSpMkLst>
            <pc:docMk/>
            <pc:sldMk cId="933516121" sldId="383"/>
            <ac:cxnSpMk id="11" creationId="{8FAC8F95-9B5A-0345-851C-8C29515F1948}"/>
          </ac:cxnSpMkLst>
        </pc:cxnChg>
        <pc:cxnChg chg="del mod">
          <ac:chgData name="Ahmed  Sabbadi" userId="70d804c0-32c6-4119-a960-b1f1860fc858" providerId="ADAL" clId="{00B4D5F6-E01A-DB41-8D86-17EBF7664838}" dt="2020-05-19T13:09:11.282" v="311" actId="478"/>
          <ac:cxnSpMkLst>
            <pc:docMk/>
            <pc:sldMk cId="933516121" sldId="383"/>
            <ac:cxnSpMk id="18" creationId="{0E39484B-1D30-1F47-8474-A47A2043D8F6}"/>
          </ac:cxnSpMkLst>
        </pc:cxnChg>
      </pc:sldChg>
      <pc:sldChg chg="add del">
        <pc:chgData name="Ahmed  Sabbadi" userId="70d804c0-32c6-4119-a960-b1f1860fc858" providerId="ADAL" clId="{00B4D5F6-E01A-DB41-8D86-17EBF7664838}" dt="2020-05-19T14:30:24.148" v="1410"/>
        <pc:sldMkLst>
          <pc:docMk/>
          <pc:sldMk cId="1475976390" sldId="384"/>
        </pc:sldMkLst>
      </pc:sldChg>
      <pc:sldChg chg="add del">
        <pc:chgData name="Ahmed  Sabbadi" userId="70d804c0-32c6-4119-a960-b1f1860fc858" providerId="ADAL" clId="{00B4D5F6-E01A-DB41-8D86-17EBF7664838}" dt="2020-05-19T14:41:37.367" v="1882" actId="2696"/>
        <pc:sldMkLst>
          <pc:docMk/>
          <pc:sldMk cId="2695121846" sldId="384"/>
        </pc:sldMkLst>
      </pc:sldChg>
      <pc:sldChg chg="modSp add ord">
        <pc:chgData name="Ahmed  Sabbadi" userId="70d804c0-32c6-4119-a960-b1f1860fc858" providerId="ADAL" clId="{00B4D5F6-E01A-DB41-8D86-17EBF7664838}" dt="2020-05-21T11:03:49.389" v="3060" actId="20577"/>
        <pc:sldMkLst>
          <pc:docMk/>
          <pc:sldMk cId="2860592937" sldId="384"/>
        </pc:sldMkLst>
        <pc:spChg chg="mod">
          <ac:chgData name="Ahmed  Sabbadi" userId="70d804c0-32c6-4119-a960-b1f1860fc858" providerId="ADAL" clId="{00B4D5F6-E01A-DB41-8D86-17EBF7664838}" dt="2020-05-21T11:03:49.389" v="3060" actId="20577"/>
          <ac:spMkLst>
            <pc:docMk/>
            <pc:sldMk cId="2860592937" sldId="384"/>
            <ac:spMk id="6" creationId="{0E608AC9-92E9-46C1-9849-969688914839}"/>
          </ac:spMkLst>
        </pc:spChg>
      </pc:sldChg>
      <pc:sldChg chg="addSp delSp modSp add del">
        <pc:chgData name="Ahmed  Sabbadi" userId="70d804c0-32c6-4119-a960-b1f1860fc858" providerId="ADAL" clId="{00B4D5F6-E01A-DB41-8D86-17EBF7664838}" dt="2020-05-19T16:28:38.489" v="2025" actId="2696"/>
        <pc:sldMkLst>
          <pc:docMk/>
          <pc:sldMk cId="972746536" sldId="385"/>
        </pc:sldMkLst>
        <pc:spChg chg="mod">
          <ac:chgData name="Ahmed  Sabbadi" userId="70d804c0-32c6-4119-a960-b1f1860fc858" providerId="ADAL" clId="{00B4D5F6-E01A-DB41-8D86-17EBF7664838}" dt="2020-05-19T14:54:06.043" v="1940" actId="1076"/>
          <ac:spMkLst>
            <pc:docMk/>
            <pc:sldMk cId="972746536" sldId="385"/>
            <ac:spMk id="11" creationId="{91C36E3C-C6E1-4AF8-BDE8-194CB0A19C2A}"/>
          </ac:spMkLst>
        </pc:spChg>
        <pc:spChg chg="mod">
          <ac:chgData name="Ahmed  Sabbadi" userId="70d804c0-32c6-4119-a960-b1f1860fc858" providerId="ADAL" clId="{00B4D5F6-E01A-DB41-8D86-17EBF7664838}" dt="2020-05-19T14:53:47.681" v="1936" actId="1076"/>
          <ac:spMkLst>
            <pc:docMk/>
            <pc:sldMk cId="972746536" sldId="385"/>
            <ac:spMk id="13" creationId="{786EBCE0-5045-4BAA-966D-7B32C83EDB6C}"/>
          </ac:spMkLst>
        </pc:spChg>
        <pc:spChg chg="mod">
          <ac:chgData name="Ahmed  Sabbadi" userId="70d804c0-32c6-4119-a960-b1f1860fc858" providerId="ADAL" clId="{00B4D5F6-E01A-DB41-8D86-17EBF7664838}" dt="2020-05-19T14:54:03.676" v="1938" actId="1076"/>
          <ac:spMkLst>
            <pc:docMk/>
            <pc:sldMk cId="972746536" sldId="385"/>
            <ac:spMk id="14" creationId="{DEEF1ECB-89FF-4A7E-8EA3-A5B399517662}"/>
          </ac:spMkLst>
        </pc:spChg>
        <pc:spChg chg="mod">
          <ac:chgData name="Ahmed  Sabbadi" userId="70d804c0-32c6-4119-a960-b1f1860fc858" providerId="ADAL" clId="{00B4D5F6-E01A-DB41-8D86-17EBF7664838}" dt="2020-05-19T14:54:58.030" v="1952" actId="14100"/>
          <ac:spMkLst>
            <pc:docMk/>
            <pc:sldMk cId="972746536" sldId="385"/>
            <ac:spMk id="16" creationId="{9FEB044C-66F2-4F38-9E6C-FC5765D71D28}"/>
          </ac:spMkLst>
        </pc:spChg>
        <pc:spChg chg="mod">
          <ac:chgData name="Ahmed  Sabbadi" userId="70d804c0-32c6-4119-a960-b1f1860fc858" providerId="ADAL" clId="{00B4D5F6-E01A-DB41-8D86-17EBF7664838}" dt="2020-05-19T14:54:11.549" v="1941" actId="1076"/>
          <ac:spMkLst>
            <pc:docMk/>
            <pc:sldMk cId="972746536" sldId="385"/>
            <ac:spMk id="17" creationId="{C29B0D41-C92B-484B-9687-5D9B31C025A9}"/>
          </ac:spMkLst>
        </pc:spChg>
        <pc:spChg chg="del">
          <ac:chgData name="Ahmed  Sabbadi" userId="70d804c0-32c6-4119-a960-b1f1860fc858" providerId="ADAL" clId="{00B4D5F6-E01A-DB41-8D86-17EBF7664838}" dt="2020-05-19T14:53:39.716" v="1935" actId="478"/>
          <ac:spMkLst>
            <pc:docMk/>
            <pc:sldMk cId="972746536" sldId="385"/>
            <ac:spMk id="18" creationId="{B7A7C3A8-2B9C-47BE-AD0C-B8C5CCB092B2}"/>
          </ac:spMkLst>
        </pc:spChg>
        <pc:spChg chg="mod">
          <ac:chgData name="Ahmed  Sabbadi" userId="70d804c0-32c6-4119-a960-b1f1860fc858" providerId="ADAL" clId="{00B4D5F6-E01A-DB41-8D86-17EBF7664838}" dt="2020-05-19T15:03:58.735" v="1970" actId="12"/>
          <ac:spMkLst>
            <pc:docMk/>
            <pc:sldMk cId="972746536" sldId="385"/>
            <ac:spMk id="19" creationId="{192E29F2-5996-4F02-B608-EACF3F8D28CD}"/>
          </ac:spMkLst>
        </pc:spChg>
        <pc:spChg chg="mod">
          <ac:chgData name="Ahmed  Sabbadi" userId="70d804c0-32c6-4119-a960-b1f1860fc858" providerId="ADAL" clId="{00B4D5F6-E01A-DB41-8D86-17EBF7664838}" dt="2020-05-19T15:41:27.918" v="1997" actId="5793"/>
          <ac:spMkLst>
            <pc:docMk/>
            <pc:sldMk cId="972746536" sldId="385"/>
            <ac:spMk id="20" creationId="{9CED92E3-237A-4B47-8296-05FF8E074EB1}"/>
          </ac:spMkLst>
        </pc:spChg>
        <pc:spChg chg="del">
          <ac:chgData name="Ahmed  Sabbadi" userId="70d804c0-32c6-4119-a960-b1f1860fc858" providerId="ADAL" clId="{00B4D5F6-E01A-DB41-8D86-17EBF7664838}" dt="2020-05-19T14:55:01.370" v="1953" actId="478"/>
          <ac:spMkLst>
            <pc:docMk/>
            <pc:sldMk cId="972746536" sldId="385"/>
            <ac:spMk id="21" creationId="{2A92A81B-2A62-40FE-B63C-A152438E25BA}"/>
          </ac:spMkLst>
        </pc:spChg>
        <pc:picChg chg="add mod">
          <ac:chgData name="Ahmed  Sabbadi" userId="70d804c0-32c6-4119-a960-b1f1860fc858" providerId="ADAL" clId="{00B4D5F6-E01A-DB41-8D86-17EBF7664838}" dt="2020-05-19T14:54:11.549" v="1941" actId="1076"/>
          <ac:picMkLst>
            <pc:docMk/>
            <pc:sldMk cId="972746536" sldId="385"/>
            <ac:picMk id="12" creationId="{A6C2323A-A11E-AD4F-A932-F50AF9CA5265}"/>
          </ac:picMkLst>
        </pc:picChg>
        <pc:picChg chg="add mod">
          <ac:chgData name="Ahmed  Sabbadi" userId="70d804c0-32c6-4119-a960-b1f1860fc858" providerId="ADAL" clId="{00B4D5F6-E01A-DB41-8D86-17EBF7664838}" dt="2020-05-19T14:53:47.681" v="1936" actId="1076"/>
          <ac:picMkLst>
            <pc:docMk/>
            <pc:sldMk cId="972746536" sldId="385"/>
            <ac:picMk id="15" creationId="{CF12E978-371F-4A4C-9CCE-DFD25B0B7654}"/>
          </ac:picMkLst>
        </pc:picChg>
        <pc:picChg chg="add mod">
          <ac:chgData name="Ahmed  Sabbadi" userId="70d804c0-32c6-4119-a960-b1f1860fc858" providerId="ADAL" clId="{00B4D5F6-E01A-DB41-8D86-17EBF7664838}" dt="2020-05-19T14:54:03.676" v="1938" actId="1076"/>
          <ac:picMkLst>
            <pc:docMk/>
            <pc:sldMk cId="972746536" sldId="385"/>
            <ac:picMk id="22" creationId="{CCFDD03D-5457-BC44-B511-BA0F47BA2DF4}"/>
          </ac:picMkLst>
        </pc:picChg>
      </pc:sldChg>
      <pc:sldChg chg="add del">
        <pc:chgData name="Ahmed  Sabbadi" userId="70d804c0-32c6-4119-a960-b1f1860fc858" providerId="ADAL" clId="{00B4D5F6-E01A-DB41-8D86-17EBF7664838}" dt="2020-05-19T14:30:24.148" v="1410"/>
        <pc:sldMkLst>
          <pc:docMk/>
          <pc:sldMk cId="976396659" sldId="385"/>
        </pc:sldMkLst>
      </pc:sldChg>
      <pc:sldChg chg="modSp add del">
        <pc:chgData name="Ahmed  Sabbadi" userId="70d804c0-32c6-4119-a960-b1f1860fc858" providerId="ADAL" clId="{00B4D5F6-E01A-DB41-8D86-17EBF7664838}" dt="2020-05-19T15:57:13.432" v="2000" actId="2696"/>
        <pc:sldMkLst>
          <pc:docMk/>
          <pc:sldMk cId="2657043119" sldId="386"/>
        </pc:sldMkLst>
        <pc:spChg chg="mod">
          <ac:chgData name="Ahmed  Sabbadi" userId="70d804c0-32c6-4119-a960-b1f1860fc858" providerId="ADAL" clId="{00B4D5F6-E01A-DB41-8D86-17EBF7664838}" dt="2020-05-19T15:56:58.761" v="1999"/>
          <ac:spMkLst>
            <pc:docMk/>
            <pc:sldMk cId="2657043119" sldId="386"/>
            <ac:spMk id="4" creationId="{E0452B05-E916-43DA-9678-BD7ED7D5321C}"/>
          </ac:spMkLst>
        </pc:spChg>
      </pc:sldChg>
      <pc:sldChg chg="add del">
        <pc:chgData name="Ahmed  Sabbadi" userId="70d804c0-32c6-4119-a960-b1f1860fc858" providerId="ADAL" clId="{00B4D5F6-E01A-DB41-8D86-17EBF7664838}" dt="2020-05-19T14:51:19.701" v="1916"/>
        <pc:sldMkLst>
          <pc:docMk/>
          <pc:sldMk cId="3255759826" sldId="386"/>
        </pc:sldMkLst>
      </pc:sldChg>
      <pc:sldChg chg="del">
        <pc:chgData name="Ahmed  Sabbadi" userId="70d804c0-32c6-4119-a960-b1f1860fc858" providerId="ADAL" clId="{00B4D5F6-E01A-DB41-8D86-17EBF7664838}" dt="2020-05-19T16:18:17.917" v="2023" actId="2696"/>
        <pc:sldMkLst>
          <pc:docMk/>
          <pc:sldMk cId="2942127993" sldId="387"/>
        </pc:sldMkLst>
      </pc:sldChg>
      <pc:sldChg chg="modSp">
        <pc:chgData name="Ahmed  Sabbadi" userId="70d804c0-32c6-4119-a960-b1f1860fc858" providerId="ADAL" clId="{00B4D5F6-E01A-DB41-8D86-17EBF7664838}" dt="2020-05-19T16:16:47.569" v="2022" actId="20577"/>
        <pc:sldMkLst>
          <pc:docMk/>
          <pc:sldMk cId="2490560483" sldId="388"/>
        </pc:sldMkLst>
        <pc:spChg chg="mod">
          <ac:chgData name="Ahmed  Sabbadi" userId="70d804c0-32c6-4119-a960-b1f1860fc858" providerId="ADAL" clId="{00B4D5F6-E01A-DB41-8D86-17EBF7664838}" dt="2020-05-19T16:16:47.569" v="2022" actId="20577"/>
          <ac:spMkLst>
            <pc:docMk/>
            <pc:sldMk cId="2490560483" sldId="388"/>
            <ac:spMk id="6" creationId="{0E608AC9-92E9-46C1-9849-969688914839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79DE2F4C-0C30-429E-946F-8A3457382CBE}"/>
    <pc:docChg chg="delSld modSld">
      <pc:chgData name="Ahmed  Sabbadi" userId="S::ahmed.sabbabi_nodall.io#ext#@nexteamio.onmicrosoft.com::331b9bd2-4b97-4d6b-8b32-08e0aea74af1" providerId="AD" clId="Web-{79DE2F4C-0C30-429E-946F-8A3457382CBE}" dt="2020-05-17T20:44:43.779" v="136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79DE2F4C-0C30-429E-946F-8A3457382CBE}" dt="2020-05-17T20:44:43.779" v="135" actId="20577"/>
        <pc:sldMkLst>
          <pc:docMk/>
          <pc:sldMk cId="1844515474" sldId="312"/>
        </pc:sldMkLst>
        <pc:spChg chg="mod">
          <ac:chgData name="Ahmed  Sabbadi" userId="S::ahmed.sabbabi_nodall.io#ext#@nexteamio.onmicrosoft.com::331b9bd2-4b97-4d6b-8b32-08e0aea74af1" providerId="AD" clId="Web-{79DE2F4C-0C30-429E-946F-8A3457382CBE}" dt="2020-05-17T20:03:55.242" v="3"/>
          <ac:spMkLst>
            <pc:docMk/>
            <pc:sldMk cId="1844515474" sldId="312"/>
            <ac:spMk id="12" creationId="{B73EBE7B-5914-457F-AC44-7494C1D0AEFC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4:43.779" v="135" actId="20577"/>
          <ac:spMkLst>
            <pc:docMk/>
            <pc:sldMk cId="1844515474" sldId="312"/>
            <ac:spMk id="13" creationId="{9F9EC7AE-9FA9-6E49-B981-880D8216DA2D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4:38.591" v="133" actId="20577"/>
          <ac:spMkLst>
            <pc:docMk/>
            <pc:sldMk cId="1844515474" sldId="312"/>
            <ac:spMk id="18" creationId="{9E6BEABB-5825-4B63-93BB-F9DA2DD20ACF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4:30.607" v="131" actId="20577"/>
          <ac:spMkLst>
            <pc:docMk/>
            <pc:sldMk cId="1844515474" sldId="312"/>
            <ac:spMk id="21" creationId="{8E87AAB4-16B6-479E-9320-2B95A3A98C5C}"/>
          </ac:spMkLst>
        </pc:spChg>
      </pc:sldChg>
      <pc:sldChg chg="modSp">
        <pc:chgData name="Ahmed  Sabbadi" userId="S::ahmed.sabbabi_nodall.io#ext#@nexteamio.onmicrosoft.com::331b9bd2-4b97-4d6b-8b32-08e0aea74af1" providerId="AD" clId="Web-{79DE2F4C-0C30-429E-946F-8A3457382CBE}" dt="2020-05-17T20:44:14.717" v="123" actId="20577"/>
        <pc:sldMkLst>
          <pc:docMk/>
          <pc:sldMk cId="4102584862" sldId="330"/>
        </pc:sldMkLst>
        <pc:spChg chg="mod">
          <ac:chgData name="Ahmed  Sabbadi" userId="S::ahmed.sabbabi_nodall.io#ext#@nexteamio.onmicrosoft.com::331b9bd2-4b97-4d6b-8b32-08e0aea74af1" providerId="AD" clId="Web-{79DE2F4C-0C30-429E-946F-8A3457382CBE}" dt="2020-05-17T20:43:46.139" v="118" actId="20577"/>
          <ac:spMkLst>
            <pc:docMk/>
            <pc:sldMk cId="4102584862" sldId="330"/>
            <ac:spMk id="48" creationId="{256B7F09-630B-7C4C-BC21-B5F266766DA4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4:14.717" v="123" actId="20577"/>
          <ac:spMkLst>
            <pc:docMk/>
            <pc:sldMk cId="4102584862" sldId="330"/>
            <ac:spMk id="49" creationId="{D1FF71F2-70CF-AF4B-8174-15A202E1BE2A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3:36.014" v="112" actId="20577"/>
          <ac:spMkLst>
            <pc:docMk/>
            <pc:sldMk cId="4102584862" sldId="330"/>
            <ac:spMk id="50" creationId="{2B732AC2-0C67-774A-BC05-8E4AC58BF2C7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4:04.951" v="121" actId="20577"/>
          <ac:spMkLst>
            <pc:docMk/>
            <pc:sldMk cId="4102584862" sldId="330"/>
            <ac:spMk id="51" creationId="{4471C6F1-7A18-FF41-AF61-58D163E448C4}"/>
          </ac:spMkLst>
        </pc:spChg>
      </pc:sldChg>
      <pc:sldChg chg="modSp">
        <pc:chgData name="Ahmed  Sabbadi" userId="S::ahmed.sabbabi_nodall.io#ext#@nexteamio.onmicrosoft.com::331b9bd2-4b97-4d6b-8b32-08e0aea74af1" providerId="AD" clId="Web-{79DE2F4C-0C30-429E-946F-8A3457382CBE}" dt="2020-05-17T20:43:12.217" v="110" actId="20577"/>
        <pc:sldMkLst>
          <pc:docMk/>
          <pc:sldMk cId="127177987" sldId="342"/>
        </pc:sldMkLst>
        <pc:spChg chg="mod">
          <ac:chgData name="Ahmed  Sabbadi" userId="S::ahmed.sabbabi_nodall.io#ext#@nexteamio.onmicrosoft.com::331b9bd2-4b97-4d6b-8b32-08e0aea74af1" providerId="AD" clId="Web-{79DE2F4C-0C30-429E-946F-8A3457382CBE}" dt="2020-05-17T20:42:59.655" v="109" actId="20577"/>
          <ac:spMkLst>
            <pc:docMk/>
            <pc:sldMk cId="127177987" sldId="342"/>
            <ac:spMk id="8" creationId="{F505D401-468D-4E92-B922-4A076A67E227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2:50.624" v="108" actId="20577"/>
          <ac:spMkLst>
            <pc:docMk/>
            <pc:sldMk cId="127177987" sldId="342"/>
            <ac:spMk id="11" creationId="{D47B8082-1F8B-4F57-A26B-199B750984EA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3:12.217" v="110" actId="20577"/>
          <ac:spMkLst>
            <pc:docMk/>
            <pc:sldMk cId="127177987" sldId="342"/>
            <ac:spMk id="17" creationId="{37D81AD1-0E51-6D47-AE5E-B3558D2FA762}"/>
          </ac:spMkLst>
        </pc:spChg>
      </pc:sldChg>
      <pc:sldChg chg="modSp">
        <pc:chgData name="Ahmed  Sabbadi" userId="S::ahmed.sabbabi_nodall.io#ext#@nexteamio.onmicrosoft.com::331b9bd2-4b97-4d6b-8b32-08e0aea74af1" providerId="AD" clId="Web-{79DE2F4C-0C30-429E-946F-8A3457382CBE}" dt="2020-05-17T20:41:04.812" v="72" actId="20577"/>
        <pc:sldMkLst>
          <pc:docMk/>
          <pc:sldMk cId="2449201115" sldId="345"/>
        </pc:sldMkLst>
        <pc:spChg chg="mod">
          <ac:chgData name="Ahmed  Sabbadi" userId="S::ahmed.sabbabi_nodall.io#ext#@nexteamio.onmicrosoft.com::331b9bd2-4b97-4d6b-8b32-08e0aea74af1" providerId="AD" clId="Web-{79DE2F4C-0C30-429E-946F-8A3457382CBE}" dt="2020-05-17T20:40:57.172" v="70" actId="20577"/>
          <ac:spMkLst>
            <pc:docMk/>
            <pc:sldMk cId="2449201115" sldId="345"/>
            <ac:spMk id="3" creationId="{FA6DAB55-FC11-4796-9A36-866EE9D2E8D8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1:04.812" v="72" actId="20577"/>
          <ac:spMkLst>
            <pc:docMk/>
            <pc:sldMk cId="2449201115" sldId="345"/>
            <ac:spMk id="8" creationId="{80F226F3-CA52-4A57-B09B-5A73B35418D2}"/>
          </ac:spMkLst>
        </pc:spChg>
      </pc:sldChg>
      <pc:sldChg chg="addSp modSp">
        <pc:chgData name="Ahmed  Sabbadi" userId="S::ahmed.sabbabi_nodall.io#ext#@nexteamio.onmicrosoft.com::331b9bd2-4b97-4d6b-8b32-08e0aea74af1" providerId="AD" clId="Web-{79DE2F4C-0C30-429E-946F-8A3457382CBE}" dt="2020-05-17T20:41:11.968" v="74"/>
        <pc:sldMkLst>
          <pc:docMk/>
          <pc:sldMk cId="1595128120" sldId="347"/>
        </pc:sldMkLst>
        <pc:spChg chg="add">
          <ac:chgData name="Ahmed  Sabbadi" userId="S::ahmed.sabbabi_nodall.io#ext#@nexteamio.onmicrosoft.com::331b9bd2-4b97-4d6b-8b32-08e0aea74af1" providerId="AD" clId="Web-{79DE2F4C-0C30-429E-946F-8A3457382CBE}" dt="2020-05-17T20:41:11.968" v="74"/>
          <ac:spMkLst>
            <pc:docMk/>
            <pc:sldMk cId="1595128120" sldId="347"/>
            <ac:spMk id="3" creationId="{D22CC73F-B360-4184-A77C-26B0491F9E8A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0:34.312" v="66" actId="20577"/>
          <ac:spMkLst>
            <pc:docMk/>
            <pc:sldMk cId="1595128120" sldId="347"/>
            <ac:spMk id="7" creationId="{FB4FAD34-FD0F-4EC3-B282-48240E07E8BF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0:46.703" v="68" actId="20577"/>
          <ac:spMkLst>
            <pc:docMk/>
            <pc:sldMk cId="1595128120" sldId="347"/>
            <ac:spMk id="11" creationId="{EB96866B-E40A-4BCA-A8F5-877292271A08}"/>
          </ac:spMkLst>
        </pc:spChg>
      </pc:sldChg>
      <pc:sldChg chg="addSp modSp">
        <pc:chgData name="Ahmed  Sabbadi" userId="S::ahmed.sabbabi_nodall.io#ext#@nexteamio.onmicrosoft.com::331b9bd2-4b97-4d6b-8b32-08e0aea74af1" providerId="AD" clId="Web-{79DE2F4C-0C30-429E-946F-8A3457382CBE}" dt="2020-05-17T20:41:22.281" v="76" actId="1076"/>
        <pc:sldMkLst>
          <pc:docMk/>
          <pc:sldMk cId="1143190561" sldId="353"/>
        </pc:sldMkLst>
        <pc:spChg chg="add mod">
          <ac:chgData name="Ahmed  Sabbadi" userId="S::ahmed.sabbabi_nodall.io#ext#@nexteamio.onmicrosoft.com::331b9bd2-4b97-4d6b-8b32-08e0aea74af1" providerId="AD" clId="Web-{79DE2F4C-0C30-429E-946F-8A3457382CBE}" dt="2020-05-17T20:41:22.281" v="76" actId="1076"/>
          <ac:spMkLst>
            <pc:docMk/>
            <pc:sldMk cId="1143190561" sldId="353"/>
            <ac:spMk id="2" creationId="{8BF4BEA4-8E95-4B07-8818-0CD4FD25FEAD}"/>
          </ac:spMkLst>
        </pc:spChg>
      </pc:sldChg>
      <pc:sldChg chg="modSp">
        <pc:chgData name="Ahmed  Sabbadi" userId="S::ahmed.sabbabi_nodall.io#ext#@nexteamio.onmicrosoft.com::331b9bd2-4b97-4d6b-8b32-08e0aea74af1" providerId="AD" clId="Web-{79DE2F4C-0C30-429E-946F-8A3457382CBE}" dt="2020-05-17T20:42:41.014" v="107" actId="20577"/>
        <pc:sldMkLst>
          <pc:docMk/>
          <pc:sldMk cId="112467898" sldId="359"/>
        </pc:sldMkLst>
        <pc:spChg chg="mod">
          <ac:chgData name="Ahmed  Sabbadi" userId="S::ahmed.sabbabi_nodall.io#ext#@nexteamio.onmicrosoft.com::331b9bd2-4b97-4d6b-8b32-08e0aea74af1" providerId="AD" clId="Web-{79DE2F4C-0C30-429E-946F-8A3457382CBE}" dt="2020-05-17T20:03:40.117" v="1" actId="20577"/>
          <ac:spMkLst>
            <pc:docMk/>
            <pc:sldMk cId="112467898" sldId="359"/>
            <ac:spMk id="2" creationId="{7794A972-AE14-492F-9E35-DA6146E7F5D4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2:34.749" v="105" actId="20577"/>
          <ac:spMkLst>
            <pc:docMk/>
            <pc:sldMk cId="112467898" sldId="359"/>
            <ac:spMk id="16" creationId="{B689CD30-2BB2-4337-8C55-26E41C9203F3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2:41.014" v="107" actId="20577"/>
          <ac:spMkLst>
            <pc:docMk/>
            <pc:sldMk cId="112467898" sldId="359"/>
            <ac:spMk id="20" creationId="{C9675B4E-3916-4715-A80B-25BFA7C9354C}"/>
          </ac:spMkLst>
        </pc:spChg>
        <pc:spChg chg="mod">
          <ac:chgData name="Ahmed  Sabbadi" userId="S::ahmed.sabbabi_nodall.io#ext#@nexteamio.onmicrosoft.com::331b9bd2-4b97-4d6b-8b32-08e0aea74af1" providerId="AD" clId="Web-{79DE2F4C-0C30-429E-946F-8A3457382CBE}" dt="2020-05-17T20:42:27.608" v="102" actId="20577"/>
          <ac:spMkLst>
            <pc:docMk/>
            <pc:sldMk cId="112467898" sldId="359"/>
            <ac:spMk id="29" creationId="{63898052-DE6D-024B-9587-FF1111B95DA2}"/>
          </ac:spMkLst>
        </pc:spChg>
      </pc:sldChg>
      <pc:sldChg chg="del">
        <pc:chgData name="Ahmed  Sabbadi" userId="S::ahmed.sabbabi_nodall.io#ext#@nexteamio.onmicrosoft.com::331b9bd2-4b97-4d6b-8b32-08e0aea74af1" providerId="AD" clId="Web-{79DE2F4C-0C30-429E-946F-8A3457382CBE}" dt="2020-05-17T19:58:56.832" v="0"/>
        <pc:sldMkLst>
          <pc:docMk/>
          <pc:sldMk cId="4274226765" sldId="370"/>
        </pc:sldMkLst>
      </pc:sldChg>
      <pc:sldChg chg="modSp">
        <pc:chgData name="Ahmed  Sabbadi" userId="S::ahmed.sabbabi_nodall.io#ext#@nexteamio.onmicrosoft.com::331b9bd2-4b97-4d6b-8b32-08e0aea74af1" providerId="AD" clId="Web-{79DE2F4C-0C30-429E-946F-8A3457382CBE}" dt="2020-05-17T20:41:34.984" v="77" actId="20577"/>
        <pc:sldMkLst>
          <pc:docMk/>
          <pc:sldMk cId="2931837406" sldId="373"/>
        </pc:sldMkLst>
        <pc:spChg chg="mod">
          <ac:chgData name="Ahmed  Sabbadi" userId="S::ahmed.sabbabi_nodall.io#ext#@nexteamio.onmicrosoft.com::331b9bd2-4b97-4d6b-8b32-08e0aea74af1" providerId="AD" clId="Web-{79DE2F4C-0C30-429E-946F-8A3457382CBE}" dt="2020-05-17T20:41:34.984" v="77" actId="20577"/>
          <ac:spMkLst>
            <pc:docMk/>
            <pc:sldMk cId="2931837406" sldId="373"/>
            <ac:spMk id="27" creationId="{6E35B41C-C07F-F248-A108-571779421B61}"/>
          </ac:spMkLst>
        </pc:spChg>
      </pc:sldChg>
      <pc:sldChg chg="modSp">
        <pc:chgData name="Ahmed  Sabbadi" userId="S::ahmed.sabbabi_nodall.io#ext#@nexteamio.onmicrosoft.com::331b9bd2-4b97-4d6b-8b32-08e0aea74af1" providerId="AD" clId="Web-{79DE2F4C-0C30-429E-946F-8A3457382CBE}" dt="2020-05-17T20:40:18.484" v="64" actId="20577"/>
        <pc:sldMkLst>
          <pc:docMk/>
          <pc:sldMk cId="1932785051" sldId="378"/>
        </pc:sldMkLst>
        <pc:spChg chg="mod">
          <ac:chgData name="Ahmed  Sabbadi" userId="S::ahmed.sabbabi_nodall.io#ext#@nexteamio.onmicrosoft.com::331b9bd2-4b97-4d6b-8b32-08e0aea74af1" providerId="AD" clId="Web-{79DE2F4C-0C30-429E-946F-8A3457382CBE}" dt="2020-05-17T20:40:18.484" v="64" actId="20577"/>
          <ac:spMkLst>
            <pc:docMk/>
            <pc:sldMk cId="1932785051" sldId="378"/>
            <ac:spMk id="3" creationId="{D1D68B07-7F9B-4503-B6B8-066DE0D1B0A5}"/>
          </ac:spMkLst>
        </pc:spChg>
      </pc:sldChg>
      <pc:sldChg chg="addSp delSp modSp">
        <pc:chgData name="Ahmed  Sabbadi" userId="S::ahmed.sabbabi_nodall.io#ext#@nexteamio.onmicrosoft.com::331b9bd2-4b97-4d6b-8b32-08e0aea74af1" providerId="AD" clId="Web-{79DE2F4C-0C30-429E-946F-8A3457382CBE}" dt="2020-05-17T20:04:44.399" v="51" actId="20577"/>
        <pc:sldMkLst>
          <pc:docMk/>
          <pc:sldMk cId="37352169" sldId="380"/>
        </pc:sldMkLst>
        <pc:spChg chg="del">
          <ac:chgData name="Ahmed  Sabbadi" userId="S::ahmed.sabbabi_nodall.io#ext#@nexteamio.onmicrosoft.com::331b9bd2-4b97-4d6b-8b32-08e0aea74af1" providerId="AD" clId="Web-{79DE2F4C-0C30-429E-946F-8A3457382CBE}" dt="2020-05-17T20:04:22.571" v="4"/>
          <ac:spMkLst>
            <pc:docMk/>
            <pc:sldMk cId="37352169" sldId="380"/>
            <ac:spMk id="2" creationId="{7D75B0CF-23F7-4304-A83E-169614C3FDA0}"/>
          </ac:spMkLst>
        </pc:spChg>
        <pc:spChg chg="add del mod">
          <ac:chgData name="Ahmed  Sabbadi" userId="S::ahmed.sabbabi_nodall.io#ext#@nexteamio.onmicrosoft.com::331b9bd2-4b97-4d6b-8b32-08e0aea74af1" providerId="AD" clId="Web-{79DE2F4C-0C30-429E-946F-8A3457382CBE}" dt="2020-05-17T20:04:31.071" v="7"/>
          <ac:spMkLst>
            <pc:docMk/>
            <pc:sldMk cId="37352169" sldId="380"/>
            <ac:spMk id="5" creationId="{2B6B9A50-0F34-46CD-8AB5-A03F712033D7}"/>
          </ac:spMkLst>
        </pc:spChg>
        <pc:spChg chg="add del">
          <ac:chgData name="Ahmed  Sabbadi" userId="S::ahmed.sabbabi_nodall.io#ext#@nexteamio.onmicrosoft.com::331b9bd2-4b97-4d6b-8b32-08e0aea74af1" providerId="AD" clId="Web-{79DE2F4C-0C30-429E-946F-8A3457382CBE}" dt="2020-05-17T20:04:27.664" v="6"/>
          <ac:spMkLst>
            <pc:docMk/>
            <pc:sldMk cId="37352169" sldId="380"/>
            <ac:spMk id="7" creationId="{C76B7818-6A23-4C3B-AAC1-810DBBB00D12}"/>
          </ac:spMkLst>
        </pc:spChg>
        <pc:spChg chg="add mod">
          <ac:chgData name="Ahmed  Sabbadi" userId="S::ahmed.sabbabi_nodall.io#ext#@nexteamio.onmicrosoft.com::331b9bd2-4b97-4d6b-8b32-08e0aea74af1" providerId="AD" clId="Web-{79DE2F4C-0C30-429E-946F-8A3457382CBE}" dt="2020-05-17T20:04:44.399" v="51" actId="20577"/>
          <ac:spMkLst>
            <pc:docMk/>
            <pc:sldMk cId="37352169" sldId="380"/>
            <ac:spMk id="9" creationId="{0CB5973B-50AE-45AD-98D8-E65D37CE4C06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9B607324-5CD7-43DA-983B-B312C5E77906}"/>
    <pc:docChg chg="addSld delSld modSld sldOrd">
      <pc:chgData name="Ahmed  Sabbadi" userId="S::ahmed.sabbabi_nodall.io#ext#@nexteamio.onmicrosoft.com::331b9bd2-4b97-4d6b-8b32-08e0aea74af1" providerId="AD" clId="Web-{9B607324-5CD7-43DA-983B-B312C5E77906}" dt="2020-05-11T14:13:15.054" v="2576"/>
      <pc:docMkLst>
        <pc:docMk/>
      </pc:docMkLst>
      <pc:sldChg chg="modSp">
        <pc:chgData name="Ahmed  Sabbadi" userId="S::ahmed.sabbabi_nodall.io#ext#@nexteamio.onmicrosoft.com::331b9bd2-4b97-4d6b-8b32-08e0aea74af1" providerId="AD" clId="Web-{9B607324-5CD7-43DA-983B-B312C5E77906}" dt="2020-05-11T13:37:50.552" v="986" actId="20577"/>
        <pc:sldMkLst>
          <pc:docMk/>
          <pc:sldMk cId="3526794786" sldId="287"/>
        </pc:sldMkLst>
        <pc:spChg chg="mod">
          <ac:chgData name="Ahmed  Sabbadi" userId="S::ahmed.sabbabi_nodall.io#ext#@nexteamio.onmicrosoft.com::331b9bd2-4b97-4d6b-8b32-08e0aea74af1" providerId="AD" clId="Web-{9B607324-5CD7-43DA-983B-B312C5E77906}" dt="2020-05-11T13:37:50.552" v="986" actId="20577"/>
          <ac:spMkLst>
            <pc:docMk/>
            <pc:sldMk cId="3526794786" sldId="287"/>
            <ac:spMk id="2" creationId="{5011B682-A6D8-4424-B0B0-D3B73A111AAC}"/>
          </ac:spMkLst>
        </pc:spChg>
      </pc:sldChg>
      <pc:sldChg chg="addSp delSp modSp">
        <pc:chgData name="Ahmed  Sabbadi" userId="S::ahmed.sabbabi_nodall.io#ext#@nexteamio.onmicrosoft.com::331b9bd2-4b97-4d6b-8b32-08e0aea74af1" providerId="AD" clId="Web-{9B607324-5CD7-43DA-983B-B312C5E77906}" dt="2020-05-11T14:06:27.153" v="2098" actId="1076"/>
        <pc:sldMkLst>
          <pc:docMk/>
          <pc:sldMk cId="3850348133" sldId="320"/>
        </pc:sldMkLst>
        <pc:spChg chg="mod">
          <ac:chgData name="Ahmed  Sabbadi" userId="S::ahmed.sabbabi_nodall.io#ext#@nexteamio.onmicrosoft.com::331b9bd2-4b97-4d6b-8b32-08e0aea74af1" providerId="AD" clId="Web-{9B607324-5CD7-43DA-983B-B312C5E77906}" dt="2020-05-11T14:01:57.532" v="1795" actId="14100"/>
          <ac:spMkLst>
            <pc:docMk/>
            <pc:sldMk cId="3850348133" sldId="320"/>
            <ac:spMk id="2" creationId="{52E0F495-FBF5-479B-91E3-C9CBF216B32F}"/>
          </ac:spMkLst>
        </pc:spChg>
        <pc:spChg chg="del mod">
          <ac:chgData name="Ahmed  Sabbadi" userId="S::ahmed.sabbabi_nodall.io#ext#@nexteamio.onmicrosoft.com::331b9bd2-4b97-4d6b-8b32-08e0aea74af1" providerId="AD" clId="Web-{9B607324-5CD7-43DA-983B-B312C5E77906}" dt="2020-05-11T13:50:34.260" v="1026"/>
          <ac:spMkLst>
            <pc:docMk/>
            <pc:sldMk cId="3850348133" sldId="320"/>
            <ac:spMk id="3" creationId="{302C1817-5EDE-4747-841B-38A046424A74}"/>
          </ac:spMkLst>
        </pc:spChg>
        <pc:spChg chg="del">
          <ac:chgData name="Ahmed  Sabbadi" userId="S::ahmed.sabbabi_nodall.io#ext#@nexteamio.onmicrosoft.com::331b9bd2-4b97-4d6b-8b32-08e0aea74af1" providerId="AD" clId="Web-{9B607324-5CD7-43DA-983B-B312C5E77906}" dt="2020-05-11T14:01:38.110" v="1788"/>
          <ac:spMkLst>
            <pc:docMk/>
            <pc:sldMk cId="3850348133" sldId="320"/>
            <ac:spMk id="6" creationId="{4E34F613-0431-48BA-8EEC-880412BCDC08}"/>
          </ac:spMkLst>
        </pc:spChg>
        <pc:spChg chg="add mod">
          <ac:chgData name="Ahmed  Sabbadi" userId="S::ahmed.sabbabi_nodall.io#ext#@nexteamio.onmicrosoft.com::331b9bd2-4b97-4d6b-8b32-08e0aea74af1" providerId="AD" clId="Web-{9B607324-5CD7-43DA-983B-B312C5E77906}" dt="2020-05-11T14:05:29.482" v="1991"/>
          <ac:spMkLst>
            <pc:docMk/>
            <pc:sldMk cId="3850348133" sldId="320"/>
            <ac:spMk id="8" creationId="{C70686F6-CB47-446A-9739-B8913B5F8A35}"/>
          </ac:spMkLst>
        </pc:spChg>
        <pc:spChg chg="del">
          <ac:chgData name="Ahmed  Sabbadi" userId="S::ahmed.sabbabi_nodall.io#ext#@nexteamio.onmicrosoft.com::331b9bd2-4b97-4d6b-8b32-08e0aea74af1" providerId="AD" clId="Web-{9B607324-5CD7-43DA-983B-B312C5E77906}" dt="2020-05-11T14:01:39.470" v="1789"/>
          <ac:spMkLst>
            <pc:docMk/>
            <pc:sldMk cId="3850348133" sldId="320"/>
            <ac:spMk id="11" creationId="{61F0FB08-F04C-4594-8FFB-60064748484A}"/>
          </ac:spMkLst>
        </pc:spChg>
        <pc:spChg chg="add mod">
          <ac:chgData name="Ahmed  Sabbadi" userId="S::ahmed.sabbabi_nodall.io#ext#@nexteamio.onmicrosoft.com::331b9bd2-4b97-4d6b-8b32-08e0aea74af1" providerId="AD" clId="Web-{9B607324-5CD7-43DA-983B-B312C5E77906}" dt="2020-05-11T14:06:27.153" v="2098" actId="1076"/>
          <ac:spMkLst>
            <pc:docMk/>
            <pc:sldMk cId="3850348133" sldId="320"/>
            <ac:spMk id="15" creationId="{E3E403D5-789C-43BD-96C1-4C9A8A92548E}"/>
          </ac:spMkLst>
        </pc:spChg>
        <pc:spChg chg="del mod">
          <ac:chgData name="Ahmed  Sabbadi" userId="S::ahmed.sabbabi_nodall.io#ext#@nexteamio.onmicrosoft.com::331b9bd2-4b97-4d6b-8b32-08e0aea74af1" providerId="AD" clId="Web-{9B607324-5CD7-43DA-983B-B312C5E77906}" dt="2020-05-11T13:56:33.240" v="1570"/>
          <ac:spMkLst>
            <pc:docMk/>
            <pc:sldMk cId="3850348133" sldId="320"/>
            <ac:spMk id="23" creationId="{6928508E-32FA-4D31-A085-136605B31FD5}"/>
          </ac:spMkLst>
        </pc:spChg>
        <pc:picChg chg="mod">
          <ac:chgData name="Ahmed  Sabbadi" userId="S::ahmed.sabbabi_nodall.io#ext#@nexteamio.onmicrosoft.com::331b9bd2-4b97-4d6b-8b32-08e0aea74af1" providerId="AD" clId="Web-{9B607324-5CD7-43DA-983B-B312C5E77906}" dt="2020-05-11T14:02:44.750" v="1806" actId="1076"/>
          <ac:picMkLst>
            <pc:docMk/>
            <pc:sldMk cId="3850348133" sldId="320"/>
            <ac:picMk id="4" creationId="{52940E43-0FAF-4967-8A52-A315BD9DFB2F}"/>
          </ac:picMkLst>
        </pc:picChg>
        <pc:picChg chg="add mod">
          <ac:chgData name="Ahmed  Sabbadi" userId="S::ahmed.sabbabi_nodall.io#ext#@nexteamio.onmicrosoft.com::331b9bd2-4b97-4d6b-8b32-08e0aea74af1" providerId="AD" clId="Web-{9B607324-5CD7-43DA-983B-B312C5E77906}" dt="2020-05-11T14:02:44.797" v="1807" actId="1076"/>
          <ac:picMkLst>
            <pc:docMk/>
            <pc:sldMk cId="3850348133" sldId="320"/>
            <ac:picMk id="5" creationId="{446F8E13-F19F-4F8C-999B-EBCB08015D07}"/>
          </ac:picMkLst>
        </pc:picChg>
        <pc:picChg chg="del">
          <ac:chgData name="Ahmed  Sabbadi" userId="S::ahmed.sabbabi_nodall.io#ext#@nexteamio.onmicrosoft.com::331b9bd2-4b97-4d6b-8b32-08e0aea74af1" providerId="AD" clId="Web-{9B607324-5CD7-43DA-983B-B312C5E77906}" dt="2020-05-11T13:44:00.235" v="1008"/>
          <ac:picMkLst>
            <pc:docMk/>
            <pc:sldMk cId="3850348133" sldId="320"/>
            <ac:picMk id="10" creationId="{E71B2476-86B3-4BF2-A4A5-98C39874CE32}"/>
          </ac:picMkLst>
        </pc:picChg>
      </pc:sldChg>
      <pc:sldChg chg="addSp delSp modSp mod ord setBg">
        <pc:chgData name="Ahmed  Sabbadi" userId="S::ahmed.sabbabi_nodall.io#ext#@nexteamio.onmicrosoft.com::331b9bd2-4b97-4d6b-8b32-08e0aea74af1" providerId="AD" clId="Web-{9B607324-5CD7-43DA-983B-B312C5E77906}" dt="2020-05-11T13:45:46.702" v="1022"/>
        <pc:sldMkLst>
          <pc:docMk/>
          <pc:sldMk cId="519641264" sldId="333"/>
        </pc:sldMkLst>
        <pc:spChg chg="mod">
          <ac:chgData name="Ahmed  Sabbadi" userId="S::ahmed.sabbabi_nodall.io#ext#@nexteamio.onmicrosoft.com::331b9bd2-4b97-4d6b-8b32-08e0aea74af1" providerId="AD" clId="Web-{9B607324-5CD7-43DA-983B-B312C5E77906}" dt="2020-05-11T13:45:46.702" v="1022"/>
          <ac:spMkLst>
            <pc:docMk/>
            <pc:sldMk cId="519641264" sldId="333"/>
            <ac:spMk id="2" creationId="{1E77CAFF-8F9D-4FF1-B39D-3AC89CDC80C2}"/>
          </ac:spMkLst>
        </pc:spChg>
        <pc:spChg chg="mod ord">
          <ac:chgData name="Ahmed  Sabbadi" userId="S::ahmed.sabbabi_nodall.io#ext#@nexteamio.onmicrosoft.com::331b9bd2-4b97-4d6b-8b32-08e0aea74af1" providerId="AD" clId="Web-{9B607324-5CD7-43DA-983B-B312C5E77906}" dt="2020-05-11T13:45:46.702" v="1022"/>
          <ac:spMkLst>
            <pc:docMk/>
            <pc:sldMk cId="519641264" sldId="333"/>
            <ac:spMk id="3" creationId="{EDF95BAA-75CA-4138-B220-6A662B7A2B14}"/>
          </ac:spMkLst>
        </pc:spChg>
        <pc:spChg chg="add">
          <ac:chgData name="Ahmed  Sabbadi" userId="S::ahmed.sabbabi_nodall.io#ext#@nexteamio.onmicrosoft.com::331b9bd2-4b97-4d6b-8b32-08e0aea74af1" providerId="AD" clId="Web-{9B607324-5CD7-43DA-983B-B312C5E77906}" dt="2020-05-11T13:45:46.702" v="1022"/>
          <ac:spMkLst>
            <pc:docMk/>
            <pc:sldMk cId="519641264" sldId="333"/>
            <ac:spMk id="6" creationId="{4038CB10-1F5C-4D54-9DF7-12586DE5B007}"/>
          </ac:spMkLst>
        </pc:spChg>
        <pc:spChg chg="add">
          <ac:chgData name="Ahmed  Sabbadi" userId="S::ahmed.sabbabi_nodall.io#ext#@nexteamio.onmicrosoft.com::331b9bd2-4b97-4d6b-8b32-08e0aea74af1" providerId="AD" clId="Web-{9B607324-5CD7-43DA-983B-B312C5E77906}" dt="2020-05-11T13:45:46.702" v="1022"/>
          <ac:spMkLst>
            <pc:docMk/>
            <pc:sldMk cId="519641264" sldId="333"/>
            <ac:spMk id="7" creationId="{73ED6512-6858-4552-B699-9A97FE9A4EA2}"/>
          </ac:spMkLst>
        </pc:spChg>
        <pc:spChg chg="add del">
          <ac:chgData name="Ahmed  Sabbadi" userId="S::ahmed.sabbabi_nodall.io#ext#@nexteamio.onmicrosoft.com::331b9bd2-4b97-4d6b-8b32-08e0aea74af1" providerId="AD" clId="Web-{9B607324-5CD7-43DA-983B-B312C5E77906}" dt="2020-05-11T13:45:35.405" v="1019"/>
          <ac:spMkLst>
            <pc:docMk/>
            <pc:sldMk cId="519641264" sldId="333"/>
            <ac:spMk id="9" creationId="{F4C0B10B-D2C4-4A54-AFAD-3D27DF88BB37}"/>
          </ac:spMkLst>
        </pc:spChg>
        <pc:grpChg chg="add del">
          <ac:chgData name="Ahmed  Sabbadi" userId="S::ahmed.sabbabi_nodall.io#ext#@nexteamio.onmicrosoft.com::331b9bd2-4b97-4d6b-8b32-08e0aea74af1" providerId="AD" clId="Web-{9B607324-5CD7-43DA-983B-B312C5E77906}" dt="2020-05-11T13:45:35.405" v="1019"/>
          <ac:grpSpMkLst>
            <pc:docMk/>
            <pc:sldMk cId="519641264" sldId="333"/>
            <ac:grpSpMk id="11" creationId="{B6BADB90-C74B-40D6-86DC-503F65FCE8DC}"/>
          </ac:grpSpMkLst>
        </pc:grpChg>
        <pc:picChg chg="add mod">
          <ac:chgData name="Ahmed  Sabbadi" userId="S::ahmed.sabbabi_nodall.io#ext#@nexteamio.onmicrosoft.com::331b9bd2-4b97-4d6b-8b32-08e0aea74af1" providerId="AD" clId="Web-{9B607324-5CD7-43DA-983B-B312C5E77906}" dt="2020-05-11T13:45:46.702" v="1022"/>
          <ac:picMkLst>
            <pc:docMk/>
            <pc:sldMk cId="519641264" sldId="333"/>
            <ac:picMk id="4" creationId="{F09E25B4-E703-4079-9091-32B218E54B5A}"/>
          </ac:picMkLst>
        </pc:picChg>
      </pc:sldChg>
      <pc:sldChg chg="addSp delSp modSp add del replId">
        <pc:chgData name="Ahmed  Sabbadi" userId="S::ahmed.sabbabi_nodall.io#ext#@nexteamio.onmicrosoft.com::331b9bd2-4b97-4d6b-8b32-08e0aea74af1" providerId="AD" clId="Web-{9B607324-5CD7-43DA-983B-B312C5E77906}" dt="2020-05-11T14:12:55.335" v="2575"/>
        <pc:sldMkLst>
          <pc:docMk/>
          <pc:sldMk cId="1682613309" sldId="335"/>
        </pc:sldMkLst>
        <pc:spChg chg="del">
          <ac:chgData name="Ahmed  Sabbadi" userId="S::ahmed.sabbabi_nodall.io#ext#@nexteamio.onmicrosoft.com::331b9bd2-4b97-4d6b-8b32-08e0aea74af1" providerId="AD" clId="Web-{9B607324-5CD7-43DA-983B-B312C5E77906}" dt="2020-05-11T13:39:14.129" v="997"/>
          <ac:spMkLst>
            <pc:docMk/>
            <pc:sldMk cId="1682613309" sldId="335"/>
            <ac:spMk id="6" creationId="{4E34F613-0431-48BA-8EEC-880412BCDC08}"/>
          </ac:spMkLst>
        </pc:spChg>
        <pc:spChg chg="del">
          <ac:chgData name="Ahmed  Sabbadi" userId="S::ahmed.sabbabi_nodall.io#ext#@nexteamio.onmicrosoft.com::331b9bd2-4b97-4d6b-8b32-08e0aea74af1" providerId="AD" clId="Web-{9B607324-5CD7-43DA-983B-B312C5E77906}" dt="2020-05-11T13:39:16.504" v="998"/>
          <ac:spMkLst>
            <pc:docMk/>
            <pc:sldMk cId="1682613309" sldId="335"/>
            <ac:spMk id="11" creationId="{61F0FB08-F04C-4594-8FFB-60064748484A}"/>
          </ac:spMkLst>
        </pc:spChg>
        <pc:spChg chg="mod">
          <ac:chgData name="Ahmed  Sabbadi" userId="S::ahmed.sabbabi_nodall.io#ext#@nexteamio.onmicrosoft.com::331b9bd2-4b97-4d6b-8b32-08e0aea74af1" providerId="AD" clId="Web-{9B607324-5CD7-43DA-983B-B312C5E77906}" dt="2020-05-11T13:40:06.660" v="1001" actId="1076"/>
          <ac:spMkLst>
            <pc:docMk/>
            <pc:sldMk cId="1682613309" sldId="335"/>
            <ac:spMk id="23" creationId="{6928508E-32FA-4D31-A085-136605B31FD5}"/>
          </ac:spMkLst>
        </pc:spChg>
        <pc:picChg chg="mod">
          <ac:chgData name="Ahmed  Sabbadi" userId="S::ahmed.sabbabi_nodall.io#ext#@nexteamio.onmicrosoft.com::331b9bd2-4b97-4d6b-8b32-08e0aea74af1" providerId="AD" clId="Web-{9B607324-5CD7-43DA-983B-B312C5E77906}" dt="2020-05-11T13:44:26.719" v="1014" actId="1076"/>
          <ac:picMkLst>
            <pc:docMk/>
            <pc:sldMk cId="1682613309" sldId="335"/>
            <ac:picMk id="4" creationId="{52940E43-0FAF-4967-8A52-A315BD9DFB2F}"/>
          </ac:picMkLst>
        </pc:picChg>
        <pc:picChg chg="add mod">
          <ac:chgData name="Ahmed  Sabbadi" userId="S::ahmed.sabbabi_nodall.io#ext#@nexteamio.onmicrosoft.com::331b9bd2-4b97-4d6b-8b32-08e0aea74af1" providerId="AD" clId="Web-{9B607324-5CD7-43DA-983B-B312C5E77906}" dt="2020-05-11T13:44:37.328" v="1016" actId="14100"/>
          <ac:picMkLst>
            <pc:docMk/>
            <pc:sldMk cId="1682613309" sldId="335"/>
            <ac:picMk id="5" creationId="{7F7B5614-2B12-4EDC-9192-CEAAFF7D29FB}"/>
          </ac:picMkLst>
        </pc:picChg>
        <pc:picChg chg="add mod">
          <ac:chgData name="Ahmed  Sabbadi" userId="S::ahmed.sabbabi_nodall.io#ext#@nexteamio.onmicrosoft.com::331b9bd2-4b97-4d6b-8b32-08e0aea74af1" providerId="AD" clId="Web-{9B607324-5CD7-43DA-983B-B312C5E77906}" dt="2020-05-11T13:47:30.514" v="1024" actId="1076"/>
          <ac:picMkLst>
            <pc:docMk/>
            <pc:sldMk cId="1682613309" sldId="335"/>
            <ac:picMk id="7" creationId="{BEF1727A-1BA5-42D6-8B19-91E325AA9200}"/>
          </ac:picMkLst>
        </pc:picChg>
        <pc:picChg chg="del">
          <ac:chgData name="Ahmed  Sabbadi" userId="S::ahmed.sabbabi_nodall.io#ext#@nexteamio.onmicrosoft.com::331b9bd2-4b97-4d6b-8b32-08e0aea74af1" providerId="AD" clId="Web-{9B607324-5CD7-43DA-983B-B312C5E77906}" dt="2020-05-11T13:39:17.739" v="999"/>
          <ac:picMkLst>
            <pc:docMk/>
            <pc:sldMk cId="1682613309" sldId="335"/>
            <ac:picMk id="10" creationId="{E71B2476-86B3-4BF2-A4A5-98C39874CE32}"/>
          </ac:picMkLst>
        </pc:picChg>
      </pc:sldChg>
      <pc:sldChg chg="addSp delSp modSp add replId">
        <pc:chgData name="Ahmed  Sabbadi" userId="S::ahmed.sabbabi_nodall.io#ext#@nexteamio.onmicrosoft.com::331b9bd2-4b97-4d6b-8b32-08e0aea74af1" providerId="AD" clId="Web-{9B607324-5CD7-43DA-983B-B312C5E77906}" dt="2020-05-11T14:12:42.492" v="2573" actId="20577"/>
        <pc:sldMkLst>
          <pc:docMk/>
          <pc:sldMk cId="631665397" sldId="336"/>
        </pc:sldMkLst>
        <pc:spChg chg="del mod">
          <ac:chgData name="Ahmed  Sabbadi" userId="S::ahmed.sabbabi_nodall.io#ext#@nexteamio.onmicrosoft.com::331b9bd2-4b97-4d6b-8b32-08e0aea74af1" providerId="AD" clId="Web-{9B607324-5CD7-43DA-983B-B312C5E77906}" dt="2020-05-11T14:07:12.606" v="2099"/>
          <ac:spMkLst>
            <pc:docMk/>
            <pc:sldMk cId="631665397" sldId="336"/>
            <ac:spMk id="2" creationId="{52E0F495-FBF5-479B-91E3-C9CBF216B32F}"/>
          </ac:spMkLst>
        </pc:spChg>
        <pc:spChg chg="del">
          <ac:chgData name="Ahmed  Sabbadi" userId="S::ahmed.sabbabi_nodall.io#ext#@nexteamio.onmicrosoft.com::331b9bd2-4b97-4d6b-8b32-08e0aea74af1" providerId="AD" clId="Web-{9B607324-5CD7-43DA-983B-B312C5E77906}" dt="2020-05-11T14:07:14.173" v="2100"/>
          <ac:spMkLst>
            <pc:docMk/>
            <pc:sldMk cId="631665397" sldId="336"/>
            <ac:spMk id="3" creationId="{302C1817-5EDE-4747-841B-38A046424A74}"/>
          </ac:spMkLst>
        </pc:spChg>
        <pc:spChg chg="del">
          <ac:chgData name="Ahmed  Sabbadi" userId="S::ahmed.sabbabi_nodall.io#ext#@nexteamio.onmicrosoft.com::331b9bd2-4b97-4d6b-8b32-08e0aea74af1" providerId="AD" clId="Web-{9B607324-5CD7-43DA-983B-B312C5E77906}" dt="2020-05-11T14:08:21.370" v="2113"/>
          <ac:spMkLst>
            <pc:docMk/>
            <pc:sldMk cId="631665397" sldId="336"/>
            <ac:spMk id="6" creationId="{4E34F613-0431-48BA-8EEC-880412BCDC08}"/>
          </ac:spMkLst>
        </pc:spChg>
        <pc:spChg chg="add del mod">
          <ac:chgData name="Ahmed  Sabbadi" userId="S::ahmed.sabbabi_nodall.io#ext#@nexteamio.onmicrosoft.com::331b9bd2-4b97-4d6b-8b32-08e0aea74af1" providerId="AD" clId="Web-{9B607324-5CD7-43DA-983B-B312C5E77906}" dt="2020-05-11T14:08:03.996" v="2106"/>
          <ac:spMkLst>
            <pc:docMk/>
            <pc:sldMk cId="631665397" sldId="336"/>
            <ac:spMk id="8" creationId="{312BCCF3-8248-46D5-880C-8B42E0E988CD}"/>
          </ac:spMkLst>
        </pc:spChg>
        <pc:spChg chg="add mod">
          <ac:chgData name="Ahmed  Sabbadi" userId="S::ahmed.sabbabi_nodall.io#ext#@nexteamio.onmicrosoft.com::331b9bd2-4b97-4d6b-8b32-08e0aea74af1" providerId="AD" clId="Web-{9B607324-5CD7-43DA-983B-B312C5E77906}" dt="2020-05-11T14:12:42.492" v="2573" actId="20577"/>
          <ac:spMkLst>
            <pc:docMk/>
            <pc:sldMk cId="631665397" sldId="336"/>
            <ac:spMk id="10" creationId="{CCF300D6-52BD-4BA7-9FAD-02418A94E4C3}"/>
          </ac:spMkLst>
        </pc:spChg>
        <pc:spChg chg="del">
          <ac:chgData name="Ahmed  Sabbadi" userId="S::ahmed.sabbabi_nodall.io#ext#@nexteamio.onmicrosoft.com::331b9bd2-4b97-4d6b-8b32-08e0aea74af1" providerId="AD" clId="Web-{9B607324-5CD7-43DA-983B-B312C5E77906}" dt="2020-05-11T14:08:18.620" v="2112"/>
          <ac:spMkLst>
            <pc:docMk/>
            <pc:sldMk cId="631665397" sldId="336"/>
            <ac:spMk id="11" creationId="{61F0FB08-F04C-4594-8FFB-60064748484A}"/>
          </ac:spMkLst>
        </pc:spChg>
        <pc:spChg chg="add mod">
          <ac:chgData name="Ahmed  Sabbadi" userId="S::ahmed.sabbabi_nodall.io#ext#@nexteamio.onmicrosoft.com::331b9bd2-4b97-4d6b-8b32-08e0aea74af1" providerId="AD" clId="Web-{9B607324-5CD7-43DA-983B-B312C5E77906}" dt="2020-05-11T14:11:34.915" v="2433" actId="20577"/>
          <ac:spMkLst>
            <pc:docMk/>
            <pc:sldMk cId="631665397" sldId="336"/>
            <ac:spMk id="18" creationId="{175A266C-A316-47FF-ABB2-A4D8BA9582FE}"/>
          </ac:spMkLst>
        </pc:spChg>
        <pc:spChg chg="del">
          <ac:chgData name="Ahmed  Sabbadi" userId="S::ahmed.sabbabi_nodall.io#ext#@nexteamio.onmicrosoft.com::331b9bd2-4b97-4d6b-8b32-08e0aea74af1" providerId="AD" clId="Web-{9B607324-5CD7-43DA-983B-B312C5E77906}" dt="2020-05-11T14:08:24.589" v="2114"/>
          <ac:spMkLst>
            <pc:docMk/>
            <pc:sldMk cId="631665397" sldId="336"/>
            <ac:spMk id="23" creationId="{6928508E-32FA-4D31-A085-136605B31FD5}"/>
          </ac:spMkLst>
        </pc:spChg>
        <pc:picChg chg="del">
          <ac:chgData name="Ahmed  Sabbadi" userId="S::ahmed.sabbabi_nodall.io#ext#@nexteamio.onmicrosoft.com::331b9bd2-4b97-4d6b-8b32-08e0aea74af1" providerId="AD" clId="Web-{9B607324-5CD7-43DA-983B-B312C5E77906}" dt="2020-05-11T14:07:16.856" v="2102"/>
          <ac:picMkLst>
            <pc:docMk/>
            <pc:sldMk cId="631665397" sldId="336"/>
            <ac:picMk id="4" creationId="{52940E43-0FAF-4967-8A52-A315BD9DFB2F}"/>
          </ac:picMkLst>
        </pc:picChg>
        <pc:picChg chg="del">
          <ac:chgData name="Ahmed  Sabbadi" userId="S::ahmed.sabbabi_nodall.io#ext#@nexteamio.onmicrosoft.com::331b9bd2-4b97-4d6b-8b32-08e0aea74af1" providerId="AD" clId="Web-{9B607324-5CD7-43DA-983B-B312C5E77906}" dt="2020-05-11T14:07:15.231" v="2101"/>
          <ac:picMkLst>
            <pc:docMk/>
            <pc:sldMk cId="631665397" sldId="336"/>
            <ac:picMk id="5" creationId="{446F8E13-F19F-4F8C-999B-EBCB08015D07}"/>
          </ac:picMkLst>
        </pc:picChg>
        <pc:picChg chg="add mod">
          <ac:chgData name="Ahmed  Sabbadi" userId="S::ahmed.sabbabi_nodall.io#ext#@nexteamio.onmicrosoft.com::331b9bd2-4b97-4d6b-8b32-08e0aea74af1" providerId="AD" clId="Web-{9B607324-5CD7-43DA-983B-B312C5E77906}" dt="2020-05-11T14:08:34.933" v="2117" actId="1076"/>
          <ac:picMkLst>
            <pc:docMk/>
            <pc:sldMk cId="631665397" sldId="336"/>
            <ac:picMk id="9" creationId="{5B901BE4-5EC5-422D-B086-52A0BDFD0010}"/>
          </ac:picMkLst>
        </pc:picChg>
        <pc:picChg chg="add mod">
          <ac:chgData name="Ahmed  Sabbadi" userId="S::ahmed.sabbabi_nodall.io#ext#@nexteamio.onmicrosoft.com::331b9bd2-4b97-4d6b-8b32-08e0aea74af1" providerId="AD" clId="Web-{9B607324-5CD7-43DA-983B-B312C5E77906}" dt="2020-05-11T14:10:16.384" v="2275" actId="14100"/>
          <ac:picMkLst>
            <pc:docMk/>
            <pc:sldMk cId="631665397" sldId="336"/>
            <ac:picMk id="13" creationId="{B4E6E55F-FC9A-437E-B559-8A878D4038BE}"/>
          </ac:picMkLst>
        </pc:picChg>
      </pc:sldChg>
      <pc:sldChg chg="add replId">
        <pc:chgData name="Ahmed  Sabbadi" userId="S::ahmed.sabbabi_nodall.io#ext#@nexteamio.onmicrosoft.com::331b9bd2-4b97-4d6b-8b32-08e0aea74af1" providerId="AD" clId="Web-{9B607324-5CD7-43DA-983B-B312C5E77906}" dt="2020-05-11T14:13:15.054" v="2576"/>
        <pc:sldMkLst>
          <pc:docMk/>
          <pc:sldMk cId="693352426" sldId="337"/>
        </pc:sldMkLst>
      </pc:sldChg>
    </pc:docChg>
  </pc:docChgLst>
  <pc:docChgLst>
    <pc:chgData name="Ahmed  Sabbadi" userId="S::ahmed.sabbabi_nodall.io#ext#@nexteamio.onmicrosoft.com::331b9bd2-4b97-4d6b-8b32-08e0aea74af1" providerId="AD" clId="Web-{E98C04A1-AE14-4695-A133-1EFC2B156F57}"/>
    <pc:docChg chg="modSld">
      <pc:chgData name="Ahmed  Sabbadi" userId="S::ahmed.sabbabi_nodall.io#ext#@nexteamio.onmicrosoft.com::331b9bd2-4b97-4d6b-8b32-08e0aea74af1" providerId="AD" clId="Web-{E98C04A1-AE14-4695-A133-1EFC2B156F57}" dt="2020-05-20T13:10:28.663" v="34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E98C04A1-AE14-4695-A133-1EFC2B156F57}" dt="2020-05-20T13:10:28.663" v="34" actId="20577"/>
        <pc:sldMkLst>
          <pc:docMk/>
          <pc:sldMk cId="2860592937" sldId="384"/>
        </pc:sldMkLst>
        <pc:spChg chg="mod">
          <ac:chgData name="Ahmed  Sabbadi" userId="S::ahmed.sabbabi_nodall.io#ext#@nexteamio.onmicrosoft.com::331b9bd2-4b97-4d6b-8b32-08e0aea74af1" providerId="AD" clId="Web-{E98C04A1-AE14-4695-A133-1EFC2B156F57}" dt="2020-05-20T13:10:28.663" v="34" actId="20577"/>
          <ac:spMkLst>
            <pc:docMk/>
            <pc:sldMk cId="2860592937" sldId="384"/>
            <ac:spMk id="6" creationId="{0E608AC9-92E9-46C1-9849-969688914839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9A29E45F-45BE-45B5-9B7D-20ECD98BBCEB}"/>
    <pc:docChg chg="modSld">
      <pc:chgData name="Ahmed  Sabbadi" userId="S::ahmed.sabbabi_nodall.io#ext#@nexteamio.onmicrosoft.com::331b9bd2-4b97-4d6b-8b32-08e0aea74af1" providerId="AD" clId="Web-{9A29E45F-45BE-45B5-9B7D-20ECD98BBCEB}" dt="2020-06-01T10:47:49.623" v="11" actId="1076"/>
      <pc:docMkLst>
        <pc:docMk/>
      </pc:docMkLst>
      <pc:sldChg chg="modSp">
        <pc:chgData name="Ahmed  Sabbadi" userId="S::ahmed.sabbabi_nodall.io#ext#@nexteamio.onmicrosoft.com::331b9bd2-4b97-4d6b-8b32-08e0aea74af1" providerId="AD" clId="Web-{9A29E45F-45BE-45B5-9B7D-20ECD98BBCEB}" dt="2020-06-01T10:47:49.623" v="11" actId="1076"/>
        <pc:sldMkLst>
          <pc:docMk/>
          <pc:sldMk cId="127177987" sldId="342"/>
        </pc:sldMkLst>
        <pc:spChg chg="mod">
          <ac:chgData name="Ahmed  Sabbadi" userId="S::ahmed.sabbabi_nodall.io#ext#@nexteamio.onmicrosoft.com::331b9bd2-4b97-4d6b-8b32-08e0aea74af1" providerId="AD" clId="Web-{9A29E45F-45BE-45B5-9B7D-20ECD98BBCEB}" dt="2020-06-01T10:47:15.310" v="7" actId="20577"/>
          <ac:spMkLst>
            <pc:docMk/>
            <pc:sldMk cId="127177987" sldId="342"/>
            <ac:spMk id="8" creationId="{F505D401-468D-4E92-B922-4A076A67E227}"/>
          </ac:spMkLst>
        </pc:spChg>
        <pc:spChg chg="mod">
          <ac:chgData name="Ahmed  Sabbadi" userId="S::ahmed.sabbabi_nodall.io#ext#@nexteamio.onmicrosoft.com::331b9bd2-4b97-4d6b-8b32-08e0aea74af1" providerId="AD" clId="Web-{9A29E45F-45BE-45B5-9B7D-20ECD98BBCEB}" dt="2020-06-01T10:47:28.638" v="9" actId="20577"/>
          <ac:spMkLst>
            <pc:docMk/>
            <pc:sldMk cId="127177987" sldId="342"/>
            <ac:spMk id="11" creationId="{D47B8082-1F8B-4F57-A26B-199B750984EA}"/>
          </ac:spMkLst>
        </pc:spChg>
        <pc:spChg chg="mod">
          <ac:chgData name="Ahmed  Sabbadi" userId="S::ahmed.sabbabi_nodall.io#ext#@nexteamio.onmicrosoft.com::331b9bd2-4b97-4d6b-8b32-08e0aea74af1" providerId="AD" clId="Web-{9A29E45F-45BE-45B5-9B7D-20ECD98BBCEB}" dt="2020-06-01T10:47:22.232" v="8" actId="20577"/>
          <ac:spMkLst>
            <pc:docMk/>
            <pc:sldMk cId="127177987" sldId="342"/>
            <ac:spMk id="12" creationId="{1EF2B80F-D774-4788-B290-2EDEC56E9CEE}"/>
          </ac:spMkLst>
        </pc:spChg>
        <pc:cxnChg chg="mod">
          <ac:chgData name="Ahmed  Sabbadi" userId="S::ahmed.sabbabi_nodall.io#ext#@nexteamio.onmicrosoft.com::331b9bd2-4b97-4d6b-8b32-08e0aea74af1" providerId="AD" clId="Web-{9A29E45F-45BE-45B5-9B7D-20ECD98BBCEB}" dt="2020-06-01T10:47:49.623" v="11" actId="1076"/>
          <ac:cxnSpMkLst>
            <pc:docMk/>
            <pc:sldMk cId="127177987" sldId="342"/>
            <ac:cxnSpMk id="10" creationId="{E1FCDDC3-906B-474D-84F9-787AFF29216B}"/>
          </ac:cxnSpMkLst>
        </pc:cxnChg>
      </pc:sldChg>
      <pc:sldChg chg="modSp">
        <pc:chgData name="Ahmed  Sabbadi" userId="S::ahmed.sabbabi_nodall.io#ext#@nexteamio.onmicrosoft.com::331b9bd2-4b97-4d6b-8b32-08e0aea74af1" providerId="AD" clId="Web-{9A29E45F-45BE-45B5-9B7D-20ECD98BBCEB}" dt="2020-06-01T10:47:04.185" v="6" actId="20577"/>
        <pc:sldMkLst>
          <pc:docMk/>
          <pc:sldMk cId="3392766525" sldId="381"/>
        </pc:sldMkLst>
        <pc:spChg chg="mod">
          <ac:chgData name="Ahmed  Sabbadi" userId="S::ahmed.sabbabi_nodall.io#ext#@nexteamio.onmicrosoft.com::331b9bd2-4b97-4d6b-8b32-08e0aea74af1" providerId="AD" clId="Web-{9A29E45F-45BE-45B5-9B7D-20ECD98BBCEB}" dt="2020-06-01T10:46:58.481" v="4" actId="20577"/>
          <ac:spMkLst>
            <pc:docMk/>
            <pc:sldMk cId="3392766525" sldId="381"/>
            <ac:spMk id="3" creationId="{0BED2F55-4156-4B21-9D8C-47EB3CF3EFEE}"/>
          </ac:spMkLst>
        </pc:spChg>
        <pc:spChg chg="mod">
          <ac:chgData name="Ahmed  Sabbadi" userId="S::ahmed.sabbabi_nodall.io#ext#@nexteamio.onmicrosoft.com::331b9bd2-4b97-4d6b-8b32-08e0aea74af1" providerId="AD" clId="Web-{9A29E45F-45BE-45B5-9B7D-20ECD98BBCEB}" dt="2020-06-01T10:47:04.185" v="6" actId="20577"/>
          <ac:spMkLst>
            <pc:docMk/>
            <pc:sldMk cId="3392766525" sldId="381"/>
            <ac:spMk id="15" creationId="{E99C9932-F66C-48A4-AFC0-48368DF0D2CA}"/>
          </ac:spMkLst>
        </pc:spChg>
        <pc:spChg chg="mod">
          <ac:chgData name="Ahmed  Sabbadi" userId="S::ahmed.sabbabi_nodall.io#ext#@nexteamio.onmicrosoft.com::331b9bd2-4b97-4d6b-8b32-08e0aea74af1" providerId="AD" clId="Web-{9A29E45F-45BE-45B5-9B7D-20ECD98BBCEB}" dt="2020-06-01T10:47:01.216" v="5" actId="20577"/>
          <ac:spMkLst>
            <pc:docMk/>
            <pc:sldMk cId="3392766525" sldId="381"/>
            <ac:spMk id="22" creationId="{64F0C5DC-EB2B-4FFA-9D0A-FD6C1A39746D}"/>
          </ac:spMkLst>
        </pc:spChg>
      </pc:sldChg>
      <pc:sldChg chg="modSp">
        <pc:chgData name="Ahmed  Sabbadi" userId="S::ahmed.sabbabi_nodall.io#ext#@nexteamio.onmicrosoft.com::331b9bd2-4b97-4d6b-8b32-08e0aea74af1" providerId="AD" clId="Web-{9A29E45F-45BE-45B5-9B7D-20ECD98BBCEB}" dt="2020-06-01T10:46:16.309" v="1" actId="20577"/>
        <pc:sldMkLst>
          <pc:docMk/>
          <pc:sldMk cId="2860592937" sldId="384"/>
        </pc:sldMkLst>
        <pc:spChg chg="mod">
          <ac:chgData name="Ahmed  Sabbadi" userId="S::ahmed.sabbabi_nodall.io#ext#@nexteamio.onmicrosoft.com::331b9bd2-4b97-4d6b-8b32-08e0aea74af1" providerId="AD" clId="Web-{9A29E45F-45BE-45B5-9B7D-20ECD98BBCEB}" dt="2020-06-01T10:46:16.309" v="1" actId="20577"/>
          <ac:spMkLst>
            <pc:docMk/>
            <pc:sldMk cId="2860592937" sldId="384"/>
            <ac:spMk id="6" creationId="{0E608AC9-92E9-46C1-9849-969688914839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99F1AC1C-E594-4841-89A0-CB985EC25797}"/>
    <pc:docChg chg="modSld">
      <pc:chgData name="Ahmed  Sabbadi" userId="S::ahmed.sabbabi_nodall.io#ext#@nexteamio.onmicrosoft.com::331b9bd2-4b97-4d6b-8b32-08e0aea74af1" providerId="AD" clId="Web-{99F1AC1C-E594-4841-89A0-CB985EC25797}" dt="2020-05-11T13:17:20.060" v="65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99F1AC1C-E594-4841-89A0-CB985EC25797}" dt="2020-05-11T13:17:20.045" v="64" actId="20577"/>
        <pc:sldMkLst>
          <pc:docMk/>
          <pc:sldMk cId="3526794786" sldId="287"/>
        </pc:sldMkLst>
        <pc:spChg chg="mod">
          <ac:chgData name="Ahmed  Sabbadi" userId="S::ahmed.sabbabi_nodall.io#ext#@nexteamio.onmicrosoft.com::331b9bd2-4b97-4d6b-8b32-08e0aea74af1" providerId="AD" clId="Web-{99F1AC1C-E594-4841-89A0-CB985EC25797}" dt="2020-05-11T13:17:20.045" v="64" actId="20577"/>
          <ac:spMkLst>
            <pc:docMk/>
            <pc:sldMk cId="3526794786" sldId="287"/>
            <ac:spMk id="2" creationId="{5011B682-A6D8-4424-B0B0-D3B73A111AAC}"/>
          </ac:spMkLst>
        </pc:spChg>
      </pc:sldChg>
    </pc:docChg>
  </pc:docChgLst>
  <pc:docChgLst>
    <pc:chgData name="Ahmed  Sabbadi" userId="70d804c0-32c6-4119-a960-b1f1860fc858" providerId="ADAL" clId="{222E9BBA-FD00-7B4D-AB19-7E70DDB5AF47}"/>
    <pc:docChg chg="undo redo custSel addSld delSld modSld sldOrd">
      <pc:chgData name="Ahmed  Sabbadi" userId="70d804c0-32c6-4119-a960-b1f1860fc858" providerId="ADAL" clId="{222E9BBA-FD00-7B4D-AB19-7E70DDB5AF47}" dt="2020-05-17T19:48:10.746" v="28461" actId="2711"/>
      <pc:docMkLst>
        <pc:docMk/>
      </pc:docMkLst>
      <pc:sldChg chg="addSp delSp modSp">
        <pc:chgData name="Ahmed  Sabbadi" userId="70d804c0-32c6-4119-a960-b1f1860fc858" providerId="ADAL" clId="{222E9BBA-FD00-7B4D-AB19-7E70DDB5AF47}" dt="2020-05-17T18:28:40.548" v="25781" actId="2711"/>
        <pc:sldMkLst>
          <pc:docMk/>
          <pc:sldMk cId="2291376163" sldId="260"/>
        </pc:sldMkLst>
        <pc:spChg chg="add del mod">
          <ac:chgData name="Ahmed  Sabbadi" userId="70d804c0-32c6-4119-a960-b1f1860fc858" providerId="ADAL" clId="{222E9BBA-FD00-7B4D-AB19-7E70DDB5AF47}" dt="2020-05-17T13:59:05.102" v="21257" actId="478"/>
          <ac:spMkLst>
            <pc:docMk/>
            <pc:sldMk cId="2291376163" sldId="260"/>
            <ac:spMk id="2" creationId="{34044DAC-C287-E247-AA74-E9B83BE72D8B}"/>
          </ac:spMkLst>
        </pc:spChg>
        <pc:spChg chg="mod">
          <ac:chgData name="Ahmed  Sabbadi" userId="70d804c0-32c6-4119-a960-b1f1860fc858" providerId="ADAL" clId="{222E9BBA-FD00-7B4D-AB19-7E70DDB5AF47}" dt="2020-05-17T18:28:40.548" v="25781" actId="2711"/>
          <ac:spMkLst>
            <pc:docMk/>
            <pc:sldMk cId="2291376163" sldId="260"/>
            <ac:spMk id="3" creationId="{187D0C79-3AEC-4B1C-8232-9DAD40ABDE78}"/>
          </ac:spMkLst>
        </pc:spChg>
      </pc:sldChg>
      <pc:sldChg chg="addSp delSp modSp">
        <pc:chgData name="Ahmed  Sabbadi" userId="70d804c0-32c6-4119-a960-b1f1860fc858" providerId="ADAL" clId="{222E9BBA-FD00-7B4D-AB19-7E70DDB5AF47}" dt="2020-05-17T19:16:37.065" v="28003" actId="20577"/>
        <pc:sldMkLst>
          <pc:docMk/>
          <pc:sldMk cId="3089987379" sldId="280"/>
        </pc:sldMkLst>
        <pc:spChg chg="del mod">
          <ac:chgData name="Ahmed  Sabbadi" userId="70d804c0-32c6-4119-a960-b1f1860fc858" providerId="ADAL" clId="{222E9BBA-FD00-7B4D-AB19-7E70DDB5AF47}" dt="2020-05-16T09:01:44.973" v="17146" actId="478"/>
          <ac:spMkLst>
            <pc:docMk/>
            <pc:sldMk cId="3089987379" sldId="280"/>
            <ac:spMk id="2" creationId="{2F56573C-2B79-434B-A785-E171208FDEBE}"/>
          </ac:spMkLst>
        </pc:spChg>
        <pc:spChg chg="add del mod">
          <ac:chgData name="Ahmed  Sabbadi" userId="70d804c0-32c6-4119-a960-b1f1860fc858" providerId="ADAL" clId="{222E9BBA-FD00-7B4D-AB19-7E70DDB5AF47}" dt="2020-05-13T14:45:01.193" v="6032"/>
          <ac:spMkLst>
            <pc:docMk/>
            <pc:sldMk cId="3089987379" sldId="280"/>
            <ac:spMk id="5" creationId="{A1845154-9A91-274D-88AA-838E460B5961}"/>
          </ac:spMkLst>
        </pc:spChg>
        <pc:spChg chg="add del mod">
          <ac:chgData name="Ahmed  Sabbadi" userId="70d804c0-32c6-4119-a960-b1f1860fc858" providerId="ADAL" clId="{222E9BBA-FD00-7B4D-AB19-7E70DDB5AF47}" dt="2020-05-13T14:49:12.267" v="6055" actId="478"/>
          <ac:spMkLst>
            <pc:docMk/>
            <pc:sldMk cId="3089987379" sldId="280"/>
            <ac:spMk id="6" creationId="{3ECD70CF-5D8D-CB4D-802A-EE89C18FCF25}"/>
          </ac:spMkLst>
        </pc:spChg>
        <pc:spChg chg="del">
          <ac:chgData name="Ahmed  Sabbadi" userId="70d804c0-32c6-4119-a960-b1f1860fc858" providerId="ADAL" clId="{222E9BBA-FD00-7B4D-AB19-7E70DDB5AF47}" dt="2020-05-17T17:53:09.112" v="24562" actId="478"/>
          <ac:spMkLst>
            <pc:docMk/>
            <pc:sldMk cId="3089987379" sldId="280"/>
            <ac:spMk id="6" creationId="{D9104881-7E89-42D2-BA19-A57D8CB4E29C}"/>
          </ac:spMkLst>
        </pc:spChg>
        <pc:spChg chg="mod">
          <ac:chgData name="Ahmed  Sabbadi" userId="70d804c0-32c6-4119-a960-b1f1860fc858" providerId="ADAL" clId="{222E9BBA-FD00-7B4D-AB19-7E70DDB5AF47}" dt="2020-05-13T14:47:11.133" v="6053" actId="1076"/>
          <ac:spMkLst>
            <pc:docMk/>
            <pc:sldMk cId="3089987379" sldId="280"/>
            <ac:spMk id="12" creationId="{ECCED8DC-E05D-4A49-B008-E7F1793B890C}"/>
          </ac:spMkLst>
        </pc:spChg>
        <pc:spChg chg="del mod">
          <ac:chgData name="Ahmed  Sabbadi" userId="70d804c0-32c6-4119-a960-b1f1860fc858" providerId="ADAL" clId="{222E9BBA-FD00-7B4D-AB19-7E70DDB5AF47}" dt="2020-05-15T16:11:48.698" v="15593" actId="478"/>
          <ac:spMkLst>
            <pc:docMk/>
            <pc:sldMk cId="3089987379" sldId="280"/>
            <ac:spMk id="13" creationId="{30F865D0-D84C-441D-A6EA-8AAE588C0F15}"/>
          </ac:spMkLst>
        </pc:spChg>
        <pc:spChg chg="del mod">
          <ac:chgData name="Ahmed  Sabbadi" userId="70d804c0-32c6-4119-a960-b1f1860fc858" providerId="ADAL" clId="{222E9BBA-FD00-7B4D-AB19-7E70DDB5AF47}" dt="2020-05-15T16:12:51.554" v="15681" actId="478"/>
          <ac:spMkLst>
            <pc:docMk/>
            <pc:sldMk cId="3089987379" sldId="280"/>
            <ac:spMk id="14" creationId="{261D3929-6E70-4592-BC7C-2BCC39D67051}"/>
          </ac:spMkLst>
        </pc:spChg>
        <pc:spChg chg="del mod">
          <ac:chgData name="Ahmed  Sabbadi" userId="70d804c0-32c6-4119-a960-b1f1860fc858" providerId="ADAL" clId="{222E9BBA-FD00-7B4D-AB19-7E70DDB5AF47}" dt="2020-05-15T16:12:54.119" v="15682" actId="478"/>
          <ac:spMkLst>
            <pc:docMk/>
            <pc:sldMk cId="3089987379" sldId="280"/>
            <ac:spMk id="15" creationId="{DB7216F3-6944-4C1F-9198-747BDF7D33F4}"/>
          </ac:spMkLst>
        </pc:spChg>
        <pc:spChg chg="add mod">
          <ac:chgData name="Ahmed  Sabbadi" userId="70d804c0-32c6-4119-a960-b1f1860fc858" providerId="ADAL" clId="{222E9BBA-FD00-7B4D-AB19-7E70DDB5AF47}" dt="2020-05-17T19:16:37.065" v="28003" actId="20577"/>
          <ac:spMkLst>
            <pc:docMk/>
            <pc:sldMk cId="3089987379" sldId="280"/>
            <ac:spMk id="16" creationId="{870EF058-C222-B647-996C-DC62CF2ABC62}"/>
          </ac:spMkLst>
        </pc:spChg>
        <pc:spChg chg="del">
          <ac:chgData name="Ahmed  Sabbadi" userId="70d804c0-32c6-4119-a960-b1f1860fc858" providerId="ADAL" clId="{222E9BBA-FD00-7B4D-AB19-7E70DDB5AF47}" dt="2020-05-15T16:04:55.341" v="15408" actId="478"/>
          <ac:spMkLst>
            <pc:docMk/>
            <pc:sldMk cId="3089987379" sldId="280"/>
            <ac:spMk id="21" creationId="{94795E3A-CB72-45D5-A295-D60FA1458D4D}"/>
          </ac:spMkLst>
        </pc:spChg>
        <pc:spChg chg="del">
          <ac:chgData name="Ahmed  Sabbadi" userId="70d804c0-32c6-4119-a960-b1f1860fc858" providerId="ADAL" clId="{222E9BBA-FD00-7B4D-AB19-7E70DDB5AF47}" dt="2020-05-15T16:04:57.778" v="15409" actId="478"/>
          <ac:spMkLst>
            <pc:docMk/>
            <pc:sldMk cId="3089987379" sldId="280"/>
            <ac:spMk id="24" creationId="{92C607A0-F98B-4D77-8BFF-FCCD40F97675}"/>
          </ac:spMkLst>
        </pc:spChg>
        <pc:spChg chg="del">
          <ac:chgData name="Ahmed  Sabbadi" userId="70d804c0-32c6-4119-a960-b1f1860fc858" providerId="ADAL" clId="{222E9BBA-FD00-7B4D-AB19-7E70DDB5AF47}" dt="2020-05-15T16:12:54.119" v="15682" actId="478"/>
          <ac:spMkLst>
            <pc:docMk/>
            <pc:sldMk cId="3089987379" sldId="280"/>
            <ac:spMk id="26" creationId="{22DF6A97-0895-4B76-BA60-8A83468703B9}"/>
          </ac:spMkLst>
        </pc:spChg>
        <pc:spChg chg="del">
          <ac:chgData name="Ahmed  Sabbadi" userId="70d804c0-32c6-4119-a960-b1f1860fc858" providerId="ADAL" clId="{222E9BBA-FD00-7B4D-AB19-7E70DDB5AF47}" dt="2020-05-15T16:12:54.119" v="15682" actId="478"/>
          <ac:spMkLst>
            <pc:docMk/>
            <pc:sldMk cId="3089987379" sldId="280"/>
            <ac:spMk id="28" creationId="{545C6C3E-4905-42E6-8D8C-C67055EDB5E8}"/>
          </ac:spMkLst>
        </pc:spChg>
        <pc:spChg chg="del">
          <ac:chgData name="Ahmed  Sabbadi" userId="70d804c0-32c6-4119-a960-b1f1860fc858" providerId="ADAL" clId="{222E9BBA-FD00-7B4D-AB19-7E70DDB5AF47}" dt="2020-05-15T16:12:54.119" v="15682" actId="478"/>
          <ac:spMkLst>
            <pc:docMk/>
            <pc:sldMk cId="3089987379" sldId="280"/>
            <ac:spMk id="29" creationId="{04732433-192B-4138-B47E-E26692EC7675}"/>
          </ac:spMkLst>
        </pc:spChg>
        <pc:spChg chg="del mod">
          <ac:chgData name="Ahmed  Sabbadi" userId="70d804c0-32c6-4119-a960-b1f1860fc858" providerId="ADAL" clId="{222E9BBA-FD00-7B4D-AB19-7E70DDB5AF47}" dt="2020-05-15T16:04:53.585" v="15407" actId="478"/>
          <ac:spMkLst>
            <pc:docMk/>
            <pc:sldMk cId="3089987379" sldId="280"/>
            <ac:spMk id="30" creationId="{0157F45C-3E9D-4FCF-8180-1D42F10C6F32}"/>
          </ac:spMkLst>
        </pc:spChg>
        <pc:spChg chg="add del mod">
          <ac:chgData name="Ahmed  Sabbadi" userId="70d804c0-32c6-4119-a960-b1f1860fc858" providerId="ADAL" clId="{222E9BBA-FD00-7B4D-AB19-7E70DDB5AF47}" dt="2020-05-14T07:56:13.147" v="6525"/>
          <ac:spMkLst>
            <pc:docMk/>
            <pc:sldMk cId="3089987379" sldId="280"/>
            <ac:spMk id="31" creationId="{A07729FE-1820-6146-961B-A657946E8C34}"/>
          </ac:spMkLst>
        </pc:spChg>
        <pc:spChg chg="add del mod">
          <ac:chgData name="Ahmed  Sabbadi" userId="70d804c0-32c6-4119-a960-b1f1860fc858" providerId="ADAL" clId="{222E9BBA-FD00-7B4D-AB19-7E70DDB5AF47}" dt="2020-05-14T14:12:11.058" v="13159"/>
          <ac:spMkLst>
            <pc:docMk/>
            <pc:sldMk cId="3089987379" sldId="280"/>
            <ac:spMk id="32" creationId="{16AD29AC-66F2-184E-9548-C385339A1F03}"/>
          </ac:spMkLst>
        </pc:spChg>
        <pc:spChg chg="add del mod">
          <ac:chgData name="Ahmed  Sabbadi" userId="70d804c0-32c6-4119-a960-b1f1860fc858" providerId="ADAL" clId="{222E9BBA-FD00-7B4D-AB19-7E70DDB5AF47}" dt="2020-05-16T08:56:14.447" v="17007" actId="478"/>
          <ac:spMkLst>
            <pc:docMk/>
            <pc:sldMk cId="3089987379" sldId="280"/>
            <ac:spMk id="40" creationId="{2F02A2A3-8F8A-604D-A1C0-A88D1A2E5AC8}"/>
          </ac:spMkLst>
        </pc:spChg>
        <pc:spChg chg="add del mod">
          <ac:chgData name="Ahmed  Sabbadi" userId="70d804c0-32c6-4119-a960-b1f1860fc858" providerId="ADAL" clId="{222E9BBA-FD00-7B4D-AB19-7E70DDB5AF47}" dt="2020-05-16T08:55:58.200" v="16996" actId="478"/>
          <ac:spMkLst>
            <pc:docMk/>
            <pc:sldMk cId="3089987379" sldId="280"/>
            <ac:spMk id="41" creationId="{094FCC71-7C6D-9044-872B-03E70DF5F6BC}"/>
          </ac:spMkLst>
        </pc:spChg>
        <pc:spChg chg="add mod">
          <ac:chgData name="Ahmed  Sabbadi" userId="70d804c0-32c6-4119-a960-b1f1860fc858" providerId="ADAL" clId="{222E9BBA-FD00-7B4D-AB19-7E70DDB5AF47}" dt="2020-05-16T09:01:05.249" v="17134" actId="1076"/>
          <ac:spMkLst>
            <pc:docMk/>
            <pc:sldMk cId="3089987379" sldId="280"/>
            <ac:spMk id="45" creationId="{ACEE66AC-FC84-064B-BAB0-88ADDD4A6A5D}"/>
          </ac:spMkLst>
        </pc:spChg>
        <pc:spChg chg="add mod">
          <ac:chgData name="Ahmed  Sabbadi" userId="70d804c0-32c6-4119-a960-b1f1860fc858" providerId="ADAL" clId="{222E9BBA-FD00-7B4D-AB19-7E70DDB5AF47}" dt="2020-05-16T09:01:09.221" v="17145" actId="20577"/>
          <ac:spMkLst>
            <pc:docMk/>
            <pc:sldMk cId="3089987379" sldId="280"/>
            <ac:spMk id="47" creationId="{128B14DB-2D2D-0C4F-940C-5D2B1EF97CEE}"/>
          </ac:spMkLst>
        </pc:spChg>
        <pc:spChg chg="add del mod">
          <ac:chgData name="Ahmed  Sabbadi" userId="70d804c0-32c6-4119-a960-b1f1860fc858" providerId="ADAL" clId="{222E9BBA-FD00-7B4D-AB19-7E70DDB5AF47}" dt="2020-05-16T08:56:53.502" v="17014" actId="478"/>
          <ac:spMkLst>
            <pc:docMk/>
            <pc:sldMk cId="3089987379" sldId="280"/>
            <ac:spMk id="51" creationId="{676E1F60-45A7-B849-898F-8546049B32BE}"/>
          </ac:spMkLst>
        </pc:spChg>
        <pc:spChg chg="add mod">
          <ac:chgData name="Ahmed  Sabbadi" userId="70d804c0-32c6-4119-a960-b1f1860fc858" providerId="ADAL" clId="{222E9BBA-FD00-7B4D-AB19-7E70DDB5AF47}" dt="2020-05-16T09:01:05.249" v="17134" actId="1076"/>
          <ac:spMkLst>
            <pc:docMk/>
            <pc:sldMk cId="3089987379" sldId="280"/>
            <ac:spMk id="52" creationId="{CB9CA6D6-7BD7-FD48-8212-695D52705394}"/>
          </ac:spMkLst>
        </pc:spChg>
        <pc:spChg chg="add del mod">
          <ac:chgData name="Ahmed  Sabbadi" userId="70d804c0-32c6-4119-a960-b1f1860fc858" providerId="ADAL" clId="{222E9BBA-FD00-7B4D-AB19-7E70DDB5AF47}" dt="2020-05-16T09:01:47.675" v="17147" actId="478"/>
          <ac:spMkLst>
            <pc:docMk/>
            <pc:sldMk cId="3089987379" sldId="280"/>
            <ac:spMk id="54" creationId="{7349E7E7-4D12-C14C-9CEF-4976CB120943}"/>
          </ac:spMkLst>
        </pc:spChg>
        <pc:spChg chg="add mod">
          <ac:chgData name="Ahmed  Sabbadi" userId="70d804c0-32c6-4119-a960-b1f1860fc858" providerId="ADAL" clId="{222E9BBA-FD00-7B4D-AB19-7E70DDB5AF47}" dt="2020-05-17T19:08:13.586" v="27634" actId="2711"/>
          <ac:spMkLst>
            <pc:docMk/>
            <pc:sldMk cId="3089987379" sldId="280"/>
            <ac:spMk id="55" creationId="{6ECF50D1-3AD9-1C47-B317-2FB57636852E}"/>
          </ac:spMkLst>
        </pc:spChg>
        <pc:spChg chg="add del mod">
          <ac:chgData name="Ahmed  Sabbadi" userId="70d804c0-32c6-4119-a960-b1f1860fc858" providerId="ADAL" clId="{222E9BBA-FD00-7B4D-AB19-7E70DDB5AF47}" dt="2020-05-16T14:44:27.242" v="18005"/>
          <ac:spMkLst>
            <pc:docMk/>
            <pc:sldMk cId="3089987379" sldId="280"/>
            <ac:spMk id="56" creationId="{7848DC5A-A4FC-4446-97DB-A362D54F3D13}"/>
          </ac:spMkLst>
        </pc:spChg>
        <pc:grpChg chg="mod">
          <ac:chgData name="Ahmed  Sabbadi" userId="70d804c0-32c6-4119-a960-b1f1860fc858" providerId="ADAL" clId="{222E9BBA-FD00-7B4D-AB19-7E70DDB5AF47}" dt="2020-05-17T17:52:26.563" v="24549" actId="1036"/>
          <ac:grpSpMkLst>
            <pc:docMk/>
            <pc:sldMk cId="3089987379" sldId="280"/>
            <ac:grpSpMk id="5" creationId="{185B1EB5-7CED-490B-93A9-9A85FF830537}"/>
          </ac:grpSpMkLst>
        </pc:grpChg>
        <pc:picChg chg="del mod">
          <ac:chgData name="Ahmed  Sabbadi" userId="70d804c0-32c6-4119-a960-b1f1860fc858" providerId="ADAL" clId="{222E9BBA-FD00-7B4D-AB19-7E70DDB5AF47}" dt="2020-05-15T16:04:47.874" v="15404" actId="478"/>
          <ac:picMkLst>
            <pc:docMk/>
            <pc:sldMk cId="3089987379" sldId="280"/>
            <ac:picMk id="3" creationId="{B8FCA4EC-1462-4B65-8763-CC978D4BF07B}"/>
          </ac:picMkLst>
        </pc:picChg>
        <pc:picChg chg="del">
          <ac:chgData name="Ahmed  Sabbadi" userId="70d804c0-32c6-4119-a960-b1f1860fc858" providerId="ADAL" clId="{222E9BBA-FD00-7B4D-AB19-7E70DDB5AF47}" dt="2020-05-15T16:04:57.778" v="15409" actId="478"/>
          <ac:picMkLst>
            <pc:docMk/>
            <pc:sldMk cId="3089987379" sldId="280"/>
            <ac:picMk id="6" creationId="{8339B61A-9D66-4210-8003-F5CE37635B50}"/>
          </ac:picMkLst>
        </pc:picChg>
        <pc:picChg chg="del mod">
          <ac:chgData name="Ahmed  Sabbadi" userId="70d804c0-32c6-4119-a960-b1f1860fc858" providerId="ADAL" clId="{222E9BBA-FD00-7B4D-AB19-7E70DDB5AF47}" dt="2020-05-15T16:12:54.119" v="15682" actId="478"/>
          <ac:picMkLst>
            <pc:docMk/>
            <pc:sldMk cId="3089987379" sldId="280"/>
            <ac:picMk id="7" creationId="{1C952D88-8411-48ED-B69A-572D57835E8E}"/>
          </ac:picMkLst>
        </pc:picChg>
        <pc:picChg chg="del mod">
          <ac:chgData name="Ahmed  Sabbadi" userId="70d804c0-32c6-4119-a960-b1f1860fc858" providerId="ADAL" clId="{222E9BBA-FD00-7B4D-AB19-7E70DDB5AF47}" dt="2020-05-15T16:12:54.119" v="15682" actId="478"/>
          <ac:picMkLst>
            <pc:docMk/>
            <pc:sldMk cId="3089987379" sldId="280"/>
            <ac:picMk id="9" creationId="{B6740973-DA5E-406A-ADA6-ADF0F0D6555B}"/>
          </ac:picMkLst>
        </pc:picChg>
        <pc:picChg chg="del">
          <ac:chgData name="Ahmed  Sabbadi" userId="70d804c0-32c6-4119-a960-b1f1860fc858" providerId="ADAL" clId="{222E9BBA-FD00-7B4D-AB19-7E70DDB5AF47}" dt="2020-05-15T16:04:57.778" v="15409" actId="478"/>
          <ac:picMkLst>
            <pc:docMk/>
            <pc:sldMk cId="3089987379" sldId="280"/>
            <ac:picMk id="10" creationId="{C2D32003-AC7F-4451-B134-7538DE74A863}"/>
          </ac:picMkLst>
        </pc:picChg>
        <pc:picChg chg="mod">
          <ac:chgData name="Ahmed  Sabbadi" userId="70d804c0-32c6-4119-a960-b1f1860fc858" providerId="ADAL" clId="{222E9BBA-FD00-7B4D-AB19-7E70DDB5AF47}" dt="2020-05-13T14:44:21.956" v="6015" actId="1076"/>
          <ac:picMkLst>
            <pc:docMk/>
            <pc:sldMk cId="3089987379" sldId="280"/>
            <ac:picMk id="11" creationId="{39D5F0A5-25E2-4ED7-AE6F-143A23B13620}"/>
          </ac:picMkLst>
        </pc:picChg>
        <pc:picChg chg="add mod">
          <ac:chgData name="Ahmed  Sabbadi" userId="70d804c0-32c6-4119-a960-b1f1860fc858" providerId="ADAL" clId="{222E9BBA-FD00-7B4D-AB19-7E70DDB5AF47}" dt="2020-05-16T09:01:05.249" v="17134" actId="1076"/>
          <ac:picMkLst>
            <pc:docMk/>
            <pc:sldMk cId="3089987379" sldId="280"/>
            <ac:picMk id="18" creationId="{8DECB773-7EF1-3847-A56F-244D9F74A0B7}"/>
          </ac:picMkLst>
        </pc:picChg>
        <pc:picChg chg="del">
          <ac:chgData name="Ahmed  Sabbadi" userId="70d804c0-32c6-4119-a960-b1f1860fc858" providerId="ADAL" clId="{222E9BBA-FD00-7B4D-AB19-7E70DDB5AF47}" dt="2020-05-15T16:04:57.778" v="15409" actId="478"/>
          <ac:picMkLst>
            <pc:docMk/>
            <pc:sldMk cId="3089987379" sldId="280"/>
            <ac:picMk id="19" creationId="{0BE43CA8-3F3A-409F-A5B1-8D44407223E9}"/>
          </ac:picMkLst>
        </pc:picChg>
        <pc:picChg chg="del">
          <ac:chgData name="Ahmed  Sabbadi" userId="70d804c0-32c6-4119-a960-b1f1860fc858" providerId="ADAL" clId="{222E9BBA-FD00-7B4D-AB19-7E70DDB5AF47}" dt="2020-05-15T16:04:57.778" v="15409" actId="478"/>
          <ac:picMkLst>
            <pc:docMk/>
            <pc:sldMk cId="3089987379" sldId="280"/>
            <ac:picMk id="20" creationId="{D1BFFDA0-2F59-4AFA-904D-E2401946B9B1}"/>
          </ac:picMkLst>
        </pc:picChg>
        <pc:picChg chg="del">
          <ac:chgData name="Ahmed  Sabbadi" userId="70d804c0-32c6-4119-a960-b1f1860fc858" providerId="ADAL" clId="{222E9BBA-FD00-7B4D-AB19-7E70DDB5AF47}" dt="2020-05-15T16:04:57.778" v="15409" actId="478"/>
          <ac:picMkLst>
            <pc:docMk/>
            <pc:sldMk cId="3089987379" sldId="280"/>
            <ac:picMk id="25" creationId="{22588C75-6B27-42B0-9D3A-59A6CE0C02B2}"/>
          </ac:picMkLst>
        </pc:picChg>
        <pc:picChg chg="add mod">
          <ac:chgData name="Ahmed  Sabbadi" userId="70d804c0-32c6-4119-a960-b1f1860fc858" providerId="ADAL" clId="{222E9BBA-FD00-7B4D-AB19-7E70DDB5AF47}" dt="2020-05-16T09:01:05.249" v="17134" actId="1076"/>
          <ac:picMkLst>
            <pc:docMk/>
            <pc:sldMk cId="3089987379" sldId="280"/>
            <ac:picMk id="33" creationId="{BDD4DD4C-FD1E-1D43-AF86-6625B7FBAB0B}"/>
          </ac:picMkLst>
        </pc:picChg>
        <pc:picChg chg="add del mod">
          <ac:chgData name="Ahmed  Sabbadi" userId="70d804c0-32c6-4119-a960-b1f1860fc858" providerId="ADAL" clId="{222E9BBA-FD00-7B4D-AB19-7E70DDB5AF47}" dt="2020-05-16T09:00:16.428" v="17128" actId="478"/>
          <ac:picMkLst>
            <pc:docMk/>
            <pc:sldMk cId="3089987379" sldId="280"/>
            <ac:picMk id="35" creationId="{B526CB84-E06C-B848-B5F4-67CBF5682E54}"/>
          </ac:picMkLst>
        </pc:picChg>
        <pc:picChg chg="add mod">
          <ac:chgData name="Ahmed  Sabbadi" userId="70d804c0-32c6-4119-a960-b1f1860fc858" providerId="ADAL" clId="{222E9BBA-FD00-7B4D-AB19-7E70DDB5AF47}" dt="2020-05-16T09:01:05.249" v="17134" actId="1076"/>
          <ac:picMkLst>
            <pc:docMk/>
            <pc:sldMk cId="3089987379" sldId="280"/>
            <ac:picMk id="37" creationId="{1C676676-FE3B-014C-8BB4-EB961EB588EA}"/>
          </ac:picMkLst>
        </pc:picChg>
        <pc:picChg chg="add mod">
          <ac:chgData name="Ahmed  Sabbadi" userId="70d804c0-32c6-4119-a960-b1f1860fc858" providerId="ADAL" clId="{222E9BBA-FD00-7B4D-AB19-7E70DDB5AF47}" dt="2020-05-16T09:01:05.249" v="17134" actId="1076"/>
          <ac:picMkLst>
            <pc:docMk/>
            <pc:sldMk cId="3089987379" sldId="280"/>
            <ac:picMk id="39" creationId="{0EA96D8B-C1D9-244B-85AB-E9A3E07B2F17}"/>
          </ac:picMkLst>
        </pc:picChg>
        <pc:picChg chg="add mod">
          <ac:chgData name="Ahmed  Sabbadi" userId="70d804c0-32c6-4119-a960-b1f1860fc858" providerId="ADAL" clId="{222E9BBA-FD00-7B4D-AB19-7E70DDB5AF47}" dt="2020-05-16T09:01:05.249" v="17134" actId="1076"/>
          <ac:picMkLst>
            <pc:docMk/>
            <pc:sldMk cId="3089987379" sldId="280"/>
            <ac:picMk id="42" creationId="{4E89718E-D7F6-A547-8AB7-D0401425DA5A}"/>
          </ac:picMkLst>
        </pc:picChg>
        <pc:cxnChg chg="del">
          <ac:chgData name="Ahmed  Sabbadi" userId="70d804c0-32c6-4119-a960-b1f1860fc858" providerId="ADAL" clId="{222E9BBA-FD00-7B4D-AB19-7E70DDB5AF47}" dt="2020-05-15T16:04:59.622" v="15410" actId="478"/>
          <ac:cxnSpMkLst>
            <pc:docMk/>
            <pc:sldMk cId="3089987379" sldId="280"/>
            <ac:cxnSpMk id="17" creationId="{1B745ECD-5690-4392-8B1C-C00306F59C32}"/>
          </ac:cxnSpMkLst>
        </pc:cxnChg>
        <pc:cxnChg chg="add mod">
          <ac:chgData name="Ahmed  Sabbadi" userId="70d804c0-32c6-4119-a960-b1f1860fc858" providerId="ADAL" clId="{222E9BBA-FD00-7B4D-AB19-7E70DDB5AF47}" dt="2020-05-17T10:14:35.901" v="21246" actId="692"/>
          <ac:cxnSpMkLst>
            <pc:docMk/>
            <pc:sldMk cId="3089987379" sldId="280"/>
            <ac:cxnSpMk id="44" creationId="{47485C53-F5B4-9843-8F24-FD3E042848D7}"/>
          </ac:cxnSpMkLst>
        </pc:cxnChg>
      </pc:sldChg>
      <pc:sldChg chg="add del">
        <pc:chgData name="Ahmed  Sabbadi" userId="70d804c0-32c6-4119-a960-b1f1860fc858" providerId="ADAL" clId="{222E9BBA-FD00-7B4D-AB19-7E70DDB5AF47}" dt="2020-05-13T14:10:54.785" v="5392" actId="2696"/>
        <pc:sldMkLst>
          <pc:docMk/>
          <pc:sldMk cId="821068307" sldId="286"/>
        </pc:sldMkLst>
      </pc:sldChg>
      <pc:sldChg chg="modSp">
        <pc:chgData name="Ahmed  Sabbadi" userId="70d804c0-32c6-4119-a960-b1f1860fc858" providerId="ADAL" clId="{222E9BBA-FD00-7B4D-AB19-7E70DDB5AF47}" dt="2020-05-14T13:35:55.996" v="12267" actId="20577"/>
        <pc:sldMkLst>
          <pc:docMk/>
          <pc:sldMk cId="3526794786" sldId="287"/>
        </pc:sldMkLst>
        <pc:spChg chg="mod">
          <ac:chgData name="Ahmed  Sabbadi" userId="70d804c0-32c6-4119-a960-b1f1860fc858" providerId="ADAL" clId="{222E9BBA-FD00-7B4D-AB19-7E70DDB5AF47}" dt="2020-05-11T17:01:44.745" v="274"/>
          <ac:spMkLst>
            <pc:docMk/>
            <pc:sldMk cId="3526794786" sldId="287"/>
            <ac:spMk id="2" creationId="{5011B682-A6D8-4424-B0B0-D3B73A111AAC}"/>
          </ac:spMkLst>
        </pc:spChg>
        <pc:spChg chg="mod">
          <ac:chgData name="Ahmed  Sabbadi" userId="70d804c0-32c6-4119-a960-b1f1860fc858" providerId="ADAL" clId="{222E9BBA-FD00-7B4D-AB19-7E70DDB5AF47}" dt="2020-05-14T13:35:55.996" v="12267" actId="20577"/>
          <ac:spMkLst>
            <pc:docMk/>
            <pc:sldMk cId="3526794786" sldId="287"/>
            <ac:spMk id="6" creationId="{A2AF1923-55D1-4BCB-B9D9-1281E20692CB}"/>
          </ac:spMkLst>
        </pc:spChg>
      </pc:sldChg>
      <pc:sldChg chg="del">
        <pc:chgData name="Ahmed  Sabbadi" userId="70d804c0-32c6-4119-a960-b1f1860fc858" providerId="ADAL" clId="{222E9BBA-FD00-7B4D-AB19-7E70DDB5AF47}" dt="2020-05-14T10:44:08.305" v="9614" actId="2696"/>
        <pc:sldMkLst>
          <pc:docMk/>
          <pc:sldMk cId="3921241953" sldId="288"/>
        </pc:sldMkLst>
      </pc:sldChg>
      <pc:sldChg chg="del">
        <pc:chgData name="Ahmed  Sabbadi" userId="70d804c0-32c6-4119-a960-b1f1860fc858" providerId="ADAL" clId="{222E9BBA-FD00-7B4D-AB19-7E70DDB5AF47}" dt="2020-05-12T14:33:18.843" v="2696" actId="2696"/>
        <pc:sldMkLst>
          <pc:docMk/>
          <pc:sldMk cId="2048429242" sldId="295"/>
        </pc:sldMkLst>
      </pc:sldChg>
      <pc:sldChg chg="addSp delSp modSp">
        <pc:chgData name="Ahmed  Sabbadi" userId="70d804c0-32c6-4119-a960-b1f1860fc858" providerId="ADAL" clId="{222E9BBA-FD00-7B4D-AB19-7E70DDB5AF47}" dt="2020-05-17T19:47:51.831" v="28460" actId="20577"/>
        <pc:sldMkLst>
          <pc:docMk/>
          <pc:sldMk cId="1844515474" sldId="312"/>
        </pc:sldMkLst>
        <pc:spChg chg="add mod">
          <ac:chgData name="Ahmed  Sabbadi" userId="70d804c0-32c6-4119-a960-b1f1860fc858" providerId="ADAL" clId="{222E9BBA-FD00-7B4D-AB19-7E70DDB5AF47}" dt="2020-05-17T18:27:26.133" v="25748" actId="20577"/>
          <ac:spMkLst>
            <pc:docMk/>
            <pc:sldMk cId="1844515474" sldId="312"/>
            <ac:spMk id="2" creationId="{F6DBC746-D70D-1A4E-970F-65497FF002EE}"/>
          </ac:spMkLst>
        </pc:spChg>
        <pc:spChg chg="mod">
          <ac:chgData name="Ahmed  Sabbadi" userId="70d804c0-32c6-4119-a960-b1f1860fc858" providerId="ADAL" clId="{222E9BBA-FD00-7B4D-AB19-7E70DDB5AF47}" dt="2020-05-12T14:00:14.397" v="2310" actId="1035"/>
          <ac:spMkLst>
            <pc:docMk/>
            <pc:sldMk cId="1844515474" sldId="312"/>
            <ac:spMk id="4" creationId="{200C6F8E-DB1F-4D85-B895-B5DB3FC942A6}"/>
          </ac:spMkLst>
        </pc:spChg>
        <pc:spChg chg="add mod">
          <ac:chgData name="Ahmed  Sabbadi" userId="70d804c0-32c6-4119-a960-b1f1860fc858" providerId="ADAL" clId="{222E9BBA-FD00-7B4D-AB19-7E70DDB5AF47}" dt="2020-05-17T18:27:23.579" v="25745" actId="20577"/>
          <ac:spMkLst>
            <pc:docMk/>
            <pc:sldMk cId="1844515474" sldId="312"/>
            <ac:spMk id="10" creationId="{9147194C-86E2-9F41-A300-2F9BDE20D31C}"/>
          </ac:spMkLst>
        </pc:spChg>
        <pc:spChg chg="add mod">
          <ac:chgData name="Ahmed  Sabbadi" userId="70d804c0-32c6-4119-a960-b1f1860fc858" providerId="ADAL" clId="{222E9BBA-FD00-7B4D-AB19-7E70DDB5AF47}" dt="2020-05-17T18:27:32.567" v="25752" actId="20577"/>
          <ac:spMkLst>
            <pc:docMk/>
            <pc:sldMk cId="1844515474" sldId="312"/>
            <ac:spMk id="11" creationId="{D0135B15-CAD1-A94D-B4C3-9EE48B99668E}"/>
          </ac:spMkLst>
        </pc:spChg>
        <pc:spChg chg="mod">
          <ac:chgData name="Ahmed  Sabbadi" userId="70d804c0-32c6-4119-a960-b1f1860fc858" providerId="ADAL" clId="{222E9BBA-FD00-7B4D-AB19-7E70DDB5AF47}" dt="2020-05-17T18:27:41.704" v="25772" actId="20577"/>
          <ac:spMkLst>
            <pc:docMk/>
            <pc:sldMk cId="1844515474" sldId="312"/>
            <ac:spMk id="12" creationId="{B73EBE7B-5914-457F-AC44-7494C1D0AEFC}"/>
          </ac:spMkLst>
        </pc:spChg>
        <pc:spChg chg="add mod">
          <ac:chgData name="Ahmed  Sabbadi" userId="70d804c0-32c6-4119-a960-b1f1860fc858" providerId="ADAL" clId="{222E9BBA-FD00-7B4D-AB19-7E70DDB5AF47}" dt="2020-05-17T19:47:51.831" v="28460" actId="20577"/>
          <ac:spMkLst>
            <pc:docMk/>
            <pc:sldMk cId="1844515474" sldId="312"/>
            <ac:spMk id="13" creationId="{9F9EC7AE-9FA9-6E49-B981-880D8216DA2D}"/>
          </ac:spMkLst>
        </pc:spChg>
        <pc:spChg chg="add del mod">
          <ac:chgData name="Ahmed  Sabbadi" userId="70d804c0-32c6-4119-a960-b1f1860fc858" providerId="ADAL" clId="{222E9BBA-FD00-7B4D-AB19-7E70DDB5AF47}" dt="2020-05-12T14:00:14.397" v="2310" actId="1035"/>
          <ac:spMkLst>
            <pc:docMk/>
            <pc:sldMk cId="1844515474" sldId="312"/>
            <ac:spMk id="15" creationId="{1B9B481F-0D7B-4A67-992C-FCE9964BDCF4}"/>
          </ac:spMkLst>
        </pc:spChg>
        <pc:spChg chg="mod">
          <ac:chgData name="Ahmed  Sabbadi" userId="70d804c0-32c6-4119-a960-b1f1860fc858" providerId="ADAL" clId="{222E9BBA-FD00-7B4D-AB19-7E70DDB5AF47}" dt="2020-05-12T14:00:14.397" v="2310" actId="1035"/>
          <ac:spMkLst>
            <pc:docMk/>
            <pc:sldMk cId="1844515474" sldId="312"/>
            <ac:spMk id="17" creationId="{0BB8CD82-A1C1-48A2-8D9D-BB5C0A4B6AD8}"/>
          </ac:spMkLst>
        </pc:spChg>
        <pc:spChg chg="mod">
          <ac:chgData name="Ahmed  Sabbadi" userId="70d804c0-32c6-4119-a960-b1f1860fc858" providerId="ADAL" clId="{222E9BBA-FD00-7B4D-AB19-7E70DDB5AF47}" dt="2020-05-17T19:47:35.119" v="28457" actId="20577"/>
          <ac:spMkLst>
            <pc:docMk/>
            <pc:sldMk cId="1844515474" sldId="312"/>
            <ac:spMk id="18" creationId="{9E6BEABB-5825-4B63-93BB-F9DA2DD20ACF}"/>
          </ac:spMkLst>
        </pc:spChg>
        <pc:spChg chg="mod">
          <ac:chgData name="Ahmed  Sabbadi" userId="70d804c0-32c6-4119-a960-b1f1860fc858" providerId="ADAL" clId="{222E9BBA-FD00-7B4D-AB19-7E70DDB5AF47}" dt="2020-05-17T19:47:36.924" v="28458" actId="20577"/>
          <ac:spMkLst>
            <pc:docMk/>
            <pc:sldMk cId="1844515474" sldId="312"/>
            <ac:spMk id="21" creationId="{8E87AAB4-16B6-479E-9320-2B95A3A98C5C}"/>
          </ac:spMkLst>
        </pc:spChg>
      </pc:sldChg>
      <pc:sldChg chg="modSp">
        <pc:chgData name="Ahmed  Sabbadi" userId="70d804c0-32c6-4119-a960-b1f1860fc858" providerId="ADAL" clId="{222E9BBA-FD00-7B4D-AB19-7E70DDB5AF47}" dt="2020-05-12T10:57:37.061" v="701" actId="1035"/>
        <pc:sldMkLst>
          <pc:docMk/>
          <pc:sldMk cId="150326787" sldId="313"/>
        </pc:sldMkLst>
        <pc:picChg chg="mod">
          <ac:chgData name="Ahmed  Sabbadi" userId="70d804c0-32c6-4119-a960-b1f1860fc858" providerId="ADAL" clId="{222E9BBA-FD00-7B4D-AB19-7E70DDB5AF47}" dt="2020-05-12T10:57:37.061" v="701" actId="1035"/>
          <ac:picMkLst>
            <pc:docMk/>
            <pc:sldMk cId="150326787" sldId="313"/>
            <ac:picMk id="4" creationId="{9B561ED7-B7CD-4D30-84AB-D8EECE9BFF3E}"/>
          </ac:picMkLst>
        </pc:picChg>
        <pc:picChg chg="mod">
          <ac:chgData name="Ahmed  Sabbadi" userId="70d804c0-32c6-4119-a960-b1f1860fc858" providerId="ADAL" clId="{222E9BBA-FD00-7B4D-AB19-7E70DDB5AF47}" dt="2020-05-12T10:57:37.061" v="701" actId="1035"/>
          <ac:picMkLst>
            <pc:docMk/>
            <pc:sldMk cId="150326787" sldId="313"/>
            <ac:picMk id="10" creationId="{1502FC1B-98ED-4751-B169-7AD9EEFA0DDB}"/>
          </ac:picMkLst>
        </pc:picChg>
        <pc:picChg chg="mod">
          <ac:chgData name="Ahmed  Sabbadi" userId="70d804c0-32c6-4119-a960-b1f1860fc858" providerId="ADAL" clId="{222E9BBA-FD00-7B4D-AB19-7E70DDB5AF47}" dt="2020-05-12T10:57:37.061" v="701" actId="1035"/>
          <ac:picMkLst>
            <pc:docMk/>
            <pc:sldMk cId="150326787" sldId="313"/>
            <ac:picMk id="12" creationId="{13227E74-4186-4838-8A9D-B100D2D7B18C}"/>
          </ac:picMkLst>
        </pc:picChg>
        <pc:picChg chg="mod">
          <ac:chgData name="Ahmed  Sabbadi" userId="70d804c0-32c6-4119-a960-b1f1860fc858" providerId="ADAL" clId="{222E9BBA-FD00-7B4D-AB19-7E70DDB5AF47}" dt="2020-05-12T10:57:37.061" v="701" actId="1035"/>
          <ac:picMkLst>
            <pc:docMk/>
            <pc:sldMk cId="150326787" sldId="313"/>
            <ac:picMk id="20" creationId="{A3C5D366-D1AF-44FC-AE29-8A38CA4E03FC}"/>
          </ac:picMkLst>
        </pc:picChg>
      </pc:sldChg>
      <pc:sldChg chg="addSp delSp modSp del">
        <pc:chgData name="Ahmed  Sabbadi" userId="70d804c0-32c6-4119-a960-b1f1860fc858" providerId="ADAL" clId="{222E9BBA-FD00-7B4D-AB19-7E70DDB5AF47}" dt="2020-05-11T17:17:43.805" v="622" actId="2696"/>
        <pc:sldMkLst>
          <pc:docMk/>
          <pc:sldMk cId="3850348133" sldId="320"/>
        </pc:sldMkLst>
        <pc:spChg chg="del">
          <ac:chgData name="Ahmed  Sabbadi" userId="70d804c0-32c6-4119-a960-b1f1860fc858" providerId="ADAL" clId="{222E9BBA-FD00-7B4D-AB19-7E70DDB5AF47}" dt="2020-05-11T17:06:29.849" v="424" actId="478"/>
          <ac:spMkLst>
            <pc:docMk/>
            <pc:sldMk cId="3850348133" sldId="320"/>
            <ac:spMk id="2" creationId="{52E0F495-FBF5-479B-91E3-C9CBF216B32F}"/>
          </ac:spMkLst>
        </pc:spChg>
        <pc:spChg chg="add del mod">
          <ac:chgData name="Ahmed  Sabbadi" userId="70d804c0-32c6-4119-a960-b1f1860fc858" providerId="ADAL" clId="{222E9BBA-FD00-7B4D-AB19-7E70DDB5AF47}" dt="2020-05-11T17:06:19.085" v="397" actId="478"/>
          <ac:spMkLst>
            <pc:docMk/>
            <pc:sldMk cId="3850348133" sldId="320"/>
            <ac:spMk id="6" creationId="{9D29023E-0B66-7040-AC7C-BD3E5F7A80FA}"/>
          </ac:spMkLst>
        </pc:spChg>
        <pc:spChg chg="mod">
          <ac:chgData name="Ahmed  Sabbadi" userId="70d804c0-32c6-4119-a960-b1f1860fc858" providerId="ADAL" clId="{222E9BBA-FD00-7B4D-AB19-7E70DDB5AF47}" dt="2020-05-11T17:08:25.018" v="475" actId="20577"/>
          <ac:spMkLst>
            <pc:docMk/>
            <pc:sldMk cId="3850348133" sldId="320"/>
            <ac:spMk id="8" creationId="{C70686F6-CB47-446A-9739-B8913B5F8A35}"/>
          </ac:spMkLst>
        </pc:spChg>
        <pc:spChg chg="add mod">
          <ac:chgData name="Ahmed  Sabbadi" userId="70d804c0-32c6-4119-a960-b1f1860fc858" providerId="ADAL" clId="{222E9BBA-FD00-7B4D-AB19-7E70DDB5AF47}" dt="2020-05-11T17:06:27.512" v="423" actId="20577"/>
          <ac:spMkLst>
            <pc:docMk/>
            <pc:sldMk cId="3850348133" sldId="320"/>
            <ac:spMk id="11" creationId="{1B9EC197-69A5-2943-9A8E-012EA452E84D}"/>
          </ac:spMkLst>
        </pc:spChg>
        <pc:spChg chg="add mod">
          <ac:chgData name="Ahmed  Sabbadi" userId="70d804c0-32c6-4119-a960-b1f1860fc858" providerId="ADAL" clId="{222E9BBA-FD00-7B4D-AB19-7E70DDB5AF47}" dt="2020-05-11T17:06:56.822" v="472" actId="20577"/>
          <ac:spMkLst>
            <pc:docMk/>
            <pc:sldMk cId="3850348133" sldId="320"/>
            <ac:spMk id="12" creationId="{47F8A13C-4235-0C49-ACC0-C3D86170A265}"/>
          </ac:spMkLst>
        </pc:spChg>
        <pc:spChg chg="del mod">
          <ac:chgData name="Ahmed  Sabbadi" userId="70d804c0-32c6-4119-a960-b1f1860fc858" providerId="ADAL" clId="{222E9BBA-FD00-7B4D-AB19-7E70DDB5AF47}" dt="2020-05-11T17:06:17.453" v="396" actId="478"/>
          <ac:spMkLst>
            <pc:docMk/>
            <pc:sldMk cId="3850348133" sldId="320"/>
            <ac:spMk id="14" creationId="{D3D110A9-6C31-494F-864D-53AA4A4E2E56}"/>
          </ac:spMkLst>
        </pc:spChg>
        <pc:spChg chg="del">
          <ac:chgData name="Ahmed  Sabbadi" userId="70d804c0-32c6-4119-a960-b1f1860fc858" providerId="ADAL" clId="{222E9BBA-FD00-7B4D-AB19-7E70DDB5AF47}" dt="2020-05-11T17:06:38.949" v="425" actId="478"/>
          <ac:spMkLst>
            <pc:docMk/>
            <pc:sldMk cId="3850348133" sldId="320"/>
            <ac:spMk id="15" creationId="{E3E403D5-789C-43BD-96C1-4C9A8A92548E}"/>
          </ac:spMkLst>
        </pc:spChg>
        <pc:picChg chg="del">
          <ac:chgData name="Ahmed  Sabbadi" userId="70d804c0-32c6-4119-a960-b1f1860fc858" providerId="ADAL" clId="{222E9BBA-FD00-7B4D-AB19-7E70DDB5AF47}" dt="2020-05-11T16:57:47.968" v="229" actId="478"/>
          <ac:picMkLst>
            <pc:docMk/>
            <pc:sldMk cId="3850348133" sldId="320"/>
            <ac:picMk id="5" creationId="{446F8E13-F19F-4F8C-999B-EBCB08015D07}"/>
          </ac:picMkLst>
        </pc:picChg>
        <pc:picChg chg="add mod">
          <ac:chgData name="Ahmed  Sabbadi" userId="70d804c0-32c6-4119-a960-b1f1860fc858" providerId="ADAL" clId="{222E9BBA-FD00-7B4D-AB19-7E70DDB5AF47}" dt="2020-05-11T16:58:04.665" v="232" actId="1076"/>
          <ac:picMkLst>
            <pc:docMk/>
            <pc:sldMk cId="3850348133" sldId="320"/>
            <ac:picMk id="9" creationId="{B93D1C33-4A5B-9343-8E1E-B39102629180}"/>
          </ac:picMkLst>
        </pc:picChg>
      </pc:sldChg>
      <pc:sldChg chg="modSp add del ord">
        <pc:chgData name="Ahmed  Sabbadi" userId="70d804c0-32c6-4119-a960-b1f1860fc858" providerId="ADAL" clId="{222E9BBA-FD00-7B4D-AB19-7E70DDB5AF47}" dt="2020-05-13T14:37:12.530" v="5963" actId="2696"/>
        <pc:sldMkLst>
          <pc:docMk/>
          <pc:sldMk cId="3870486609" sldId="324"/>
        </pc:sldMkLst>
        <pc:spChg chg="mod">
          <ac:chgData name="Ahmed  Sabbadi" userId="70d804c0-32c6-4119-a960-b1f1860fc858" providerId="ADAL" clId="{222E9BBA-FD00-7B4D-AB19-7E70DDB5AF47}" dt="2020-05-13T14:32:37.003" v="5840" actId="1076"/>
          <ac:spMkLst>
            <pc:docMk/>
            <pc:sldMk cId="3870486609" sldId="324"/>
            <ac:spMk id="17" creationId="{681DD883-4E27-4453-9DBA-F37C083AA3D1}"/>
          </ac:spMkLst>
        </pc:spChg>
        <pc:spChg chg="mod">
          <ac:chgData name="Ahmed  Sabbadi" userId="70d804c0-32c6-4119-a960-b1f1860fc858" providerId="ADAL" clId="{222E9BBA-FD00-7B4D-AB19-7E70DDB5AF47}" dt="2020-05-13T14:33:39.032" v="5938" actId="20577"/>
          <ac:spMkLst>
            <pc:docMk/>
            <pc:sldMk cId="3870486609" sldId="324"/>
            <ac:spMk id="22" creationId="{24F9592F-F4F9-4871-AB30-B21E71E13676}"/>
          </ac:spMkLst>
        </pc:spChg>
      </pc:sldChg>
      <pc:sldChg chg="addSp delSp modSp">
        <pc:chgData name="Ahmed  Sabbadi" userId="70d804c0-32c6-4119-a960-b1f1860fc858" providerId="ADAL" clId="{222E9BBA-FD00-7B4D-AB19-7E70DDB5AF47}" dt="2020-05-12T15:02:49.819" v="3639" actId="14100"/>
        <pc:sldMkLst>
          <pc:docMk/>
          <pc:sldMk cId="4003678467" sldId="326"/>
        </pc:sldMkLst>
        <pc:spChg chg="del">
          <ac:chgData name="Ahmed  Sabbadi" userId="70d804c0-32c6-4119-a960-b1f1860fc858" providerId="ADAL" clId="{222E9BBA-FD00-7B4D-AB19-7E70DDB5AF47}" dt="2020-05-12T12:49:19.907" v="987" actId="478"/>
          <ac:spMkLst>
            <pc:docMk/>
            <pc:sldMk cId="4003678467" sldId="326"/>
            <ac:spMk id="3" creationId="{4168FA68-FD2F-42F8-AA38-195FC8850D25}"/>
          </ac:spMkLst>
        </pc:spChg>
        <pc:spChg chg="add del mod">
          <ac:chgData name="Ahmed  Sabbadi" userId="70d804c0-32c6-4119-a960-b1f1860fc858" providerId="ADAL" clId="{222E9BBA-FD00-7B4D-AB19-7E70DDB5AF47}" dt="2020-05-12T12:49:21.209" v="988" actId="478"/>
          <ac:spMkLst>
            <pc:docMk/>
            <pc:sldMk cId="4003678467" sldId="326"/>
            <ac:spMk id="5" creationId="{22354C84-BD73-3B45-886E-D17C9FD6BBD5}"/>
          </ac:spMkLst>
        </pc:spChg>
        <pc:spChg chg="add del mod">
          <ac:chgData name="Ahmed  Sabbadi" userId="70d804c0-32c6-4119-a960-b1f1860fc858" providerId="ADAL" clId="{222E9BBA-FD00-7B4D-AB19-7E70DDB5AF47}" dt="2020-05-12T13:14:35.825" v="1854" actId="478"/>
          <ac:spMkLst>
            <pc:docMk/>
            <pc:sldMk cId="4003678467" sldId="326"/>
            <ac:spMk id="7" creationId="{94710063-9B3D-EC44-A518-480A7C65114B}"/>
          </ac:spMkLst>
        </pc:spChg>
        <pc:spChg chg="add del mod">
          <ac:chgData name="Ahmed  Sabbadi" userId="70d804c0-32c6-4119-a960-b1f1860fc858" providerId="ADAL" clId="{222E9BBA-FD00-7B4D-AB19-7E70DDB5AF47}" dt="2020-05-12T13:14:35.825" v="1854" actId="478"/>
          <ac:spMkLst>
            <pc:docMk/>
            <pc:sldMk cId="4003678467" sldId="326"/>
            <ac:spMk id="8" creationId="{5033414F-3A8A-9D48-AADE-B9AE8F25162E}"/>
          </ac:spMkLst>
        </pc:spChg>
        <pc:spChg chg="add del mod">
          <ac:chgData name="Ahmed  Sabbadi" userId="70d804c0-32c6-4119-a960-b1f1860fc858" providerId="ADAL" clId="{222E9BBA-FD00-7B4D-AB19-7E70DDB5AF47}" dt="2020-05-12T13:16:10.488" v="1858" actId="478"/>
          <ac:spMkLst>
            <pc:docMk/>
            <pc:sldMk cId="4003678467" sldId="326"/>
            <ac:spMk id="9" creationId="{83A9CBDB-8B66-2943-B1BA-4E6CBA272121}"/>
          </ac:spMkLst>
        </pc:spChg>
        <pc:spChg chg="add mod">
          <ac:chgData name="Ahmed  Sabbadi" userId="70d804c0-32c6-4119-a960-b1f1860fc858" providerId="ADAL" clId="{222E9BBA-FD00-7B4D-AB19-7E70DDB5AF47}" dt="2020-05-12T13:25:53.095" v="2053" actId="1582"/>
          <ac:spMkLst>
            <pc:docMk/>
            <pc:sldMk cId="4003678467" sldId="326"/>
            <ac:spMk id="10" creationId="{EDCB0B6B-9BFB-F446-BEA6-25A0415FC75D}"/>
          </ac:spMkLst>
        </pc:spChg>
        <pc:spChg chg="add mod">
          <ac:chgData name="Ahmed  Sabbadi" userId="70d804c0-32c6-4119-a960-b1f1860fc858" providerId="ADAL" clId="{222E9BBA-FD00-7B4D-AB19-7E70DDB5AF47}" dt="2020-05-12T13:26:51.998" v="2069" actId="113"/>
          <ac:spMkLst>
            <pc:docMk/>
            <pc:sldMk cId="4003678467" sldId="326"/>
            <ac:spMk id="11" creationId="{F4A5531A-E9F9-7244-A714-0E6F229103FE}"/>
          </ac:spMkLst>
        </pc:spChg>
        <pc:spChg chg="add mod">
          <ac:chgData name="Ahmed  Sabbadi" userId="70d804c0-32c6-4119-a960-b1f1860fc858" providerId="ADAL" clId="{222E9BBA-FD00-7B4D-AB19-7E70DDB5AF47}" dt="2020-05-12T15:02:49.819" v="3639" actId="14100"/>
          <ac:spMkLst>
            <pc:docMk/>
            <pc:sldMk cId="4003678467" sldId="326"/>
            <ac:spMk id="12" creationId="{9A8063CE-1351-914E-98B8-BDDF67EB9F09}"/>
          </ac:spMkLst>
        </pc:spChg>
        <pc:spChg chg="add mod">
          <ac:chgData name="Ahmed  Sabbadi" userId="70d804c0-32c6-4119-a960-b1f1860fc858" providerId="ADAL" clId="{222E9BBA-FD00-7B4D-AB19-7E70DDB5AF47}" dt="2020-05-12T13:25:53.095" v="2053" actId="1582"/>
          <ac:spMkLst>
            <pc:docMk/>
            <pc:sldMk cId="4003678467" sldId="326"/>
            <ac:spMk id="13" creationId="{53BC1925-808C-7445-A818-87512D9B70BE}"/>
          </ac:spMkLst>
        </pc:spChg>
        <pc:spChg chg="add mod">
          <ac:chgData name="Ahmed  Sabbadi" userId="70d804c0-32c6-4119-a960-b1f1860fc858" providerId="ADAL" clId="{222E9BBA-FD00-7B4D-AB19-7E70DDB5AF47}" dt="2020-05-12T13:25:53.095" v="2053" actId="1582"/>
          <ac:spMkLst>
            <pc:docMk/>
            <pc:sldMk cId="4003678467" sldId="326"/>
            <ac:spMk id="14" creationId="{3ABBD185-0B30-1946-8AB5-138BA5BEDFF6}"/>
          </ac:spMkLst>
        </pc:spChg>
        <pc:spChg chg="add mod">
          <ac:chgData name="Ahmed  Sabbadi" userId="70d804c0-32c6-4119-a960-b1f1860fc858" providerId="ADAL" clId="{222E9BBA-FD00-7B4D-AB19-7E70DDB5AF47}" dt="2020-05-12T13:25:53.095" v="2053" actId="1582"/>
          <ac:spMkLst>
            <pc:docMk/>
            <pc:sldMk cId="4003678467" sldId="326"/>
            <ac:spMk id="15" creationId="{03D2E035-6EE7-DA43-A468-9D13F84EAEE0}"/>
          </ac:spMkLst>
        </pc:spChg>
        <pc:spChg chg="add mod">
          <ac:chgData name="Ahmed  Sabbadi" userId="70d804c0-32c6-4119-a960-b1f1860fc858" providerId="ADAL" clId="{222E9BBA-FD00-7B4D-AB19-7E70DDB5AF47}" dt="2020-05-12T13:25:24.703" v="2051" actId="20577"/>
          <ac:spMkLst>
            <pc:docMk/>
            <pc:sldMk cId="4003678467" sldId="326"/>
            <ac:spMk id="20" creationId="{A9A3BED6-1F8E-1C4D-96EA-7D047A5D765E}"/>
          </ac:spMkLst>
        </pc:spChg>
        <pc:spChg chg="add mod">
          <ac:chgData name="Ahmed  Sabbadi" userId="70d804c0-32c6-4119-a960-b1f1860fc858" providerId="ADAL" clId="{222E9BBA-FD00-7B4D-AB19-7E70DDB5AF47}" dt="2020-05-12T13:27:42.304" v="2075" actId="1076"/>
          <ac:spMkLst>
            <pc:docMk/>
            <pc:sldMk cId="4003678467" sldId="326"/>
            <ac:spMk id="22" creationId="{6D0120BB-358F-2A49-889A-7AA6DD987141}"/>
          </ac:spMkLst>
        </pc:spChg>
        <pc:spChg chg="add mod">
          <ac:chgData name="Ahmed  Sabbadi" userId="70d804c0-32c6-4119-a960-b1f1860fc858" providerId="ADAL" clId="{222E9BBA-FD00-7B4D-AB19-7E70DDB5AF47}" dt="2020-05-12T13:27:44.858" v="2076" actId="1076"/>
          <ac:spMkLst>
            <pc:docMk/>
            <pc:sldMk cId="4003678467" sldId="326"/>
            <ac:spMk id="23" creationId="{1F997B2B-3046-C748-B974-738149041EB8}"/>
          </ac:spMkLst>
        </pc:spChg>
        <pc:spChg chg="add mod">
          <ac:chgData name="Ahmed  Sabbadi" userId="70d804c0-32c6-4119-a960-b1f1860fc858" providerId="ADAL" clId="{222E9BBA-FD00-7B4D-AB19-7E70DDB5AF47}" dt="2020-05-12T13:27:21.933" v="2072" actId="208"/>
          <ac:spMkLst>
            <pc:docMk/>
            <pc:sldMk cId="4003678467" sldId="326"/>
            <ac:spMk id="28" creationId="{73AA7EEA-A813-A841-94B0-E83923549BC4}"/>
          </ac:spMkLst>
        </pc:spChg>
        <pc:spChg chg="add mod">
          <ac:chgData name="Ahmed  Sabbadi" userId="70d804c0-32c6-4119-a960-b1f1860fc858" providerId="ADAL" clId="{222E9BBA-FD00-7B4D-AB19-7E70DDB5AF47}" dt="2020-05-12T13:25:18.342" v="2039" actId="108"/>
          <ac:spMkLst>
            <pc:docMk/>
            <pc:sldMk cId="4003678467" sldId="326"/>
            <ac:spMk id="29" creationId="{CD519544-0791-764C-BE85-0ACBEEDEB11B}"/>
          </ac:spMkLst>
        </pc:spChg>
        <pc:spChg chg="add mod">
          <ac:chgData name="Ahmed  Sabbadi" userId="70d804c0-32c6-4119-a960-b1f1860fc858" providerId="ADAL" clId="{222E9BBA-FD00-7B4D-AB19-7E70DDB5AF47}" dt="2020-05-12T15:02:38.332" v="3636" actId="20577"/>
          <ac:spMkLst>
            <pc:docMk/>
            <pc:sldMk cId="4003678467" sldId="326"/>
            <ac:spMk id="30" creationId="{FBBD5260-1774-8440-BE11-91FAD3D0C71E}"/>
          </ac:spMkLst>
        </pc:spChg>
        <pc:spChg chg="add mod">
          <ac:chgData name="Ahmed  Sabbadi" userId="70d804c0-32c6-4119-a960-b1f1860fc858" providerId="ADAL" clId="{222E9BBA-FD00-7B4D-AB19-7E70DDB5AF47}" dt="2020-05-12T13:31:09.055" v="2124" actId="20577"/>
          <ac:spMkLst>
            <pc:docMk/>
            <pc:sldMk cId="4003678467" sldId="326"/>
            <ac:spMk id="31" creationId="{76C1BF3A-440D-C24F-ABC0-5420D96BEA0A}"/>
          </ac:spMkLst>
        </pc:spChg>
        <pc:spChg chg="add del mod">
          <ac:chgData name="Ahmed  Sabbadi" userId="70d804c0-32c6-4119-a960-b1f1860fc858" providerId="ADAL" clId="{222E9BBA-FD00-7B4D-AB19-7E70DDB5AF47}" dt="2020-05-12T15:02:40.081" v="3637" actId="478"/>
          <ac:spMkLst>
            <pc:docMk/>
            <pc:sldMk cId="4003678467" sldId="326"/>
            <ac:spMk id="32" creationId="{BF83245A-D7EA-0445-884B-A5631783D919}"/>
          </ac:spMkLst>
        </pc:spChg>
        <pc:spChg chg="add del mod">
          <ac:chgData name="Ahmed  Sabbadi" userId="70d804c0-32c6-4119-a960-b1f1860fc858" providerId="ADAL" clId="{222E9BBA-FD00-7B4D-AB19-7E70DDB5AF47}" dt="2020-05-12T15:02:41.674" v="3638" actId="478"/>
          <ac:spMkLst>
            <pc:docMk/>
            <pc:sldMk cId="4003678467" sldId="326"/>
            <ac:spMk id="33" creationId="{39830735-DD44-6E48-B9F0-C445FE59DF12}"/>
          </ac:spMkLst>
        </pc:spChg>
        <pc:spChg chg="add del mod">
          <ac:chgData name="Ahmed  Sabbadi" userId="70d804c0-32c6-4119-a960-b1f1860fc858" providerId="ADAL" clId="{222E9BBA-FD00-7B4D-AB19-7E70DDB5AF47}" dt="2020-05-12T13:28:30.308" v="2080" actId="478"/>
          <ac:spMkLst>
            <pc:docMk/>
            <pc:sldMk cId="4003678467" sldId="326"/>
            <ac:spMk id="34" creationId="{DAB295D5-A435-0E42-8513-841B29B32637}"/>
          </ac:spMkLst>
        </pc:spChg>
        <pc:spChg chg="add del mod">
          <ac:chgData name="Ahmed  Sabbadi" userId="70d804c0-32c6-4119-a960-b1f1860fc858" providerId="ADAL" clId="{222E9BBA-FD00-7B4D-AB19-7E70DDB5AF47}" dt="2020-05-12T13:29:20.630" v="2085" actId="478"/>
          <ac:spMkLst>
            <pc:docMk/>
            <pc:sldMk cId="4003678467" sldId="326"/>
            <ac:spMk id="38" creationId="{90C71B67-19BD-F14E-92C2-F5751BE3F70A}"/>
          </ac:spMkLst>
        </pc:spChg>
        <pc:graphicFrameChg chg="add del mod modGraphic">
          <ac:chgData name="Ahmed  Sabbadi" userId="70d804c0-32c6-4119-a960-b1f1860fc858" providerId="ADAL" clId="{222E9BBA-FD00-7B4D-AB19-7E70DDB5AF47}" dt="2020-05-12T13:14:34.171" v="1853" actId="478"/>
          <ac:graphicFrameMkLst>
            <pc:docMk/>
            <pc:sldMk cId="4003678467" sldId="326"/>
            <ac:graphicFrameMk id="6" creationId="{3263B0A8-7F86-C343-B49E-D040AD24F2BF}"/>
          </ac:graphicFrameMkLst>
        </pc:graphicFrameChg>
        <pc:cxnChg chg="add del mod">
          <ac:chgData name="Ahmed  Sabbadi" userId="70d804c0-32c6-4119-a960-b1f1860fc858" providerId="ADAL" clId="{222E9BBA-FD00-7B4D-AB19-7E70DDB5AF47}" dt="2020-05-12T13:21:35.234" v="1953" actId="478"/>
          <ac:cxnSpMkLst>
            <pc:docMk/>
            <pc:sldMk cId="4003678467" sldId="326"/>
            <ac:cxnSpMk id="17" creationId="{873315B9-8975-004F-B504-95737BF4038D}"/>
          </ac:cxnSpMkLst>
        </pc:cxnChg>
        <pc:cxnChg chg="add mod">
          <ac:chgData name="Ahmed  Sabbadi" userId="70d804c0-32c6-4119-a960-b1f1860fc858" providerId="ADAL" clId="{222E9BBA-FD00-7B4D-AB19-7E70DDB5AF47}" dt="2020-05-12T13:27:29.043" v="2073" actId="108"/>
          <ac:cxnSpMkLst>
            <pc:docMk/>
            <pc:sldMk cId="4003678467" sldId="326"/>
            <ac:cxnSpMk id="19" creationId="{203EC7A2-E5F4-084B-9752-C9D59A6CC120}"/>
          </ac:cxnSpMkLst>
        </pc:cxnChg>
        <pc:cxnChg chg="add mod">
          <ac:chgData name="Ahmed  Sabbadi" userId="70d804c0-32c6-4119-a960-b1f1860fc858" providerId="ADAL" clId="{222E9BBA-FD00-7B4D-AB19-7E70DDB5AF47}" dt="2020-05-12T13:30:45.356" v="2097" actId="14100"/>
          <ac:cxnSpMkLst>
            <pc:docMk/>
            <pc:sldMk cId="4003678467" sldId="326"/>
            <ac:cxnSpMk id="25" creationId="{CBABC781-58E6-0244-96F4-D57E8BFB8AA9}"/>
          </ac:cxnSpMkLst>
        </pc:cxnChg>
        <pc:cxnChg chg="add mod">
          <ac:chgData name="Ahmed  Sabbadi" userId="70d804c0-32c6-4119-a960-b1f1860fc858" providerId="ADAL" clId="{222E9BBA-FD00-7B4D-AB19-7E70DDB5AF47}" dt="2020-05-12T13:30:20.232" v="2094" actId="108"/>
          <ac:cxnSpMkLst>
            <pc:docMk/>
            <pc:sldMk cId="4003678467" sldId="326"/>
            <ac:cxnSpMk id="36" creationId="{7B21A62B-AD37-ED46-87BE-B54CCC7D8DEA}"/>
          </ac:cxnSpMkLst>
        </pc:cxnChg>
        <pc:cxnChg chg="add mod">
          <ac:chgData name="Ahmed  Sabbadi" userId="70d804c0-32c6-4119-a960-b1f1860fc858" providerId="ADAL" clId="{222E9BBA-FD00-7B4D-AB19-7E70DDB5AF47}" dt="2020-05-12T13:30:36.839" v="2096" actId="14100"/>
          <ac:cxnSpMkLst>
            <pc:docMk/>
            <pc:sldMk cId="4003678467" sldId="326"/>
            <ac:cxnSpMk id="40" creationId="{0CBF2E90-EEED-FB42-B1AC-207409602420}"/>
          </ac:cxnSpMkLst>
        </pc:cxnChg>
        <pc:cxnChg chg="add mod">
          <ac:chgData name="Ahmed  Sabbadi" userId="70d804c0-32c6-4119-a960-b1f1860fc858" providerId="ADAL" clId="{222E9BBA-FD00-7B4D-AB19-7E70DDB5AF47}" dt="2020-05-12T13:30:54.432" v="2101" actId="14100"/>
          <ac:cxnSpMkLst>
            <pc:docMk/>
            <pc:sldMk cId="4003678467" sldId="326"/>
            <ac:cxnSpMk id="46" creationId="{466149A3-2350-F44A-9EAB-741015D89E91}"/>
          </ac:cxnSpMkLst>
        </pc:cxnChg>
      </pc:sldChg>
      <pc:sldChg chg="del">
        <pc:chgData name="Ahmed  Sabbadi" userId="70d804c0-32c6-4119-a960-b1f1860fc858" providerId="ADAL" clId="{222E9BBA-FD00-7B4D-AB19-7E70DDB5AF47}" dt="2020-05-12T14:29:12.725" v="2690" actId="2696"/>
        <pc:sldMkLst>
          <pc:docMk/>
          <pc:sldMk cId="584136890" sldId="327"/>
        </pc:sldMkLst>
      </pc:sldChg>
      <pc:sldChg chg="del">
        <pc:chgData name="Ahmed  Sabbadi" userId="70d804c0-32c6-4119-a960-b1f1860fc858" providerId="ADAL" clId="{222E9BBA-FD00-7B4D-AB19-7E70DDB5AF47}" dt="2020-05-12T14:33:04.622" v="2694" actId="2696"/>
        <pc:sldMkLst>
          <pc:docMk/>
          <pc:sldMk cId="2638509552" sldId="328"/>
        </pc:sldMkLst>
      </pc:sldChg>
      <pc:sldChg chg="del">
        <pc:chgData name="Ahmed  Sabbadi" userId="70d804c0-32c6-4119-a960-b1f1860fc858" providerId="ADAL" clId="{222E9BBA-FD00-7B4D-AB19-7E70DDB5AF47}" dt="2020-05-12T14:29:15.369" v="2691" actId="2696"/>
        <pc:sldMkLst>
          <pc:docMk/>
          <pc:sldMk cId="2011817751" sldId="329"/>
        </pc:sldMkLst>
      </pc:sldChg>
      <pc:sldChg chg="addSp delSp modSp">
        <pc:chgData name="Ahmed  Sabbadi" userId="70d804c0-32c6-4119-a960-b1f1860fc858" providerId="ADAL" clId="{222E9BBA-FD00-7B4D-AB19-7E70DDB5AF47}" dt="2020-05-17T19:42:56.448" v="28323" actId="1076"/>
        <pc:sldMkLst>
          <pc:docMk/>
          <pc:sldMk cId="4102584862" sldId="330"/>
        </pc:sldMkLst>
        <pc:spChg chg="mod">
          <ac:chgData name="Ahmed  Sabbadi" userId="70d804c0-32c6-4119-a960-b1f1860fc858" providerId="ADAL" clId="{222E9BBA-FD00-7B4D-AB19-7E70DDB5AF47}" dt="2020-05-14T11:50:32.876" v="10523" actId="207"/>
          <ac:spMkLst>
            <pc:docMk/>
            <pc:sldMk cId="4102584862" sldId="330"/>
            <ac:spMk id="2" creationId="{88BC2249-A941-4541-9A2F-45068A12059F}"/>
          </ac:spMkLst>
        </pc:spChg>
        <pc:spChg chg="del">
          <ac:chgData name="Ahmed  Sabbadi" userId="70d804c0-32c6-4119-a960-b1f1860fc858" providerId="ADAL" clId="{222E9BBA-FD00-7B4D-AB19-7E70DDB5AF47}" dt="2020-05-12T14:19:08.607" v="2638" actId="478"/>
          <ac:spMkLst>
            <pc:docMk/>
            <pc:sldMk cId="4102584862" sldId="330"/>
            <ac:spMk id="2" creationId="{A2FB03CE-F1F1-45AC-9F4B-CEC27E064864}"/>
          </ac:spMkLst>
        </pc:spChg>
        <pc:spChg chg="add mod">
          <ac:chgData name="Ahmed  Sabbadi" userId="70d804c0-32c6-4119-a960-b1f1860fc858" providerId="ADAL" clId="{222E9BBA-FD00-7B4D-AB19-7E70DDB5AF47}" dt="2020-05-14T11:49:12.188" v="10510" actId="207"/>
          <ac:spMkLst>
            <pc:docMk/>
            <pc:sldMk cId="4102584862" sldId="330"/>
            <ac:spMk id="4" creationId="{004C7377-1851-F548-ADDD-FC642572FB83}"/>
          </ac:spMkLst>
        </pc:spChg>
        <pc:spChg chg="add del mod">
          <ac:chgData name="Ahmed  Sabbadi" userId="70d804c0-32c6-4119-a960-b1f1860fc858" providerId="ADAL" clId="{222E9BBA-FD00-7B4D-AB19-7E70DDB5AF47}" dt="2020-05-12T14:35:28.957" v="2710" actId="478"/>
          <ac:spMkLst>
            <pc:docMk/>
            <pc:sldMk cId="4102584862" sldId="330"/>
            <ac:spMk id="4" creationId="{26198A7F-8CF5-8345-AE42-EC511EBF1950}"/>
          </ac:spMkLst>
        </pc:spChg>
        <pc:spChg chg="del">
          <ac:chgData name="Ahmed  Sabbadi" userId="70d804c0-32c6-4119-a960-b1f1860fc858" providerId="ADAL" clId="{222E9BBA-FD00-7B4D-AB19-7E70DDB5AF47}" dt="2020-05-17T19:41:38.026" v="28286" actId="478"/>
          <ac:spMkLst>
            <pc:docMk/>
            <pc:sldMk cId="4102584862" sldId="330"/>
            <ac:spMk id="5" creationId="{53CC0253-B37F-45BD-9443-B0F306E2B90A}"/>
          </ac:spMkLst>
        </pc:spChg>
        <pc:spChg chg="mod">
          <ac:chgData name="Ahmed  Sabbadi" userId="70d804c0-32c6-4119-a960-b1f1860fc858" providerId="ADAL" clId="{222E9BBA-FD00-7B4D-AB19-7E70DDB5AF47}" dt="2020-05-17T18:28:31.742" v="25780" actId="2711"/>
          <ac:spMkLst>
            <pc:docMk/>
            <pc:sldMk cId="4102584862" sldId="330"/>
            <ac:spMk id="9" creationId="{548F996B-31D6-4EB6-824C-35FBD13E0A71}"/>
          </ac:spMkLst>
        </pc:spChg>
        <pc:spChg chg="add del mod">
          <ac:chgData name="Ahmed  Sabbadi" userId="70d804c0-32c6-4119-a960-b1f1860fc858" providerId="ADAL" clId="{222E9BBA-FD00-7B4D-AB19-7E70DDB5AF47}" dt="2020-05-14T11:40:58.840" v="10173" actId="478"/>
          <ac:spMkLst>
            <pc:docMk/>
            <pc:sldMk cId="4102584862" sldId="330"/>
            <ac:spMk id="11" creationId="{2F8311A4-AEBF-CA45-891B-455D65958BC6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12" creationId="{1EF2B80F-D774-4788-B290-2EDEC56E9CEE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16" creationId="{C3A942C3-DA36-4D6C-889A-74D2F4F01973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17" creationId="{A11F1892-9606-41E9-94C5-8633C2B68647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22" creationId="{BD2493FE-56D0-4DD7-AFCF-7424614B9576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23" creationId="{BF793E5D-4627-4D4B-A405-FD0BBA1C8F2C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24" creationId="{25D6E315-E72C-4993-B74D-6981AE7B1AED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25" creationId="{19325B3A-49CE-4B81-AFA7-F2729B4D8E8D}"/>
          </ac:spMkLst>
        </pc:spChg>
        <pc:spChg chg="del">
          <ac:chgData name="Ahmed  Sabbadi" userId="70d804c0-32c6-4119-a960-b1f1860fc858" providerId="ADAL" clId="{222E9BBA-FD00-7B4D-AB19-7E70DDB5AF47}" dt="2020-05-12T14:19:08.607" v="2638" actId="478"/>
          <ac:spMkLst>
            <pc:docMk/>
            <pc:sldMk cId="4102584862" sldId="330"/>
            <ac:spMk id="26" creationId="{614F11B6-B877-4BD8-9B81-D073087945FE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27" creationId="{B48855AA-0F2A-45ED-AB52-FCE01AD86EF7}"/>
          </ac:spMkLst>
        </pc:spChg>
        <pc:spChg chg="add mod">
          <ac:chgData name="Ahmed  Sabbadi" userId="70d804c0-32c6-4119-a960-b1f1860fc858" providerId="ADAL" clId="{222E9BBA-FD00-7B4D-AB19-7E70DDB5AF47}" dt="2020-05-14T11:38:28.181" v="10063" actId="1076"/>
          <ac:spMkLst>
            <pc:docMk/>
            <pc:sldMk cId="4102584862" sldId="330"/>
            <ac:spMk id="28" creationId="{2B6678BE-0FA7-294A-A0DD-0D299F72A76C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28" creationId="{C5F5A3A3-9017-45E3-B3F4-F84F3F9B27F8}"/>
          </ac:spMkLst>
        </pc:spChg>
        <pc:spChg chg="del">
          <ac:chgData name="Ahmed  Sabbadi" userId="70d804c0-32c6-4119-a960-b1f1860fc858" providerId="ADAL" clId="{222E9BBA-FD00-7B4D-AB19-7E70DDB5AF47}" dt="2020-05-12T14:19:08.607" v="2638" actId="478"/>
          <ac:spMkLst>
            <pc:docMk/>
            <pc:sldMk cId="4102584862" sldId="330"/>
            <ac:spMk id="29" creationId="{362BABFD-910F-458A-9740-BFAA7CD8EDE4}"/>
          </ac:spMkLst>
        </pc:spChg>
        <pc:spChg chg="add mod">
          <ac:chgData name="Ahmed  Sabbadi" userId="70d804c0-32c6-4119-a960-b1f1860fc858" providerId="ADAL" clId="{222E9BBA-FD00-7B4D-AB19-7E70DDB5AF47}" dt="2020-05-14T11:49:44.065" v="10516" actId="207"/>
          <ac:spMkLst>
            <pc:docMk/>
            <pc:sldMk cId="4102584862" sldId="330"/>
            <ac:spMk id="29" creationId="{D21B1973-75AA-C744-8431-822EDF8E8F94}"/>
          </ac:spMkLst>
        </pc:spChg>
        <pc:spChg chg="add mod">
          <ac:chgData name="Ahmed  Sabbadi" userId="70d804c0-32c6-4119-a960-b1f1860fc858" providerId="ADAL" clId="{222E9BBA-FD00-7B4D-AB19-7E70DDB5AF47}" dt="2020-05-14T11:38:35.771" v="10065" actId="14100"/>
          <ac:spMkLst>
            <pc:docMk/>
            <pc:sldMk cId="4102584862" sldId="330"/>
            <ac:spMk id="30" creationId="{FFF87C4B-5FE2-974A-8818-7AF1FADA76B6}"/>
          </ac:spMkLst>
        </pc:spChg>
        <pc:spChg chg="del">
          <ac:chgData name="Ahmed  Sabbadi" userId="70d804c0-32c6-4119-a960-b1f1860fc858" providerId="ADAL" clId="{222E9BBA-FD00-7B4D-AB19-7E70DDB5AF47}" dt="2020-05-12T14:19:08.607" v="2638" actId="478"/>
          <ac:spMkLst>
            <pc:docMk/>
            <pc:sldMk cId="4102584862" sldId="330"/>
            <ac:spMk id="31" creationId="{4F868348-E18F-41AA-914D-9BC6ADAF34E3}"/>
          </ac:spMkLst>
        </pc:spChg>
        <pc:spChg chg="add del mod">
          <ac:chgData name="Ahmed  Sabbadi" userId="70d804c0-32c6-4119-a960-b1f1860fc858" providerId="ADAL" clId="{222E9BBA-FD00-7B4D-AB19-7E70DDB5AF47}" dt="2020-05-14T11:38:46.601" v="10067"/>
          <ac:spMkLst>
            <pc:docMk/>
            <pc:sldMk cId="4102584862" sldId="330"/>
            <ac:spMk id="31" creationId="{B2E3E9F7-02E5-5642-ADD0-CC2C421A8413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32" creationId="{972B77A0-CDE4-4B13-985A-CB3804B3F99E}"/>
          </ac:spMkLst>
        </pc:spChg>
        <pc:spChg chg="add mod">
          <ac:chgData name="Ahmed  Sabbadi" userId="70d804c0-32c6-4119-a960-b1f1860fc858" providerId="ADAL" clId="{222E9BBA-FD00-7B4D-AB19-7E70DDB5AF47}" dt="2020-05-14T11:49:18.058" v="10511" actId="207"/>
          <ac:spMkLst>
            <pc:docMk/>
            <pc:sldMk cId="4102584862" sldId="330"/>
            <ac:spMk id="32" creationId="{F784627D-F30A-4448-BA31-E5AF1AFF2418}"/>
          </ac:spMkLst>
        </pc:spChg>
        <pc:spChg chg="add mod">
          <ac:chgData name="Ahmed  Sabbadi" userId="70d804c0-32c6-4119-a960-b1f1860fc858" providerId="ADAL" clId="{222E9BBA-FD00-7B4D-AB19-7E70DDB5AF47}" dt="2020-05-14T11:38:59.902" v="10078" actId="14100"/>
          <ac:spMkLst>
            <pc:docMk/>
            <pc:sldMk cId="4102584862" sldId="330"/>
            <ac:spMk id="33" creationId="{5C693B99-9BA3-E748-AE65-11BB69BB8C64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33" creationId="{5C7B6851-8056-4ABB-BE0B-0B6E2A6B4906}"/>
          </ac:spMkLst>
        </pc:spChg>
        <pc:spChg chg="add mod">
          <ac:chgData name="Ahmed  Sabbadi" userId="70d804c0-32c6-4119-a960-b1f1860fc858" providerId="ADAL" clId="{222E9BBA-FD00-7B4D-AB19-7E70DDB5AF47}" dt="2020-05-14T11:48:58.689" v="10508" actId="207"/>
          <ac:spMkLst>
            <pc:docMk/>
            <pc:sldMk cId="4102584862" sldId="330"/>
            <ac:spMk id="34" creationId="{321334A0-FD49-524B-B37A-279A6E7023F7}"/>
          </ac:spMkLst>
        </pc:spChg>
        <pc:spChg chg="del">
          <ac:chgData name="Ahmed  Sabbadi" userId="70d804c0-32c6-4119-a960-b1f1860fc858" providerId="ADAL" clId="{222E9BBA-FD00-7B4D-AB19-7E70DDB5AF47}" dt="2020-05-12T14:19:08.607" v="2638" actId="478"/>
          <ac:spMkLst>
            <pc:docMk/>
            <pc:sldMk cId="4102584862" sldId="330"/>
            <ac:spMk id="34" creationId="{E5484A84-D112-4647-8164-30FAC1DA8B3C}"/>
          </ac:spMkLst>
        </pc:spChg>
        <pc:spChg chg="add mod">
          <ac:chgData name="Ahmed  Sabbadi" userId="70d804c0-32c6-4119-a960-b1f1860fc858" providerId="ADAL" clId="{222E9BBA-FD00-7B4D-AB19-7E70DDB5AF47}" dt="2020-05-14T11:39:21.338" v="10089" actId="14100"/>
          <ac:spMkLst>
            <pc:docMk/>
            <pc:sldMk cId="4102584862" sldId="330"/>
            <ac:spMk id="35" creationId="{9E4D4C7A-F65D-0346-8BAE-A4D13C7714B7}"/>
          </ac:spMkLst>
        </pc:spChg>
        <pc:spChg chg="del">
          <ac:chgData name="Ahmed  Sabbadi" userId="70d804c0-32c6-4119-a960-b1f1860fc858" providerId="ADAL" clId="{222E9BBA-FD00-7B4D-AB19-7E70DDB5AF47}" dt="2020-05-12T14:19:08.607" v="2638" actId="478"/>
          <ac:spMkLst>
            <pc:docMk/>
            <pc:sldMk cId="4102584862" sldId="330"/>
            <ac:spMk id="35" creationId="{DC5832CF-59E2-47D8-89F9-5C0F3A9658B9}"/>
          </ac:spMkLst>
        </pc:spChg>
        <pc:spChg chg="del">
          <ac:chgData name="Ahmed  Sabbadi" userId="70d804c0-32c6-4119-a960-b1f1860fc858" providerId="ADAL" clId="{222E9BBA-FD00-7B4D-AB19-7E70DDB5AF47}" dt="2020-05-12T14:19:08.607" v="2638" actId="478"/>
          <ac:spMkLst>
            <pc:docMk/>
            <pc:sldMk cId="4102584862" sldId="330"/>
            <ac:spMk id="36" creationId="{01FC0829-04DC-46A7-9B30-02BA2B4031B8}"/>
          </ac:spMkLst>
        </pc:spChg>
        <pc:spChg chg="add mod">
          <ac:chgData name="Ahmed  Sabbadi" userId="70d804c0-32c6-4119-a960-b1f1860fc858" providerId="ADAL" clId="{222E9BBA-FD00-7B4D-AB19-7E70DDB5AF47}" dt="2020-05-14T11:39:28.473" v="10091" actId="1076"/>
          <ac:spMkLst>
            <pc:docMk/>
            <pc:sldMk cId="4102584862" sldId="330"/>
            <ac:spMk id="36" creationId="{604ABE8E-3A76-2847-8CDC-074AB11DFA0E}"/>
          </ac:spMkLst>
        </pc:spChg>
        <pc:spChg chg="add mod">
          <ac:chgData name="Ahmed  Sabbadi" userId="70d804c0-32c6-4119-a960-b1f1860fc858" providerId="ADAL" clId="{222E9BBA-FD00-7B4D-AB19-7E70DDB5AF47}" dt="2020-05-14T11:40:10.528" v="10130" actId="20577"/>
          <ac:spMkLst>
            <pc:docMk/>
            <pc:sldMk cId="4102584862" sldId="330"/>
            <ac:spMk id="37" creationId="{D821B2DF-2F39-834E-BAB2-BC60A56BEC90}"/>
          </ac:spMkLst>
        </pc:spChg>
        <pc:spChg chg="add del mod">
          <ac:chgData name="Ahmed  Sabbadi" userId="70d804c0-32c6-4119-a960-b1f1860fc858" providerId="ADAL" clId="{222E9BBA-FD00-7B4D-AB19-7E70DDB5AF47}" dt="2020-05-12T14:35:28.957" v="2710" actId="478"/>
          <ac:spMkLst>
            <pc:docMk/>
            <pc:sldMk cId="4102584862" sldId="330"/>
            <ac:spMk id="37" creationId="{FF247E79-4FC0-274A-9FDC-88B496A5A93F}"/>
          </ac:spMkLst>
        </pc:spChg>
        <pc:spChg chg="add del mod">
          <ac:chgData name="Ahmed  Sabbadi" userId="70d804c0-32c6-4119-a960-b1f1860fc858" providerId="ADAL" clId="{222E9BBA-FD00-7B4D-AB19-7E70DDB5AF47}" dt="2020-05-12T14:35:28.957" v="2710" actId="478"/>
          <ac:spMkLst>
            <pc:docMk/>
            <pc:sldMk cId="4102584862" sldId="330"/>
            <ac:spMk id="38" creationId="{3213AB3A-73EB-1244-9DE0-DDA14813CDB7}"/>
          </ac:spMkLst>
        </pc:spChg>
        <pc:spChg chg="add mod">
          <ac:chgData name="Ahmed  Sabbadi" userId="70d804c0-32c6-4119-a960-b1f1860fc858" providerId="ADAL" clId="{222E9BBA-FD00-7B4D-AB19-7E70DDB5AF47}" dt="2020-05-14T11:49:22.485" v="10512" actId="207"/>
          <ac:spMkLst>
            <pc:docMk/>
            <pc:sldMk cId="4102584862" sldId="330"/>
            <ac:spMk id="38" creationId="{A1ACE8F1-E485-114C-ADD9-4B4F3882ED54}"/>
          </ac:spMkLst>
        </pc:spChg>
        <pc:spChg chg="add del mod">
          <ac:chgData name="Ahmed  Sabbadi" userId="70d804c0-32c6-4119-a960-b1f1860fc858" providerId="ADAL" clId="{222E9BBA-FD00-7B4D-AB19-7E70DDB5AF47}" dt="2020-05-12T14:35:28.957" v="2710" actId="478"/>
          <ac:spMkLst>
            <pc:docMk/>
            <pc:sldMk cId="4102584862" sldId="330"/>
            <ac:spMk id="39" creationId="{04A1F3AA-AACF-5B4D-A660-7F9D900B0128}"/>
          </ac:spMkLst>
        </pc:spChg>
        <pc:spChg chg="add mod">
          <ac:chgData name="Ahmed  Sabbadi" userId="70d804c0-32c6-4119-a960-b1f1860fc858" providerId="ADAL" clId="{222E9BBA-FD00-7B4D-AB19-7E70DDB5AF47}" dt="2020-05-14T11:40:00.181" v="10126" actId="14100"/>
          <ac:spMkLst>
            <pc:docMk/>
            <pc:sldMk cId="4102584862" sldId="330"/>
            <ac:spMk id="39" creationId="{28562890-61E2-434E-9CE2-DC8C0363991F}"/>
          </ac:spMkLst>
        </pc:spChg>
        <pc:spChg chg="add del mod">
          <ac:chgData name="Ahmed  Sabbadi" userId="70d804c0-32c6-4119-a960-b1f1860fc858" providerId="ADAL" clId="{222E9BBA-FD00-7B4D-AB19-7E70DDB5AF47}" dt="2020-05-12T14:35:28.957" v="2710" actId="478"/>
          <ac:spMkLst>
            <pc:docMk/>
            <pc:sldMk cId="4102584862" sldId="330"/>
            <ac:spMk id="40" creationId="{43D0D9BD-09A8-D041-8DD1-9C26BF5C67A1}"/>
          </ac:spMkLst>
        </pc:spChg>
        <pc:spChg chg="add mod">
          <ac:chgData name="Ahmed  Sabbadi" userId="70d804c0-32c6-4119-a960-b1f1860fc858" providerId="ADAL" clId="{222E9BBA-FD00-7B4D-AB19-7E70DDB5AF47}" dt="2020-05-14T11:49:31.966" v="10514" actId="207"/>
          <ac:spMkLst>
            <pc:docMk/>
            <pc:sldMk cId="4102584862" sldId="330"/>
            <ac:spMk id="40" creationId="{E35A307C-6759-6443-9298-C3174AE3D04D}"/>
          </ac:spMkLst>
        </pc:spChg>
        <pc:spChg chg="add mod">
          <ac:chgData name="Ahmed  Sabbadi" userId="70d804c0-32c6-4119-a960-b1f1860fc858" providerId="ADAL" clId="{222E9BBA-FD00-7B4D-AB19-7E70DDB5AF47}" dt="2020-05-14T11:40:14.456" v="10139" actId="20577"/>
          <ac:spMkLst>
            <pc:docMk/>
            <pc:sldMk cId="4102584862" sldId="330"/>
            <ac:spMk id="41" creationId="{B022743F-44DE-A441-8D94-AFCE7072BD16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41" creationId="{CF88F336-37A7-4150-8D16-4D93D41A6BAD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42" creationId="{3370012B-9854-4215-9829-F1F041DECAEE}"/>
          </ac:spMkLst>
        </pc:spChg>
        <pc:spChg chg="add mod">
          <ac:chgData name="Ahmed  Sabbadi" userId="70d804c0-32c6-4119-a960-b1f1860fc858" providerId="ADAL" clId="{222E9BBA-FD00-7B4D-AB19-7E70DDB5AF47}" dt="2020-05-14T11:49:27.529" v="10513" actId="207"/>
          <ac:spMkLst>
            <pc:docMk/>
            <pc:sldMk cId="4102584862" sldId="330"/>
            <ac:spMk id="42" creationId="{C3F8FA8F-5719-3049-A9A9-0EFC1EF14E04}"/>
          </ac:spMkLst>
        </pc:spChg>
        <pc:spChg chg="add del mod">
          <ac:chgData name="Ahmed  Sabbadi" userId="70d804c0-32c6-4119-a960-b1f1860fc858" providerId="ADAL" clId="{222E9BBA-FD00-7B4D-AB19-7E70DDB5AF47}" dt="2020-05-12T14:35:28.957" v="2710" actId="478"/>
          <ac:spMkLst>
            <pc:docMk/>
            <pc:sldMk cId="4102584862" sldId="330"/>
            <ac:spMk id="43" creationId="{95597B76-9A67-5E43-A406-D08D481F005A}"/>
          </ac:spMkLst>
        </pc:spChg>
        <pc:spChg chg="add mod">
          <ac:chgData name="Ahmed  Sabbadi" userId="70d804c0-32c6-4119-a960-b1f1860fc858" providerId="ADAL" clId="{222E9BBA-FD00-7B4D-AB19-7E70DDB5AF47}" dt="2020-05-14T11:40:25.465" v="10149" actId="20577"/>
          <ac:spMkLst>
            <pc:docMk/>
            <pc:sldMk cId="4102584862" sldId="330"/>
            <ac:spMk id="43" creationId="{EDAD560A-74F8-DA4F-A88B-C4F1F49F0C92}"/>
          </ac:spMkLst>
        </pc:spChg>
        <pc:spChg chg="add mod">
          <ac:chgData name="Ahmed  Sabbadi" userId="70d804c0-32c6-4119-a960-b1f1860fc858" providerId="ADAL" clId="{222E9BBA-FD00-7B4D-AB19-7E70DDB5AF47}" dt="2020-05-14T11:49:06.014" v="10509" actId="207"/>
          <ac:spMkLst>
            <pc:docMk/>
            <pc:sldMk cId="4102584862" sldId="330"/>
            <ac:spMk id="44" creationId="{021B2EEB-0041-4549-9037-379AFE5136E3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44" creationId="{ACAE20CF-B220-4D2F-B4D2-CE05D9A7D209}"/>
          </ac:spMkLst>
        </pc:spChg>
        <pc:spChg chg="add mod">
          <ac:chgData name="Ahmed  Sabbadi" userId="70d804c0-32c6-4119-a960-b1f1860fc858" providerId="ADAL" clId="{222E9BBA-FD00-7B4D-AB19-7E70DDB5AF47}" dt="2020-05-14T11:40:38.397" v="10157" actId="20577"/>
          <ac:spMkLst>
            <pc:docMk/>
            <pc:sldMk cId="4102584862" sldId="330"/>
            <ac:spMk id="45" creationId="{D43E5BAE-C79C-2646-8CF9-E148C3E645CD}"/>
          </ac:spMkLst>
        </pc:spChg>
        <pc:spChg chg="del">
          <ac:chgData name="Ahmed  Sabbadi" userId="70d804c0-32c6-4119-a960-b1f1860fc858" providerId="ADAL" clId="{222E9BBA-FD00-7B4D-AB19-7E70DDB5AF47}" dt="2020-05-12T14:19:13.229" v="2640" actId="478"/>
          <ac:spMkLst>
            <pc:docMk/>
            <pc:sldMk cId="4102584862" sldId="330"/>
            <ac:spMk id="45" creationId="{DF5018E0-DDEB-48CE-AED7-97D3F9E19585}"/>
          </ac:spMkLst>
        </pc:spChg>
        <pc:spChg chg="add mod">
          <ac:chgData name="Ahmed  Sabbadi" userId="70d804c0-32c6-4119-a960-b1f1860fc858" providerId="ADAL" clId="{222E9BBA-FD00-7B4D-AB19-7E70DDB5AF47}" dt="2020-05-14T11:49:38.226" v="10515" actId="207"/>
          <ac:spMkLst>
            <pc:docMk/>
            <pc:sldMk cId="4102584862" sldId="330"/>
            <ac:spMk id="47" creationId="{D7920032-C0C6-E343-8D20-7DECC1BAB37A}"/>
          </ac:spMkLst>
        </pc:spChg>
        <pc:spChg chg="add mod">
          <ac:chgData name="Ahmed  Sabbadi" userId="70d804c0-32c6-4119-a960-b1f1860fc858" providerId="ADAL" clId="{222E9BBA-FD00-7B4D-AB19-7E70DDB5AF47}" dt="2020-05-17T19:42:24.110" v="28311" actId="2711"/>
          <ac:spMkLst>
            <pc:docMk/>
            <pc:sldMk cId="4102584862" sldId="330"/>
            <ac:spMk id="48" creationId="{256B7F09-630B-7C4C-BC21-B5F266766DA4}"/>
          </ac:spMkLst>
        </pc:spChg>
        <pc:spChg chg="add mod">
          <ac:chgData name="Ahmed  Sabbadi" userId="70d804c0-32c6-4119-a960-b1f1860fc858" providerId="ADAL" clId="{222E9BBA-FD00-7B4D-AB19-7E70DDB5AF47}" dt="2020-05-17T19:42:24.110" v="28311" actId="2711"/>
          <ac:spMkLst>
            <pc:docMk/>
            <pc:sldMk cId="4102584862" sldId="330"/>
            <ac:spMk id="49" creationId="{D1FF71F2-70CF-AF4B-8174-15A202E1BE2A}"/>
          </ac:spMkLst>
        </pc:spChg>
        <pc:spChg chg="add mod">
          <ac:chgData name="Ahmed  Sabbadi" userId="70d804c0-32c6-4119-a960-b1f1860fc858" providerId="ADAL" clId="{222E9BBA-FD00-7B4D-AB19-7E70DDB5AF47}" dt="2020-05-17T19:42:24.110" v="28311" actId="2711"/>
          <ac:spMkLst>
            <pc:docMk/>
            <pc:sldMk cId="4102584862" sldId="330"/>
            <ac:spMk id="50" creationId="{2B732AC2-0C67-774A-BC05-8E4AC58BF2C7}"/>
          </ac:spMkLst>
        </pc:spChg>
        <pc:spChg chg="add mod">
          <ac:chgData name="Ahmed  Sabbadi" userId="70d804c0-32c6-4119-a960-b1f1860fc858" providerId="ADAL" clId="{222E9BBA-FD00-7B4D-AB19-7E70DDB5AF47}" dt="2020-05-17T19:42:24.110" v="28311" actId="2711"/>
          <ac:spMkLst>
            <pc:docMk/>
            <pc:sldMk cId="4102584862" sldId="330"/>
            <ac:spMk id="51" creationId="{4471C6F1-7A18-FF41-AF61-58D163E448C4}"/>
          </ac:spMkLst>
        </pc:spChg>
        <pc:spChg chg="add mod">
          <ac:chgData name="Ahmed  Sabbadi" userId="70d804c0-32c6-4119-a960-b1f1860fc858" providerId="ADAL" clId="{222E9BBA-FD00-7B4D-AB19-7E70DDB5AF47}" dt="2020-05-17T19:42:00.261" v="28300" actId="1037"/>
          <ac:spMkLst>
            <pc:docMk/>
            <pc:sldMk cId="4102584862" sldId="330"/>
            <ac:spMk id="52" creationId="{3719F45D-81C2-564B-B567-0EF9BD23F5AA}"/>
          </ac:spMkLst>
        </pc:spChg>
        <pc:spChg chg="add del mod">
          <ac:chgData name="Ahmed  Sabbadi" userId="70d804c0-32c6-4119-a960-b1f1860fc858" providerId="ADAL" clId="{222E9BBA-FD00-7B4D-AB19-7E70DDB5AF47}" dt="2020-05-12T14:39:06.743" v="2877" actId="478"/>
          <ac:spMkLst>
            <pc:docMk/>
            <pc:sldMk cId="4102584862" sldId="330"/>
            <ac:spMk id="52" creationId="{A7FE689F-E2A6-7849-9F9D-96B5CBA74C0C}"/>
          </ac:spMkLst>
        </pc:spChg>
        <pc:spChg chg="add del mod">
          <ac:chgData name="Ahmed  Sabbadi" userId="70d804c0-32c6-4119-a960-b1f1860fc858" providerId="ADAL" clId="{222E9BBA-FD00-7B4D-AB19-7E70DDB5AF47}" dt="2020-05-12T14:39:41.181" v="2882" actId="478"/>
          <ac:spMkLst>
            <pc:docMk/>
            <pc:sldMk cId="4102584862" sldId="330"/>
            <ac:spMk id="53" creationId="{1A313CA8-3034-1E42-A38B-DAB412B8C661}"/>
          </ac:spMkLst>
        </pc:spChg>
        <pc:spChg chg="add mod">
          <ac:chgData name="Ahmed  Sabbadi" userId="70d804c0-32c6-4119-a960-b1f1860fc858" providerId="ADAL" clId="{222E9BBA-FD00-7B4D-AB19-7E70DDB5AF47}" dt="2020-05-14T11:49:51.590" v="10517" actId="207"/>
          <ac:spMkLst>
            <pc:docMk/>
            <pc:sldMk cId="4102584862" sldId="330"/>
            <ac:spMk id="53" creationId="{25074EEB-048F-2243-81E1-F37469C45859}"/>
          </ac:spMkLst>
        </pc:spChg>
        <pc:spChg chg="add mod">
          <ac:chgData name="Ahmed  Sabbadi" userId="70d804c0-32c6-4119-a960-b1f1860fc858" providerId="ADAL" clId="{222E9BBA-FD00-7B4D-AB19-7E70DDB5AF47}" dt="2020-05-17T19:42:35.447" v="28312" actId="208"/>
          <ac:spMkLst>
            <pc:docMk/>
            <pc:sldMk cId="4102584862" sldId="330"/>
            <ac:spMk id="54" creationId="{DBE38DA8-C571-EE4F-9604-B336991FDB5B}"/>
          </ac:spMkLst>
        </pc:spChg>
        <pc:spChg chg="add mod">
          <ac:chgData name="Ahmed  Sabbadi" userId="70d804c0-32c6-4119-a960-b1f1860fc858" providerId="ADAL" clId="{222E9BBA-FD00-7B4D-AB19-7E70DDB5AF47}" dt="2020-05-17T19:42:56.448" v="28323" actId="1076"/>
          <ac:spMkLst>
            <pc:docMk/>
            <pc:sldMk cId="4102584862" sldId="330"/>
            <ac:spMk id="55" creationId="{16EEC3C4-E27B-1847-904C-64490330A470}"/>
          </ac:spMkLst>
        </pc:spChg>
        <pc:spChg chg="add mod">
          <ac:chgData name="Ahmed  Sabbadi" userId="70d804c0-32c6-4119-a960-b1f1860fc858" providerId="ADAL" clId="{222E9BBA-FD00-7B4D-AB19-7E70DDB5AF47}" dt="2020-05-17T18:28:17.156" v="25776" actId="2711"/>
          <ac:spMkLst>
            <pc:docMk/>
            <pc:sldMk cId="4102584862" sldId="330"/>
            <ac:spMk id="65" creationId="{A3B4E544-7EFA-9C40-BD7F-DA12B0484D82}"/>
          </ac:spMkLst>
        </pc:spChg>
        <pc:spChg chg="add mod">
          <ac:chgData name="Ahmed  Sabbadi" userId="70d804c0-32c6-4119-a960-b1f1860fc858" providerId="ADAL" clId="{222E9BBA-FD00-7B4D-AB19-7E70DDB5AF47}" dt="2020-05-14T11:41:12.117" v="10200" actId="14100"/>
          <ac:spMkLst>
            <pc:docMk/>
            <pc:sldMk cId="4102584862" sldId="330"/>
            <ac:spMk id="66" creationId="{1F9AE8AC-8CE1-B545-8EC2-0246BE2C4DC2}"/>
          </ac:spMkLst>
        </pc:spChg>
        <pc:spChg chg="add del mod">
          <ac:chgData name="Ahmed  Sabbadi" userId="70d804c0-32c6-4119-a960-b1f1860fc858" providerId="ADAL" clId="{222E9BBA-FD00-7B4D-AB19-7E70DDB5AF47}" dt="2020-05-12T14:40:04.920" v="2886" actId="478"/>
          <ac:spMkLst>
            <pc:docMk/>
            <pc:sldMk cId="4102584862" sldId="330"/>
            <ac:spMk id="66" creationId="{EBA2FE1E-87B8-384A-BF58-3D3D2F943E82}"/>
          </ac:spMkLst>
        </pc:spChg>
        <pc:spChg chg="add mod">
          <ac:chgData name="Ahmed  Sabbadi" userId="70d804c0-32c6-4119-a960-b1f1860fc858" providerId="ADAL" clId="{222E9BBA-FD00-7B4D-AB19-7E70DDB5AF47}" dt="2020-05-14T11:50:15.638" v="10521" actId="207"/>
          <ac:spMkLst>
            <pc:docMk/>
            <pc:sldMk cId="4102584862" sldId="330"/>
            <ac:spMk id="68" creationId="{2C220356-79E1-F947-8724-C6F92A630C91}"/>
          </ac:spMkLst>
        </pc:spChg>
        <pc:spChg chg="add del mod">
          <ac:chgData name="Ahmed  Sabbadi" userId="70d804c0-32c6-4119-a960-b1f1860fc858" providerId="ADAL" clId="{222E9BBA-FD00-7B4D-AB19-7E70DDB5AF47}" dt="2020-05-12T14:43:25.197" v="3026" actId="478"/>
          <ac:spMkLst>
            <pc:docMk/>
            <pc:sldMk cId="4102584862" sldId="330"/>
            <ac:spMk id="68" creationId="{F1341231-AD9B-8046-B6FF-75B542293882}"/>
          </ac:spMkLst>
        </pc:spChg>
        <pc:spChg chg="add del mod">
          <ac:chgData name="Ahmed  Sabbadi" userId="70d804c0-32c6-4119-a960-b1f1860fc858" providerId="ADAL" clId="{222E9BBA-FD00-7B4D-AB19-7E70DDB5AF47}" dt="2020-05-12T14:43:49.488" v="3032" actId="478"/>
          <ac:spMkLst>
            <pc:docMk/>
            <pc:sldMk cId="4102584862" sldId="330"/>
            <ac:spMk id="69" creationId="{B524ACC6-490F-1345-8D9F-D6FE702C37C2}"/>
          </ac:spMkLst>
        </pc:spChg>
        <pc:spChg chg="add mod">
          <ac:chgData name="Ahmed  Sabbadi" userId="70d804c0-32c6-4119-a960-b1f1860fc858" providerId="ADAL" clId="{222E9BBA-FD00-7B4D-AB19-7E70DDB5AF47}" dt="2020-05-14T11:41:26.596" v="10231" actId="20577"/>
          <ac:spMkLst>
            <pc:docMk/>
            <pc:sldMk cId="4102584862" sldId="330"/>
            <ac:spMk id="69" creationId="{E802D372-7C7A-B842-A217-7F35990D6E22}"/>
          </ac:spMkLst>
        </pc:spChg>
        <pc:spChg chg="add del mod">
          <ac:chgData name="Ahmed  Sabbadi" userId="70d804c0-32c6-4119-a960-b1f1860fc858" providerId="ADAL" clId="{222E9BBA-FD00-7B4D-AB19-7E70DDB5AF47}" dt="2020-05-14T11:41:28.893" v="10232" actId="478"/>
          <ac:spMkLst>
            <pc:docMk/>
            <pc:sldMk cId="4102584862" sldId="330"/>
            <ac:spMk id="70" creationId="{55568CFC-73E7-C344-A2C4-53BF05C7E140}"/>
          </ac:spMkLst>
        </pc:spChg>
        <pc:spChg chg="add del mod">
          <ac:chgData name="Ahmed  Sabbadi" userId="70d804c0-32c6-4119-a960-b1f1860fc858" providerId="ADAL" clId="{222E9BBA-FD00-7B4D-AB19-7E70DDB5AF47}" dt="2020-05-14T11:41:31.611" v="10233" actId="478"/>
          <ac:spMkLst>
            <pc:docMk/>
            <pc:sldMk cId="4102584862" sldId="330"/>
            <ac:spMk id="71" creationId="{71912D3E-8CFC-2E4A-B5BE-4FEAE1BAE38C}"/>
          </ac:spMkLst>
        </pc:spChg>
        <pc:spChg chg="add mod">
          <ac:chgData name="Ahmed  Sabbadi" userId="70d804c0-32c6-4119-a960-b1f1860fc858" providerId="ADAL" clId="{222E9BBA-FD00-7B4D-AB19-7E70DDB5AF47}" dt="2020-05-14T11:50:26.981" v="10522" actId="207"/>
          <ac:spMkLst>
            <pc:docMk/>
            <pc:sldMk cId="4102584862" sldId="330"/>
            <ac:spMk id="72" creationId="{C348D54E-27FC-4048-AFC6-1AEBB0DC4E54}"/>
          </ac:spMkLst>
        </pc:spChg>
        <pc:spChg chg="add mod">
          <ac:chgData name="Ahmed  Sabbadi" userId="70d804c0-32c6-4119-a960-b1f1860fc858" providerId="ADAL" clId="{222E9BBA-FD00-7B4D-AB19-7E70DDB5AF47}" dt="2020-05-14T11:41:41.036" v="10261" actId="14100"/>
          <ac:spMkLst>
            <pc:docMk/>
            <pc:sldMk cId="4102584862" sldId="330"/>
            <ac:spMk id="73" creationId="{38FB0C2A-3C8A-044B-AE2A-8F761FAE26D3}"/>
          </ac:spMkLst>
        </pc:spChg>
        <pc:spChg chg="add mod">
          <ac:chgData name="Ahmed  Sabbadi" userId="70d804c0-32c6-4119-a960-b1f1860fc858" providerId="ADAL" clId="{222E9BBA-FD00-7B4D-AB19-7E70DDB5AF47}" dt="2020-05-16T09:56:43.129" v="17638" actId="1076"/>
          <ac:spMkLst>
            <pc:docMk/>
            <pc:sldMk cId="4102584862" sldId="330"/>
            <ac:spMk id="74" creationId="{822452CC-53BF-504F-958D-C861CCB37F6D}"/>
          </ac:spMkLst>
        </pc:spChg>
        <pc:spChg chg="add mod">
          <ac:chgData name="Ahmed  Sabbadi" userId="70d804c0-32c6-4119-a960-b1f1860fc858" providerId="ADAL" clId="{222E9BBA-FD00-7B4D-AB19-7E70DDB5AF47}" dt="2020-05-16T10:00:38.649" v="17661" actId="1076"/>
          <ac:spMkLst>
            <pc:docMk/>
            <pc:sldMk cId="4102584862" sldId="330"/>
            <ac:spMk id="75" creationId="{728BD2B9-CA8E-EC47-BE8A-40FDDCFE8867}"/>
          </ac:spMkLst>
        </pc:spChg>
        <pc:grpChg chg="add del mod">
          <ac:chgData name="Ahmed  Sabbadi" userId="70d804c0-32c6-4119-a960-b1f1860fc858" providerId="ADAL" clId="{222E9BBA-FD00-7B4D-AB19-7E70DDB5AF47}" dt="2020-05-14T11:41:44.446" v="10262"/>
          <ac:grpSpMkLst>
            <pc:docMk/>
            <pc:sldMk cId="4102584862" sldId="330"/>
            <ac:grpSpMk id="54" creationId="{9FD829BE-9E95-5749-8361-AEBDDCE86DCA}"/>
          </ac:grpSpMkLst>
        </pc:grpChg>
        <pc:picChg chg="del">
          <ac:chgData name="Ahmed  Sabbadi" userId="70d804c0-32c6-4119-a960-b1f1860fc858" providerId="ADAL" clId="{222E9BBA-FD00-7B4D-AB19-7E70DDB5AF47}" dt="2020-05-12T14:19:10.008" v="2639" actId="478"/>
          <ac:picMkLst>
            <pc:docMk/>
            <pc:sldMk cId="4102584862" sldId="330"/>
            <ac:picMk id="5" creationId="{A5FA277C-19A4-4A0D-AD4A-A08B49BD0315}"/>
          </ac:picMkLst>
        </pc:picChg>
        <pc:picChg chg="del">
          <ac:chgData name="Ahmed  Sabbadi" userId="70d804c0-32c6-4119-a960-b1f1860fc858" providerId="ADAL" clId="{222E9BBA-FD00-7B4D-AB19-7E70DDB5AF47}" dt="2020-05-12T14:19:08.607" v="2638" actId="478"/>
          <ac:picMkLst>
            <pc:docMk/>
            <pc:sldMk cId="4102584862" sldId="330"/>
            <ac:picMk id="30" creationId="{AB734CD7-0375-441D-A1A7-C507785FFD4B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55" creationId="{43101A6A-49F7-484B-8248-41DCD3E6598E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56" creationId="{CDAA579E-4818-4A4C-8CF7-46E3495601B4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57" creationId="{6103153B-EC94-0D4B-A3BF-8730844C718D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58" creationId="{9D50CC69-9F48-DC41-9596-FB6A1D3A67BB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59" creationId="{170E60CC-E827-634F-BC36-BB87339F2195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60" creationId="{B7803142-D5FF-F344-A766-3AE4868AA634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61" creationId="{FC95815D-F73A-D645-98C3-E2B0733F3E88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62" creationId="{B953C028-0153-BA4E-A151-77B61DA78213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63" creationId="{B8D765CC-5CD6-CD40-B435-0F766ACBCD17}"/>
          </ac:picMkLst>
        </pc:picChg>
        <pc:picChg chg="mod">
          <ac:chgData name="Ahmed  Sabbadi" userId="70d804c0-32c6-4119-a960-b1f1860fc858" providerId="ADAL" clId="{222E9BBA-FD00-7B4D-AB19-7E70DDB5AF47}" dt="2020-05-12T14:39:27.560" v="2878"/>
          <ac:picMkLst>
            <pc:docMk/>
            <pc:sldMk cId="4102584862" sldId="330"/>
            <ac:picMk id="64" creationId="{D32E3A54-DBBF-8F4D-8F7D-B3665527ADD1}"/>
          </ac:picMkLst>
        </pc:picChg>
        <pc:picChg chg="add mod">
          <ac:chgData name="Ahmed  Sabbadi" userId="70d804c0-32c6-4119-a960-b1f1860fc858" providerId="ADAL" clId="{222E9BBA-FD00-7B4D-AB19-7E70DDB5AF47}" dt="2020-05-12T14:43:42.547" v="3028" actId="1076"/>
          <ac:picMkLst>
            <pc:docMk/>
            <pc:sldMk cId="4102584862" sldId="330"/>
            <ac:picMk id="67" creationId="{6BF42BB6-ADBA-4745-8F68-347843931BDF}"/>
          </ac:picMkLst>
        </pc:picChg>
        <pc:cxnChg chg="add mod">
          <ac:chgData name="Ahmed  Sabbadi" userId="70d804c0-32c6-4119-a960-b1f1860fc858" providerId="ADAL" clId="{222E9BBA-FD00-7B4D-AB19-7E70DDB5AF47}" dt="2020-05-12T14:40:41.722" v="2920" actId="1035"/>
          <ac:cxnSpMkLst>
            <pc:docMk/>
            <pc:sldMk cId="4102584862" sldId="330"/>
            <ac:cxnSpMk id="7" creationId="{19A9037A-85D6-5740-A74D-E51AC07027A2}"/>
          </ac:cxnSpMkLst>
        </pc:cxnChg>
        <pc:cxnChg chg="add mod">
          <ac:chgData name="Ahmed  Sabbadi" userId="70d804c0-32c6-4119-a960-b1f1860fc858" providerId="ADAL" clId="{222E9BBA-FD00-7B4D-AB19-7E70DDB5AF47}" dt="2020-05-12T14:40:41.722" v="2920" actId="1035"/>
          <ac:cxnSpMkLst>
            <pc:docMk/>
            <pc:sldMk cId="4102584862" sldId="330"/>
            <ac:cxnSpMk id="46" creationId="{C8BC4CAE-71A5-1948-B16A-5E8CF1C90E59}"/>
          </ac:cxnSpMkLst>
        </pc:cxnChg>
        <pc:cxnChg chg="add del mod">
          <ac:chgData name="Ahmed  Sabbadi" userId="70d804c0-32c6-4119-a960-b1f1860fc858" providerId="ADAL" clId="{222E9BBA-FD00-7B4D-AB19-7E70DDB5AF47}" dt="2020-05-12T14:36:10.476" v="2727" actId="478"/>
          <ac:cxnSpMkLst>
            <pc:docMk/>
            <pc:sldMk cId="4102584862" sldId="330"/>
            <ac:cxnSpMk id="47" creationId="{8E609C00-74C7-9C48-95A5-4FA0E1F905FF}"/>
          </ac:cxnSpMkLst>
        </pc:cxnChg>
      </pc:sldChg>
      <pc:sldChg chg="del">
        <pc:chgData name="Ahmed  Sabbadi" userId="70d804c0-32c6-4119-a960-b1f1860fc858" providerId="ADAL" clId="{222E9BBA-FD00-7B4D-AB19-7E70DDB5AF47}" dt="2020-05-12T15:07:21.868" v="3640" actId="2696"/>
        <pc:sldMkLst>
          <pc:docMk/>
          <pc:sldMk cId="2702537838" sldId="331"/>
        </pc:sldMkLst>
      </pc:sldChg>
      <pc:sldChg chg="add">
        <pc:chgData name="Ahmed  Sabbadi" userId="70d804c0-32c6-4119-a960-b1f1860fc858" providerId="ADAL" clId="{222E9BBA-FD00-7B4D-AB19-7E70DDB5AF47}" dt="2020-05-12T15:38:52.808" v="3706"/>
        <pc:sldMkLst>
          <pc:docMk/>
          <pc:sldMk cId="939699671" sldId="334"/>
        </pc:sldMkLst>
      </pc:sldChg>
      <pc:sldChg chg="addSp delSp modSp ord">
        <pc:chgData name="Ahmed  Sabbadi" userId="70d804c0-32c6-4119-a960-b1f1860fc858" providerId="ADAL" clId="{222E9BBA-FD00-7B4D-AB19-7E70DDB5AF47}" dt="2020-05-11T17:05:34.813" v="372" actId="207"/>
        <pc:sldMkLst>
          <pc:docMk/>
          <pc:sldMk cId="631665397" sldId="336"/>
        </pc:sldMkLst>
        <pc:spChg chg="mod">
          <ac:chgData name="Ahmed  Sabbadi" userId="70d804c0-32c6-4119-a960-b1f1860fc858" providerId="ADAL" clId="{222E9BBA-FD00-7B4D-AB19-7E70DDB5AF47}" dt="2020-05-11T17:04:58.962" v="365" actId="1076"/>
          <ac:spMkLst>
            <pc:docMk/>
            <pc:sldMk cId="631665397" sldId="336"/>
            <ac:spMk id="7" creationId="{251D3438-3B84-4202-AEC6-7924E7F20282}"/>
          </ac:spMkLst>
        </pc:spChg>
        <pc:spChg chg="mod">
          <ac:chgData name="Ahmed  Sabbadi" userId="70d804c0-32c6-4119-a960-b1f1860fc858" providerId="ADAL" clId="{222E9BBA-FD00-7B4D-AB19-7E70DDB5AF47}" dt="2020-05-11T17:05:20.881" v="370" actId="1076"/>
          <ac:spMkLst>
            <pc:docMk/>
            <pc:sldMk cId="631665397" sldId="336"/>
            <ac:spMk id="8" creationId="{325705F6-D64D-4961-B88B-2332BB4B5732}"/>
          </ac:spMkLst>
        </pc:spChg>
        <pc:spChg chg="del">
          <ac:chgData name="Ahmed  Sabbadi" userId="70d804c0-32c6-4119-a960-b1f1860fc858" providerId="ADAL" clId="{222E9BBA-FD00-7B4D-AB19-7E70DDB5AF47}" dt="2020-05-11T17:04:00.641" v="304" actId="478"/>
          <ac:spMkLst>
            <pc:docMk/>
            <pc:sldMk cId="631665397" sldId="336"/>
            <ac:spMk id="10" creationId="{CCF300D6-52BD-4BA7-9FAD-02418A94E4C3}"/>
          </ac:spMkLst>
        </pc:spChg>
        <pc:spChg chg="add del mod">
          <ac:chgData name="Ahmed  Sabbadi" userId="70d804c0-32c6-4119-a960-b1f1860fc858" providerId="ADAL" clId="{222E9BBA-FD00-7B4D-AB19-7E70DDB5AF47}" dt="2020-05-11T17:05:06.884" v="367" actId="1076"/>
          <ac:spMkLst>
            <pc:docMk/>
            <pc:sldMk cId="631665397" sldId="336"/>
            <ac:spMk id="12" creationId="{B071F967-25CE-2D42-9E09-C4CE37841290}"/>
          </ac:spMkLst>
        </pc:spChg>
        <pc:spChg chg="mod">
          <ac:chgData name="Ahmed  Sabbadi" userId="70d804c0-32c6-4119-a960-b1f1860fc858" providerId="ADAL" clId="{222E9BBA-FD00-7B4D-AB19-7E70DDB5AF47}" dt="2020-05-11T17:05:34.813" v="372" actId="207"/>
          <ac:spMkLst>
            <pc:docMk/>
            <pc:sldMk cId="631665397" sldId="336"/>
            <ac:spMk id="14" creationId="{D3D110A9-6C31-494F-864D-53AA4A4E2E56}"/>
          </ac:spMkLst>
        </pc:spChg>
        <pc:spChg chg="add mod">
          <ac:chgData name="Ahmed  Sabbadi" userId="70d804c0-32c6-4119-a960-b1f1860fc858" providerId="ADAL" clId="{222E9BBA-FD00-7B4D-AB19-7E70DDB5AF47}" dt="2020-05-11T17:04:54.424" v="364" actId="1076"/>
          <ac:spMkLst>
            <pc:docMk/>
            <pc:sldMk cId="631665397" sldId="336"/>
            <ac:spMk id="16" creationId="{4C78FB44-FB60-FD4F-BB2D-2AD858A2ACFF}"/>
          </ac:spMkLst>
        </pc:spChg>
        <pc:spChg chg="mod">
          <ac:chgData name="Ahmed  Sabbadi" userId="70d804c0-32c6-4119-a960-b1f1860fc858" providerId="ADAL" clId="{222E9BBA-FD00-7B4D-AB19-7E70DDB5AF47}" dt="2020-05-11T17:05:02.672" v="366" actId="1076"/>
          <ac:spMkLst>
            <pc:docMk/>
            <pc:sldMk cId="631665397" sldId="336"/>
            <ac:spMk id="18" creationId="{175A266C-A316-47FF-ABB2-A4D8BA9582FE}"/>
          </ac:spMkLst>
        </pc:spChg>
        <pc:picChg chg="del">
          <ac:chgData name="Ahmed  Sabbadi" userId="70d804c0-32c6-4119-a960-b1f1860fc858" providerId="ADAL" clId="{222E9BBA-FD00-7B4D-AB19-7E70DDB5AF47}" dt="2020-05-11T17:03:06.430" v="284" actId="478"/>
          <ac:picMkLst>
            <pc:docMk/>
            <pc:sldMk cId="631665397" sldId="336"/>
            <ac:picMk id="9" creationId="{5B901BE4-5EC5-422D-B086-52A0BDFD0010}"/>
          </ac:picMkLst>
        </pc:picChg>
        <pc:picChg chg="add del mod">
          <ac:chgData name="Ahmed  Sabbadi" userId="70d804c0-32c6-4119-a960-b1f1860fc858" providerId="ADAL" clId="{222E9BBA-FD00-7B4D-AB19-7E70DDB5AF47}" dt="2020-05-11T17:05:08.361" v="368" actId="1076"/>
          <ac:picMkLst>
            <pc:docMk/>
            <pc:sldMk cId="631665397" sldId="336"/>
            <ac:picMk id="11" creationId="{5DAF657E-6F83-5F44-91DA-168B2F1F62F6}"/>
          </ac:picMkLst>
        </pc:picChg>
        <pc:picChg chg="mod">
          <ac:chgData name="Ahmed  Sabbadi" userId="70d804c0-32c6-4119-a960-b1f1860fc858" providerId="ADAL" clId="{222E9BBA-FD00-7B4D-AB19-7E70DDB5AF47}" dt="2020-05-11T17:05:12.975" v="369" actId="1076"/>
          <ac:picMkLst>
            <pc:docMk/>
            <pc:sldMk cId="631665397" sldId="336"/>
            <ac:picMk id="13" creationId="{B4E6E55F-FC9A-437E-B559-8A878D4038BE}"/>
          </ac:picMkLst>
        </pc:picChg>
        <pc:picChg chg="add del mod">
          <ac:chgData name="Ahmed  Sabbadi" userId="70d804c0-32c6-4119-a960-b1f1860fc858" providerId="ADAL" clId="{222E9BBA-FD00-7B4D-AB19-7E70DDB5AF47}" dt="2020-05-11T17:02:33.736" v="277"/>
          <ac:picMkLst>
            <pc:docMk/>
            <pc:sldMk cId="631665397" sldId="336"/>
            <ac:picMk id="15" creationId="{EACA4A71-6633-124B-85F6-6BD2F128D397}"/>
          </ac:picMkLst>
        </pc:picChg>
      </pc:sldChg>
      <pc:sldChg chg="addSp delSp modSp del ord">
        <pc:chgData name="Ahmed  Sabbadi" userId="70d804c0-32c6-4119-a960-b1f1860fc858" providerId="ADAL" clId="{222E9BBA-FD00-7B4D-AB19-7E70DDB5AF47}" dt="2020-05-11T17:17:34.328" v="621" actId="2696"/>
        <pc:sldMkLst>
          <pc:docMk/>
          <pc:sldMk cId="693352426" sldId="337"/>
        </pc:sldMkLst>
        <pc:spChg chg="add del mod">
          <ac:chgData name="Ahmed  Sabbadi" userId="70d804c0-32c6-4119-a960-b1f1860fc858" providerId="ADAL" clId="{222E9BBA-FD00-7B4D-AB19-7E70DDB5AF47}" dt="2020-05-11T16:35:40.206" v="68" actId="478"/>
          <ac:spMkLst>
            <pc:docMk/>
            <pc:sldMk cId="693352426" sldId="337"/>
            <ac:spMk id="5" creationId="{AB7608E3-D2BE-0348-8B7E-D4B1D595C087}"/>
          </ac:spMkLst>
        </pc:spChg>
        <pc:spChg chg="add mod">
          <ac:chgData name="Ahmed  Sabbadi" userId="70d804c0-32c6-4119-a960-b1f1860fc858" providerId="ADAL" clId="{222E9BBA-FD00-7B4D-AB19-7E70DDB5AF47}" dt="2020-05-11T17:02:21.297" v="275" actId="20577"/>
          <ac:spMkLst>
            <pc:docMk/>
            <pc:sldMk cId="693352426" sldId="337"/>
            <ac:spMk id="9" creationId="{92D3A3A0-B6A7-4147-8FEB-01C7A525D58E}"/>
          </ac:spMkLst>
        </pc:spChg>
        <pc:spChg chg="add del mod">
          <ac:chgData name="Ahmed  Sabbadi" userId="70d804c0-32c6-4119-a960-b1f1860fc858" providerId="ADAL" clId="{222E9BBA-FD00-7B4D-AB19-7E70DDB5AF47}" dt="2020-05-11T17:05:42.388" v="374" actId="478"/>
          <ac:spMkLst>
            <pc:docMk/>
            <pc:sldMk cId="693352426" sldId="337"/>
            <ac:spMk id="11" creationId="{32B14477-C34E-3448-A5AD-CA9D81D919E7}"/>
          </ac:spMkLst>
        </pc:spChg>
        <pc:spChg chg="del">
          <ac:chgData name="Ahmed  Sabbadi" userId="70d804c0-32c6-4119-a960-b1f1860fc858" providerId="ADAL" clId="{222E9BBA-FD00-7B4D-AB19-7E70DDB5AF47}" dt="2020-05-11T17:05:40.888" v="373" actId="478"/>
          <ac:spMkLst>
            <pc:docMk/>
            <pc:sldMk cId="693352426" sldId="337"/>
            <ac:spMk id="14" creationId="{D3D110A9-6C31-494F-864D-53AA4A4E2E56}"/>
          </ac:spMkLst>
        </pc:spChg>
        <pc:spChg chg="add del mod">
          <ac:chgData name="Ahmed  Sabbadi" userId="70d804c0-32c6-4119-a960-b1f1860fc858" providerId="ADAL" clId="{222E9BBA-FD00-7B4D-AB19-7E70DDB5AF47}" dt="2020-05-11T17:05:49.211" v="379"/>
          <ac:spMkLst>
            <pc:docMk/>
            <pc:sldMk cId="693352426" sldId="337"/>
            <ac:spMk id="22" creationId="{59713BAD-4B7A-AD48-863C-9C5E41D577DB}"/>
          </ac:spMkLst>
        </pc:spChg>
        <pc:spChg chg="add mod">
          <ac:chgData name="Ahmed  Sabbadi" userId="70d804c0-32c6-4119-a960-b1f1860fc858" providerId="ADAL" clId="{222E9BBA-FD00-7B4D-AB19-7E70DDB5AF47}" dt="2020-05-11T17:06:04.108" v="395" actId="20577"/>
          <ac:spMkLst>
            <pc:docMk/>
            <pc:sldMk cId="693352426" sldId="337"/>
            <ac:spMk id="23" creationId="{1EA56C30-BE6B-9044-A717-A70A29BC759D}"/>
          </ac:spMkLst>
        </pc:spChg>
        <pc:spChg chg="del">
          <ac:chgData name="Ahmed  Sabbadi" userId="70d804c0-32c6-4119-a960-b1f1860fc858" providerId="ADAL" clId="{222E9BBA-FD00-7B4D-AB19-7E70DDB5AF47}" dt="2020-05-11T16:33:48.979" v="1" actId="478"/>
          <ac:spMkLst>
            <pc:docMk/>
            <pc:sldMk cId="693352426" sldId="337"/>
            <ac:spMk id="28" creationId="{3793EB5A-8302-4313-879A-A6E73EC83F45}"/>
          </ac:spMkLst>
        </pc:spChg>
        <pc:spChg chg="add del mod">
          <ac:chgData name="Ahmed  Sabbadi" userId="70d804c0-32c6-4119-a960-b1f1860fc858" providerId="ADAL" clId="{222E9BBA-FD00-7B4D-AB19-7E70DDB5AF47}" dt="2020-05-11T17:05:47.243" v="377" actId="478"/>
          <ac:spMkLst>
            <pc:docMk/>
            <pc:sldMk cId="693352426" sldId="337"/>
            <ac:spMk id="34" creationId="{5CD436D1-68D0-48DB-BC0A-AE32387B05F4}"/>
          </ac:spMkLst>
        </pc:spChg>
      </pc:sldChg>
      <pc:sldChg chg="addSp delSp modSp add ord">
        <pc:chgData name="Ahmed  Sabbadi" userId="70d804c0-32c6-4119-a960-b1f1860fc858" providerId="ADAL" clId="{222E9BBA-FD00-7B4D-AB19-7E70DDB5AF47}" dt="2020-05-12T15:16:03.883" v="3705"/>
        <pc:sldMkLst>
          <pc:docMk/>
          <pc:sldMk cId="2548118992" sldId="338"/>
        </pc:sldMkLst>
        <pc:spChg chg="del mod">
          <ac:chgData name="Ahmed  Sabbadi" userId="70d804c0-32c6-4119-a960-b1f1860fc858" providerId="ADAL" clId="{222E9BBA-FD00-7B4D-AB19-7E70DDB5AF47}" dt="2020-05-11T17:14:37.597" v="555" actId="478"/>
          <ac:spMkLst>
            <pc:docMk/>
            <pc:sldMk cId="2548118992" sldId="338"/>
            <ac:spMk id="9" creationId="{92D3A3A0-B6A7-4147-8FEB-01C7A525D58E}"/>
          </ac:spMkLst>
        </pc:spChg>
        <pc:spChg chg="add mod">
          <ac:chgData name="Ahmed  Sabbadi" userId="70d804c0-32c6-4119-a960-b1f1860fc858" providerId="ADAL" clId="{222E9BBA-FD00-7B4D-AB19-7E70DDB5AF47}" dt="2020-05-11T17:16:03.797" v="574" actId="208"/>
          <ac:spMkLst>
            <pc:docMk/>
            <pc:sldMk cId="2548118992" sldId="338"/>
            <ac:spMk id="10" creationId="{63EA80C8-86AB-F945-9CB4-90E5E089E234}"/>
          </ac:spMkLst>
        </pc:spChg>
        <pc:spChg chg="add mod">
          <ac:chgData name="Ahmed  Sabbadi" userId="70d804c0-32c6-4119-a960-b1f1860fc858" providerId="ADAL" clId="{222E9BBA-FD00-7B4D-AB19-7E70DDB5AF47}" dt="2020-05-11T18:03:47.908" v="682" actId="207"/>
          <ac:spMkLst>
            <pc:docMk/>
            <pc:sldMk cId="2548118992" sldId="338"/>
            <ac:spMk id="11" creationId="{A7D97A0E-3551-FE41-A3D2-A98F894F1203}"/>
          </ac:spMkLst>
        </pc:spChg>
        <pc:spChg chg="add mod">
          <ac:chgData name="Ahmed  Sabbadi" userId="70d804c0-32c6-4119-a960-b1f1860fc858" providerId="ADAL" clId="{222E9BBA-FD00-7B4D-AB19-7E70DDB5AF47}" dt="2020-05-11T17:15:59.682" v="573" actId="1076"/>
          <ac:spMkLst>
            <pc:docMk/>
            <pc:sldMk cId="2548118992" sldId="338"/>
            <ac:spMk id="18" creationId="{10965612-2258-A447-BB11-59F24A4C2B0E}"/>
          </ac:spMkLst>
        </pc:spChg>
        <pc:spChg chg="add mod">
          <ac:chgData name="Ahmed  Sabbadi" userId="70d804c0-32c6-4119-a960-b1f1860fc858" providerId="ADAL" clId="{222E9BBA-FD00-7B4D-AB19-7E70DDB5AF47}" dt="2020-05-11T17:14:56.962" v="562" actId="1076"/>
          <ac:spMkLst>
            <pc:docMk/>
            <pc:sldMk cId="2548118992" sldId="338"/>
            <ac:spMk id="22" creationId="{538CAFC3-86A2-F048-AA88-283820776E44}"/>
          </ac:spMkLst>
        </pc:spChg>
        <pc:spChg chg="mod">
          <ac:chgData name="Ahmed  Sabbadi" userId="70d804c0-32c6-4119-a960-b1f1860fc858" providerId="ADAL" clId="{222E9BBA-FD00-7B4D-AB19-7E70DDB5AF47}" dt="2020-05-11T18:02:41.646" v="624" actId="20577"/>
          <ac:spMkLst>
            <pc:docMk/>
            <pc:sldMk cId="2548118992" sldId="338"/>
            <ac:spMk id="23" creationId="{1EA56C30-BE6B-9044-A717-A70A29BC759D}"/>
          </ac:spMkLst>
        </pc:spChg>
        <pc:spChg chg="add del mod">
          <ac:chgData name="Ahmed  Sabbadi" userId="70d804c0-32c6-4119-a960-b1f1860fc858" providerId="ADAL" clId="{222E9BBA-FD00-7B4D-AB19-7E70DDB5AF47}" dt="2020-05-11T17:17:06.425" v="616" actId="478"/>
          <ac:spMkLst>
            <pc:docMk/>
            <pc:sldMk cId="2548118992" sldId="338"/>
            <ac:spMk id="24" creationId="{21C1E268-3719-F944-815F-E4944665B77D}"/>
          </ac:spMkLst>
        </pc:spChg>
        <pc:spChg chg="add mod">
          <ac:chgData name="Ahmed  Sabbadi" userId="70d804c0-32c6-4119-a960-b1f1860fc858" providerId="ADAL" clId="{222E9BBA-FD00-7B4D-AB19-7E70DDB5AF47}" dt="2020-05-11T17:17:23.730" v="620" actId="1076"/>
          <ac:spMkLst>
            <pc:docMk/>
            <pc:sldMk cId="2548118992" sldId="338"/>
            <ac:spMk id="25" creationId="{40718DFF-5CCF-A947-AB69-BE870B7C1F67}"/>
          </ac:spMkLst>
        </pc:spChg>
        <pc:spChg chg="del mod topLvl">
          <ac:chgData name="Ahmed  Sabbadi" userId="70d804c0-32c6-4119-a960-b1f1860fc858" providerId="ADAL" clId="{222E9BBA-FD00-7B4D-AB19-7E70DDB5AF47}" dt="2020-05-11T17:10:05.440" v="478" actId="478"/>
          <ac:spMkLst>
            <pc:docMk/>
            <pc:sldMk cId="2548118992" sldId="338"/>
            <ac:spMk id="31" creationId="{D3728F92-6541-44CF-94B8-0B35D1266707}"/>
          </ac:spMkLst>
        </pc:spChg>
        <pc:grpChg chg="add mod">
          <ac:chgData name="Ahmed  Sabbadi" userId="70d804c0-32c6-4119-a960-b1f1860fc858" providerId="ADAL" clId="{222E9BBA-FD00-7B4D-AB19-7E70DDB5AF47}" dt="2020-05-11T17:14:51.167" v="560" actId="1076"/>
          <ac:grpSpMkLst>
            <pc:docMk/>
            <pc:sldMk cId="2548118992" sldId="338"/>
            <ac:grpSpMk id="5" creationId="{8C80E6D4-FC9B-AB46-9132-EDB789E1B7B6}"/>
          </ac:grpSpMkLst>
        </pc:grpChg>
        <pc:grpChg chg="del">
          <ac:chgData name="Ahmed  Sabbadi" userId="70d804c0-32c6-4119-a960-b1f1860fc858" providerId="ADAL" clId="{222E9BBA-FD00-7B4D-AB19-7E70DDB5AF47}" dt="2020-05-11T17:10:01.628" v="477" actId="165"/>
          <ac:grpSpMkLst>
            <pc:docMk/>
            <pc:sldMk cId="2548118992" sldId="338"/>
            <ac:grpSpMk id="32" creationId="{8ACB0FE2-2146-41E9-85C0-4B101BAE8BD0}"/>
          </ac:grpSpMkLst>
        </pc:grpChg>
        <pc:picChg chg="mod topLvl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2" creationId="{348F7935-02EC-490E-8733-059B0485991A}"/>
          </ac:picMkLst>
        </pc:picChg>
        <pc:picChg chg="mod topLvl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3" creationId="{51B9082A-1B67-49A2-A5E3-55D85EEAD6EF}"/>
          </ac:picMkLst>
        </pc:picChg>
        <pc:picChg chg="mod topLvl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4" creationId="{345BAB80-B828-46C0-A344-D3F6792CF374}"/>
          </ac:picMkLst>
        </pc:picChg>
        <pc:picChg chg="mod topLvl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6" creationId="{78EC4C56-57B1-4EA1-A659-17F9169CD613}"/>
          </ac:picMkLst>
        </pc:picChg>
        <pc:picChg chg="mod topLvl modCrop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7" creationId="{888FC999-A384-479A-9799-8601CAA379DF}"/>
          </ac:picMkLst>
        </pc:picChg>
        <pc:picChg chg="mod topLvl modCrop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8" creationId="{1481A176-19D3-4D29-8998-091D8C069EC1}"/>
          </ac:picMkLst>
        </pc:picChg>
        <pc:picChg chg="mod topLvl modCrop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12" creationId="{758871C3-DB74-40B5-9AF2-BF28EA60ECE2}"/>
          </ac:picMkLst>
        </pc:picChg>
        <pc:picChg chg="mod topLvl modCrop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16" creationId="{97BDCAF8-46A5-4541-95CC-E452E516501E}"/>
          </ac:picMkLst>
        </pc:picChg>
        <pc:picChg chg="mod topLvl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19" creationId="{91488BB6-E108-4329-BF86-75659120BF5C}"/>
          </ac:picMkLst>
        </pc:picChg>
        <pc:picChg chg="add mod">
          <ac:chgData name="Ahmed  Sabbadi" userId="70d804c0-32c6-4119-a960-b1f1860fc858" providerId="ADAL" clId="{222E9BBA-FD00-7B4D-AB19-7E70DDB5AF47}" dt="2020-05-11T17:16:07.315" v="575" actId="208"/>
          <ac:picMkLst>
            <pc:docMk/>
            <pc:sldMk cId="2548118992" sldId="338"/>
            <ac:picMk id="20" creationId="{E9CA1877-1772-7041-B35A-CAF5FCA54205}"/>
          </ac:picMkLst>
        </pc:picChg>
        <pc:picChg chg="mod topLvl modCrop">
          <ac:chgData name="Ahmed  Sabbadi" userId="70d804c0-32c6-4119-a960-b1f1860fc858" providerId="ADAL" clId="{222E9BBA-FD00-7B4D-AB19-7E70DDB5AF47}" dt="2020-05-11T17:13:20.952" v="532" actId="208"/>
          <ac:picMkLst>
            <pc:docMk/>
            <pc:sldMk cId="2548118992" sldId="338"/>
            <ac:picMk id="21" creationId="{82EA95B0-325E-489B-B1E4-4750606AA461}"/>
          </ac:picMkLst>
        </pc:picChg>
        <pc:picChg chg="del">
          <ac:chgData name="Ahmed  Sabbadi" userId="70d804c0-32c6-4119-a960-b1f1860fc858" providerId="ADAL" clId="{222E9BBA-FD00-7B4D-AB19-7E70DDB5AF47}" dt="2020-05-11T17:14:29.182" v="554" actId="478"/>
          <ac:picMkLst>
            <pc:docMk/>
            <pc:sldMk cId="2548118992" sldId="338"/>
            <ac:picMk id="26" creationId="{A0473EA7-6DE7-48A3-9AFA-D3B8A7AF8767}"/>
          </ac:picMkLst>
        </pc:picChg>
      </pc:sldChg>
      <pc:sldChg chg="add del">
        <pc:chgData name="Ahmed  Sabbadi" userId="70d804c0-32c6-4119-a960-b1f1860fc858" providerId="ADAL" clId="{222E9BBA-FD00-7B4D-AB19-7E70DDB5AF47}" dt="2020-05-11T17:07:12.607" v="473" actId="2696"/>
        <pc:sldMkLst>
          <pc:docMk/>
          <pc:sldMk cId="3076021081" sldId="338"/>
        </pc:sldMkLst>
      </pc:sldChg>
      <pc:sldChg chg="del">
        <pc:chgData name="Ahmed  Sabbadi" userId="70d804c0-32c6-4119-a960-b1f1860fc858" providerId="ADAL" clId="{222E9BBA-FD00-7B4D-AB19-7E70DDB5AF47}" dt="2020-05-11T16:40:32.945" v="212" actId="2696"/>
        <pc:sldMkLst>
          <pc:docMk/>
          <pc:sldMk cId="3618508667" sldId="338"/>
        </pc:sldMkLst>
      </pc:sldChg>
      <pc:sldChg chg="addSp delSp modSp ord">
        <pc:chgData name="Ahmed  Sabbadi" userId="70d804c0-32c6-4119-a960-b1f1860fc858" providerId="ADAL" clId="{222E9BBA-FD00-7B4D-AB19-7E70DDB5AF47}" dt="2020-05-14T13:57:53.214" v="12337"/>
        <pc:sldMkLst>
          <pc:docMk/>
          <pc:sldMk cId="3861785194" sldId="339"/>
        </pc:sldMkLst>
        <pc:spChg chg="add mod">
          <ac:chgData name="Ahmed  Sabbadi" userId="70d804c0-32c6-4119-a960-b1f1860fc858" providerId="ADAL" clId="{222E9BBA-FD00-7B4D-AB19-7E70DDB5AF47}" dt="2020-05-13T13:31:13.212" v="3917" actId="14100"/>
          <ac:spMkLst>
            <pc:docMk/>
            <pc:sldMk cId="3861785194" sldId="339"/>
            <ac:spMk id="3" creationId="{7D87DBBC-DB20-8E4B-B73D-33CB79655148}"/>
          </ac:spMkLst>
        </pc:spChg>
        <pc:spChg chg="add mod">
          <ac:chgData name="Ahmed  Sabbadi" userId="70d804c0-32c6-4119-a960-b1f1860fc858" providerId="ADAL" clId="{222E9BBA-FD00-7B4D-AB19-7E70DDB5AF47}" dt="2020-05-13T13:35:12.883" v="3970" actId="1076"/>
          <ac:spMkLst>
            <pc:docMk/>
            <pc:sldMk cId="3861785194" sldId="339"/>
            <ac:spMk id="6" creationId="{91BB74BF-7AB9-014A-B7CD-7505E6C80C62}"/>
          </ac:spMkLst>
        </pc:spChg>
        <pc:spChg chg="add mod">
          <ac:chgData name="Ahmed  Sabbadi" userId="70d804c0-32c6-4119-a960-b1f1860fc858" providerId="ADAL" clId="{222E9BBA-FD00-7B4D-AB19-7E70DDB5AF47}" dt="2020-05-13T13:35:52.288" v="4046" actId="20577"/>
          <ac:spMkLst>
            <pc:docMk/>
            <pc:sldMk cId="3861785194" sldId="339"/>
            <ac:spMk id="7" creationId="{98F2671E-BD29-E442-8393-7F5CEA2AD05E}"/>
          </ac:spMkLst>
        </pc:spChg>
        <pc:spChg chg="add del mod">
          <ac:chgData name="Ahmed  Sabbadi" userId="70d804c0-32c6-4119-a960-b1f1860fc858" providerId="ADAL" clId="{222E9BBA-FD00-7B4D-AB19-7E70DDB5AF47}" dt="2020-05-12T14:52:17.130" v="3407" actId="478"/>
          <ac:spMkLst>
            <pc:docMk/>
            <pc:sldMk cId="3861785194" sldId="339"/>
            <ac:spMk id="8" creationId="{8A146B72-F040-9348-8CF5-6ECFFFC3CFFA}"/>
          </ac:spMkLst>
        </pc:spChg>
        <pc:spChg chg="add mod">
          <ac:chgData name="Ahmed  Sabbadi" userId="70d804c0-32c6-4119-a960-b1f1860fc858" providerId="ADAL" clId="{222E9BBA-FD00-7B4D-AB19-7E70DDB5AF47}" dt="2020-05-13T13:35:18.475" v="3971" actId="1076"/>
          <ac:spMkLst>
            <pc:docMk/>
            <pc:sldMk cId="3861785194" sldId="339"/>
            <ac:spMk id="9" creationId="{F52E1401-8C70-F443-89C6-4F32E45AFC13}"/>
          </ac:spMkLst>
        </pc:spChg>
        <pc:spChg chg="add mod">
          <ac:chgData name="Ahmed  Sabbadi" userId="70d804c0-32c6-4119-a960-b1f1860fc858" providerId="ADAL" clId="{222E9BBA-FD00-7B4D-AB19-7E70DDB5AF47}" dt="2020-05-13T13:34:45.160" v="3963" actId="14100"/>
          <ac:spMkLst>
            <pc:docMk/>
            <pc:sldMk cId="3861785194" sldId="339"/>
            <ac:spMk id="10" creationId="{B48BD865-8AB3-8747-9ECD-DEAF085E71E3}"/>
          </ac:spMkLst>
        </pc:spChg>
        <pc:spChg chg="add mod">
          <ac:chgData name="Ahmed  Sabbadi" userId="70d804c0-32c6-4119-a960-b1f1860fc858" providerId="ADAL" clId="{222E9BBA-FD00-7B4D-AB19-7E70DDB5AF47}" dt="2020-05-13T13:35:27.820" v="3974" actId="1076"/>
          <ac:spMkLst>
            <pc:docMk/>
            <pc:sldMk cId="3861785194" sldId="339"/>
            <ac:spMk id="11" creationId="{26D71BB2-6D1D-4B42-9C34-B91F87504F8E}"/>
          </ac:spMkLst>
        </pc:spChg>
        <pc:spChg chg="add mod">
          <ac:chgData name="Ahmed  Sabbadi" userId="70d804c0-32c6-4119-a960-b1f1860fc858" providerId="ADAL" clId="{222E9BBA-FD00-7B4D-AB19-7E70DDB5AF47}" dt="2020-05-13T13:31:29.657" v="3920" actId="14100"/>
          <ac:spMkLst>
            <pc:docMk/>
            <pc:sldMk cId="3861785194" sldId="339"/>
            <ac:spMk id="12" creationId="{2E4575B8-8551-634D-8D59-98182C0492C9}"/>
          </ac:spMkLst>
        </pc:spChg>
        <pc:spChg chg="add mod">
          <ac:chgData name="Ahmed  Sabbadi" userId="70d804c0-32c6-4119-a960-b1f1860fc858" providerId="ADAL" clId="{222E9BBA-FD00-7B4D-AB19-7E70DDB5AF47}" dt="2020-05-13T13:32:02.831" v="3932" actId="167"/>
          <ac:spMkLst>
            <pc:docMk/>
            <pc:sldMk cId="3861785194" sldId="339"/>
            <ac:spMk id="13" creationId="{3A9B728A-4714-1247-B265-409ED2517396}"/>
          </ac:spMkLst>
        </pc:spChg>
        <pc:spChg chg="add del mod">
          <ac:chgData name="Ahmed  Sabbadi" userId="70d804c0-32c6-4119-a960-b1f1860fc858" providerId="ADAL" clId="{222E9BBA-FD00-7B4D-AB19-7E70DDB5AF47}" dt="2020-05-13T13:32:44.262" v="3940" actId="478"/>
          <ac:spMkLst>
            <pc:docMk/>
            <pc:sldMk cId="3861785194" sldId="339"/>
            <ac:spMk id="14" creationId="{1D8ADFAB-079E-F442-AD92-89D5DFD5DD08}"/>
          </ac:spMkLst>
        </pc:spChg>
        <pc:spChg chg="add mod">
          <ac:chgData name="Ahmed  Sabbadi" userId="70d804c0-32c6-4119-a960-b1f1860fc858" providerId="ADAL" clId="{222E9BBA-FD00-7B4D-AB19-7E70DDB5AF47}" dt="2020-05-13T13:33:31.096" v="3949" actId="14100"/>
          <ac:spMkLst>
            <pc:docMk/>
            <pc:sldMk cId="3861785194" sldId="339"/>
            <ac:spMk id="15" creationId="{3D178190-CB73-9C48-8DB7-5832AB4A2E6A}"/>
          </ac:spMkLst>
        </pc:spChg>
        <pc:spChg chg="add mod">
          <ac:chgData name="Ahmed  Sabbadi" userId="70d804c0-32c6-4119-a960-b1f1860fc858" providerId="ADAL" clId="{222E9BBA-FD00-7B4D-AB19-7E70DDB5AF47}" dt="2020-05-13T13:33:13.022" v="3946" actId="167"/>
          <ac:spMkLst>
            <pc:docMk/>
            <pc:sldMk cId="3861785194" sldId="339"/>
            <ac:spMk id="16" creationId="{E42D4977-4BD0-074E-9417-CC8B4B3F1036}"/>
          </ac:spMkLst>
        </pc:spChg>
        <pc:graphicFrameChg chg="mod">
          <ac:chgData name="Ahmed  Sabbadi" userId="70d804c0-32c6-4119-a960-b1f1860fc858" providerId="ADAL" clId="{222E9BBA-FD00-7B4D-AB19-7E70DDB5AF47}" dt="2020-05-14T09:43:28.441" v="8225"/>
          <ac:graphicFrameMkLst>
            <pc:docMk/>
            <pc:sldMk cId="3861785194" sldId="339"/>
            <ac:graphicFrameMk id="27" creationId="{DF6696D5-1300-4772-92F5-393E407B304C}"/>
          </ac:graphicFrameMkLst>
        </pc:graphicFrameChg>
      </pc:sldChg>
      <pc:sldChg chg="add del">
        <pc:chgData name="Ahmed  Sabbadi" userId="70d804c0-32c6-4119-a960-b1f1860fc858" providerId="ADAL" clId="{222E9BBA-FD00-7B4D-AB19-7E70DDB5AF47}" dt="2020-05-12T14:47:02.340" v="3373" actId="2696"/>
        <pc:sldMkLst>
          <pc:docMk/>
          <pc:sldMk cId="3013991194" sldId="340"/>
        </pc:sldMkLst>
      </pc:sldChg>
      <pc:sldChg chg="add del">
        <pc:chgData name="Ahmed  Sabbadi" userId="70d804c0-32c6-4119-a960-b1f1860fc858" providerId="ADAL" clId="{222E9BBA-FD00-7B4D-AB19-7E70DDB5AF47}" dt="2020-05-12T13:47:09.129" v="2138" actId="2696"/>
        <pc:sldMkLst>
          <pc:docMk/>
          <pc:sldMk cId="4026949597" sldId="340"/>
        </pc:sldMkLst>
      </pc:sldChg>
      <pc:sldChg chg="addSp delSp modSp add">
        <pc:chgData name="Ahmed  Sabbadi" userId="70d804c0-32c6-4119-a960-b1f1860fc858" providerId="ADAL" clId="{222E9BBA-FD00-7B4D-AB19-7E70DDB5AF47}" dt="2020-05-17T19:48:10.746" v="28461" actId="2711"/>
        <pc:sldMkLst>
          <pc:docMk/>
          <pc:sldMk cId="1397791001" sldId="341"/>
        </pc:sldMkLst>
        <pc:spChg chg="add del">
          <ac:chgData name="Ahmed  Sabbadi" userId="70d804c0-32c6-4119-a960-b1f1860fc858" providerId="ADAL" clId="{222E9BBA-FD00-7B4D-AB19-7E70DDB5AF47}" dt="2020-05-17T18:16:15.246" v="25427" actId="478"/>
          <ac:spMkLst>
            <pc:docMk/>
            <pc:sldMk cId="1397791001" sldId="341"/>
            <ac:spMk id="3" creationId="{206EEFB6-9388-4B9C-99D3-2CCD965C98D3}"/>
          </ac:spMkLst>
        </pc:spChg>
        <pc:spChg chg="add del mod">
          <ac:chgData name="Ahmed  Sabbadi" userId="70d804c0-32c6-4119-a960-b1f1860fc858" providerId="ADAL" clId="{222E9BBA-FD00-7B4D-AB19-7E70DDB5AF47}" dt="2020-05-17T18:15:42.925" v="25422" actId="478"/>
          <ac:spMkLst>
            <pc:docMk/>
            <pc:sldMk cId="1397791001" sldId="341"/>
            <ac:spMk id="4" creationId="{D49A8CB6-C1CB-6C45-A419-AC3752E6D2B4}"/>
          </ac:spMkLst>
        </pc:spChg>
        <pc:spChg chg="add del mod">
          <ac:chgData name="Ahmed  Sabbadi" userId="70d804c0-32c6-4119-a960-b1f1860fc858" providerId="ADAL" clId="{222E9BBA-FD00-7B4D-AB19-7E70DDB5AF47}" dt="2020-05-17T18:15:55.108" v="25426" actId="478"/>
          <ac:spMkLst>
            <pc:docMk/>
            <pc:sldMk cId="1397791001" sldId="341"/>
            <ac:spMk id="7" creationId="{A8C4D2BA-4135-4D42-AB66-8DDDE32D3398}"/>
          </ac:spMkLst>
        </pc:spChg>
        <pc:spChg chg="add del mod">
          <ac:chgData name="Ahmed  Sabbadi" userId="70d804c0-32c6-4119-a960-b1f1860fc858" providerId="ADAL" clId="{222E9BBA-FD00-7B4D-AB19-7E70DDB5AF47}" dt="2020-05-17T18:16:16.775" v="25428" actId="478"/>
          <ac:spMkLst>
            <pc:docMk/>
            <pc:sldMk cId="1397791001" sldId="341"/>
            <ac:spMk id="9" creationId="{8E0020E3-33B9-2040-98E2-0BD8781E08D0}"/>
          </ac:spMkLst>
        </pc:spChg>
        <pc:spChg chg="del">
          <ac:chgData name="Ahmed  Sabbadi" userId="70d804c0-32c6-4119-a960-b1f1860fc858" providerId="ADAL" clId="{222E9BBA-FD00-7B4D-AB19-7E70DDB5AF47}" dt="2020-05-17T18:15:40.497" v="25421" actId="478"/>
          <ac:spMkLst>
            <pc:docMk/>
            <pc:sldMk cId="1397791001" sldId="341"/>
            <ac:spMk id="12" creationId="{B73EBE7B-5914-457F-AC44-7494C1D0AEFC}"/>
          </ac:spMkLst>
        </pc:spChg>
        <pc:spChg chg="add mod">
          <ac:chgData name="Ahmed  Sabbadi" userId="70d804c0-32c6-4119-a960-b1f1860fc858" providerId="ADAL" clId="{222E9BBA-FD00-7B4D-AB19-7E70DDB5AF47}" dt="2020-05-17T18:17:48.085" v="25566" actId="122"/>
          <ac:spMkLst>
            <pc:docMk/>
            <pc:sldMk cId="1397791001" sldId="341"/>
            <ac:spMk id="13" creationId="{3381DC19-CFEE-444D-951A-5C4D5B62EDCD}"/>
          </ac:spMkLst>
        </pc:spChg>
        <pc:spChg chg="add mod">
          <ac:chgData name="Ahmed  Sabbadi" userId="70d804c0-32c6-4119-a960-b1f1860fc858" providerId="ADAL" clId="{222E9BBA-FD00-7B4D-AB19-7E70DDB5AF47}" dt="2020-05-17T19:48:10.746" v="28461" actId="2711"/>
          <ac:spMkLst>
            <pc:docMk/>
            <pc:sldMk cId="1397791001" sldId="341"/>
            <ac:spMk id="14" creationId="{7B1A1D05-E6B9-4E40-BBBF-0D59ADE4C4E7}"/>
          </ac:spMkLst>
        </pc:spChg>
        <pc:picChg chg="add mod">
          <ac:chgData name="Ahmed  Sabbadi" userId="70d804c0-32c6-4119-a960-b1f1860fc858" providerId="ADAL" clId="{222E9BBA-FD00-7B4D-AB19-7E70DDB5AF47}" dt="2020-05-17T18:15:50.118" v="25424" actId="1076"/>
          <ac:picMkLst>
            <pc:docMk/>
            <pc:sldMk cId="1397791001" sldId="341"/>
            <ac:picMk id="5" creationId="{5CFFCF17-1580-B848-A8D5-4C178EBE410B}"/>
          </ac:picMkLst>
        </pc:picChg>
      </pc:sldChg>
      <pc:sldChg chg="add del">
        <pc:chgData name="Ahmed  Sabbadi" userId="70d804c0-32c6-4119-a960-b1f1860fc858" providerId="ADAL" clId="{222E9BBA-FD00-7B4D-AB19-7E70DDB5AF47}" dt="2020-05-12T13:46:59.658" v="2137" actId="2696"/>
        <pc:sldMkLst>
          <pc:docMk/>
          <pc:sldMk cId="2279081035" sldId="341"/>
        </pc:sldMkLst>
      </pc:sldChg>
      <pc:sldChg chg="addSp delSp modSp add ord">
        <pc:chgData name="Ahmed  Sabbadi" userId="70d804c0-32c6-4119-a960-b1f1860fc858" providerId="ADAL" clId="{222E9BBA-FD00-7B4D-AB19-7E70DDB5AF47}" dt="2020-05-17T19:39:24.009" v="28278" actId="20577"/>
        <pc:sldMkLst>
          <pc:docMk/>
          <pc:sldMk cId="127177987" sldId="342"/>
        </pc:sldMkLst>
        <pc:spChg chg="mod">
          <ac:chgData name="Ahmed  Sabbadi" userId="70d804c0-32c6-4119-a960-b1f1860fc858" providerId="ADAL" clId="{222E9BBA-FD00-7B4D-AB19-7E70DDB5AF47}" dt="2020-05-17T19:39:16.738" v="28265" actId="2711"/>
          <ac:spMkLst>
            <pc:docMk/>
            <pc:sldMk cId="127177987" sldId="342"/>
            <ac:spMk id="8" creationId="{F505D401-468D-4E92-B922-4A076A67E227}"/>
          </ac:spMkLst>
        </pc:spChg>
        <pc:spChg chg="mod">
          <ac:chgData name="Ahmed  Sabbadi" userId="70d804c0-32c6-4119-a960-b1f1860fc858" providerId="ADAL" clId="{222E9BBA-FD00-7B4D-AB19-7E70DDB5AF47}" dt="2020-05-17T19:34:31.865" v="28246" actId="20577"/>
          <ac:spMkLst>
            <pc:docMk/>
            <pc:sldMk cId="127177987" sldId="342"/>
            <ac:spMk id="9" creationId="{548F996B-31D6-4EB6-824C-35FBD13E0A71}"/>
          </ac:spMkLst>
        </pc:spChg>
        <pc:spChg chg="mod">
          <ac:chgData name="Ahmed  Sabbadi" userId="70d804c0-32c6-4119-a960-b1f1860fc858" providerId="ADAL" clId="{222E9BBA-FD00-7B4D-AB19-7E70DDB5AF47}" dt="2020-05-17T19:39:16.738" v="28265" actId="2711"/>
          <ac:spMkLst>
            <pc:docMk/>
            <pc:sldMk cId="127177987" sldId="342"/>
            <ac:spMk id="11" creationId="{D47B8082-1F8B-4F57-A26B-199B750984EA}"/>
          </ac:spMkLst>
        </pc:spChg>
        <pc:spChg chg="mod">
          <ac:chgData name="Ahmed  Sabbadi" userId="70d804c0-32c6-4119-a960-b1f1860fc858" providerId="ADAL" clId="{222E9BBA-FD00-7B4D-AB19-7E70DDB5AF47}" dt="2020-05-17T19:39:16.738" v="28265" actId="2711"/>
          <ac:spMkLst>
            <pc:docMk/>
            <pc:sldMk cId="127177987" sldId="342"/>
            <ac:spMk id="12" creationId="{1EF2B80F-D774-4788-B290-2EDEC56E9CEE}"/>
          </ac:spMkLst>
        </pc:spChg>
        <pc:spChg chg="add mod">
          <ac:chgData name="Ahmed  Sabbadi" userId="70d804c0-32c6-4119-a960-b1f1860fc858" providerId="ADAL" clId="{222E9BBA-FD00-7B4D-AB19-7E70DDB5AF47}" dt="2020-05-17T19:39:16.738" v="28265" actId="2711"/>
          <ac:spMkLst>
            <pc:docMk/>
            <pc:sldMk cId="127177987" sldId="342"/>
            <ac:spMk id="13" creationId="{99D9A372-BE82-F246-9247-600A78FB9795}"/>
          </ac:spMkLst>
        </pc:spChg>
        <pc:spChg chg="del mod">
          <ac:chgData name="Ahmed  Sabbadi" userId="70d804c0-32c6-4119-a960-b1f1860fc858" providerId="ADAL" clId="{222E9BBA-FD00-7B4D-AB19-7E70DDB5AF47}" dt="2020-05-16T10:02:54.377" v="17665" actId="478"/>
          <ac:spMkLst>
            <pc:docMk/>
            <pc:sldMk cId="127177987" sldId="342"/>
            <ac:spMk id="13" creationId="{9EE42127-4016-4726-9C1A-8B88548D7CAF}"/>
          </ac:spMkLst>
        </pc:spChg>
        <pc:spChg chg="del mod">
          <ac:chgData name="Ahmed  Sabbadi" userId="70d804c0-32c6-4119-a960-b1f1860fc858" providerId="ADAL" clId="{222E9BBA-FD00-7B4D-AB19-7E70DDB5AF47}" dt="2020-05-16T10:02:54.377" v="17665" actId="478"/>
          <ac:spMkLst>
            <pc:docMk/>
            <pc:sldMk cId="127177987" sldId="342"/>
            <ac:spMk id="14" creationId="{996F4E31-903B-433F-BCDD-27A8BC698B96}"/>
          </ac:spMkLst>
        </pc:spChg>
        <pc:spChg chg="del mod">
          <ac:chgData name="Ahmed  Sabbadi" userId="70d804c0-32c6-4119-a960-b1f1860fc858" providerId="ADAL" clId="{222E9BBA-FD00-7B4D-AB19-7E70DDB5AF47}" dt="2020-05-16T10:02:54.377" v="17665" actId="478"/>
          <ac:spMkLst>
            <pc:docMk/>
            <pc:sldMk cId="127177987" sldId="342"/>
            <ac:spMk id="15" creationId="{5436937A-3766-477E-905B-8A7E1CE7F1FC}"/>
          </ac:spMkLst>
        </pc:spChg>
        <pc:spChg chg="add del mod">
          <ac:chgData name="Ahmed  Sabbadi" userId="70d804c0-32c6-4119-a960-b1f1860fc858" providerId="ADAL" clId="{222E9BBA-FD00-7B4D-AB19-7E70DDB5AF47}" dt="2020-05-17T19:34:14.177" v="28241" actId="478"/>
          <ac:spMkLst>
            <pc:docMk/>
            <pc:sldMk cId="127177987" sldId="342"/>
            <ac:spMk id="16" creationId="{AD147BAA-35F7-0F42-94AD-E9A85BDAE401}"/>
          </ac:spMkLst>
        </pc:spChg>
        <pc:spChg chg="add mod">
          <ac:chgData name="Ahmed  Sabbadi" userId="70d804c0-32c6-4119-a960-b1f1860fc858" providerId="ADAL" clId="{222E9BBA-FD00-7B4D-AB19-7E70DDB5AF47}" dt="2020-05-17T19:39:24.009" v="28278" actId="20577"/>
          <ac:spMkLst>
            <pc:docMk/>
            <pc:sldMk cId="127177987" sldId="342"/>
            <ac:spMk id="17" creationId="{37D81AD1-0E51-6D47-AE5E-B3558D2FA762}"/>
          </ac:spMkLst>
        </pc:spChg>
        <pc:spChg chg="add mod">
          <ac:chgData name="Ahmed  Sabbadi" userId="70d804c0-32c6-4119-a960-b1f1860fc858" providerId="ADAL" clId="{222E9BBA-FD00-7B4D-AB19-7E70DDB5AF47}" dt="2020-05-17T19:39:16.738" v="28265" actId="2711"/>
          <ac:spMkLst>
            <pc:docMk/>
            <pc:sldMk cId="127177987" sldId="342"/>
            <ac:spMk id="18" creationId="{E0CC874A-90A9-F549-B04A-712F630F9E5A}"/>
          </ac:spMkLst>
        </pc:spChg>
        <pc:cxnChg chg="mod">
          <ac:chgData name="Ahmed  Sabbadi" userId="70d804c0-32c6-4119-a960-b1f1860fc858" providerId="ADAL" clId="{222E9BBA-FD00-7B4D-AB19-7E70DDB5AF47}" dt="2020-05-17T17:02:00.007" v="21480" actId="14100"/>
          <ac:cxnSpMkLst>
            <pc:docMk/>
            <pc:sldMk cId="127177987" sldId="342"/>
            <ac:cxnSpMk id="7" creationId="{6894D7BB-6EA9-4674-8CC2-0D03D0AC1A19}"/>
          </ac:cxnSpMkLst>
        </pc:cxnChg>
        <pc:cxnChg chg="mod">
          <ac:chgData name="Ahmed  Sabbadi" userId="70d804c0-32c6-4119-a960-b1f1860fc858" providerId="ADAL" clId="{222E9BBA-FD00-7B4D-AB19-7E70DDB5AF47}" dt="2020-05-17T17:02:03.976" v="21481" actId="14100"/>
          <ac:cxnSpMkLst>
            <pc:docMk/>
            <pc:sldMk cId="127177987" sldId="342"/>
            <ac:cxnSpMk id="10" creationId="{E1FCDDC3-906B-474D-84F9-787AFF29216B}"/>
          </ac:cxnSpMkLst>
        </pc:cxnChg>
      </pc:sldChg>
      <pc:sldChg chg="modSp">
        <pc:chgData name="Ahmed  Sabbadi" userId="70d804c0-32c6-4119-a960-b1f1860fc858" providerId="ADAL" clId="{222E9BBA-FD00-7B4D-AB19-7E70DDB5AF47}" dt="2020-05-17T18:48:55.445" v="26660" actId="20577"/>
        <pc:sldMkLst>
          <pc:docMk/>
          <pc:sldMk cId="2503835957" sldId="344"/>
        </pc:sldMkLst>
        <pc:spChg chg="mod">
          <ac:chgData name="Ahmed  Sabbadi" userId="70d804c0-32c6-4119-a960-b1f1860fc858" providerId="ADAL" clId="{222E9BBA-FD00-7B4D-AB19-7E70DDB5AF47}" dt="2020-05-14T08:46:09.276" v="7592" actId="1076"/>
          <ac:spMkLst>
            <pc:docMk/>
            <pc:sldMk cId="2503835957" sldId="344"/>
            <ac:spMk id="3" creationId="{2F9E384D-EFB8-4CC1-887D-675DC6EB784B}"/>
          </ac:spMkLst>
        </pc:spChg>
        <pc:spChg chg="mod">
          <ac:chgData name="Ahmed  Sabbadi" userId="70d804c0-32c6-4119-a960-b1f1860fc858" providerId="ADAL" clId="{222E9BBA-FD00-7B4D-AB19-7E70DDB5AF47}" dt="2020-05-14T11:34:13.343" v="10000" actId="1076"/>
          <ac:spMkLst>
            <pc:docMk/>
            <pc:sldMk cId="2503835957" sldId="344"/>
            <ac:spMk id="5" creationId="{DF756BE3-7867-48FE-89E6-F02E1953B630}"/>
          </ac:spMkLst>
        </pc:spChg>
        <pc:spChg chg="mod">
          <ac:chgData name="Ahmed  Sabbadi" userId="70d804c0-32c6-4119-a960-b1f1860fc858" providerId="ADAL" clId="{222E9BBA-FD00-7B4D-AB19-7E70DDB5AF47}" dt="2020-05-17T18:48:55.445" v="26660" actId="20577"/>
          <ac:spMkLst>
            <pc:docMk/>
            <pc:sldMk cId="2503835957" sldId="344"/>
            <ac:spMk id="6" creationId="{0E608AC9-92E9-46C1-9849-969688914839}"/>
          </ac:spMkLst>
        </pc:spChg>
        <pc:spChg chg="mod">
          <ac:chgData name="Ahmed  Sabbadi" userId="70d804c0-32c6-4119-a960-b1f1860fc858" providerId="ADAL" clId="{222E9BBA-FD00-7B4D-AB19-7E70DDB5AF47}" dt="2020-05-14T13:37:27.732" v="12323" actId="1076"/>
          <ac:spMkLst>
            <pc:docMk/>
            <pc:sldMk cId="2503835957" sldId="344"/>
            <ac:spMk id="7" creationId="{85DC4379-B0C9-4553-BCE7-6184149FD3C4}"/>
          </ac:spMkLst>
        </pc:spChg>
        <pc:spChg chg="mod">
          <ac:chgData name="Ahmed  Sabbadi" userId="70d804c0-32c6-4119-a960-b1f1860fc858" providerId="ADAL" clId="{222E9BBA-FD00-7B4D-AB19-7E70DDB5AF47}" dt="2020-05-17T18:28:58.380" v="25783" actId="108"/>
          <ac:spMkLst>
            <pc:docMk/>
            <pc:sldMk cId="2503835957" sldId="344"/>
            <ac:spMk id="8" creationId="{DABECD95-8E49-4D9E-AB6A-9089C9A2E83A}"/>
          </ac:spMkLst>
        </pc:spChg>
        <pc:spChg chg="mod">
          <ac:chgData name="Ahmed  Sabbadi" userId="70d804c0-32c6-4119-a960-b1f1860fc858" providerId="ADAL" clId="{222E9BBA-FD00-7B4D-AB19-7E70DDB5AF47}" dt="2020-05-15T15:35:09.792" v="14003" actId="20577"/>
          <ac:spMkLst>
            <pc:docMk/>
            <pc:sldMk cId="2503835957" sldId="344"/>
            <ac:spMk id="15" creationId="{82E2047C-4320-4E12-961B-0622DB55B533}"/>
          </ac:spMkLst>
        </pc:spChg>
        <pc:picChg chg="mod">
          <ac:chgData name="Ahmed  Sabbadi" userId="70d804c0-32c6-4119-a960-b1f1860fc858" providerId="ADAL" clId="{222E9BBA-FD00-7B4D-AB19-7E70DDB5AF47}" dt="2020-05-14T08:46:09.276" v="7592" actId="1076"/>
          <ac:picMkLst>
            <pc:docMk/>
            <pc:sldMk cId="2503835957" sldId="344"/>
            <ac:picMk id="2" creationId="{FAF82AA7-B325-4A62-885D-4F75935239A5}"/>
          </ac:picMkLst>
        </pc:picChg>
        <pc:picChg chg="mod">
          <ac:chgData name="Ahmed  Sabbadi" userId="70d804c0-32c6-4119-a960-b1f1860fc858" providerId="ADAL" clId="{222E9BBA-FD00-7B4D-AB19-7E70DDB5AF47}" dt="2020-05-14T13:37:11.547" v="12322" actId="1076"/>
          <ac:picMkLst>
            <pc:docMk/>
            <pc:sldMk cId="2503835957" sldId="344"/>
            <ac:picMk id="6" creationId="{F1437A87-66D5-49EB-B909-5D559AB7EF30}"/>
          </ac:picMkLst>
        </pc:picChg>
      </pc:sldChg>
      <pc:sldChg chg="addSp modSp">
        <pc:chgData name="Ahmed  Sabbadi" userId="70d804c0-32c6-4119-a960-b1f1860fc858" providerId="ADAL" clId="{222E9BBA-FD00-7B4D-AB19-7E70DDB5AF47}" dt="2020-05-17T18:55:38.759" v="26827" actId="108"/>
        <pc:sldMkLst>
          <pc:docMk/>
          <pc:sldMk cId="2449201115" sldId="345"/>
        </pc:sldMkLst>
        <pc:spChg chg="mod">
          <ac:chgData name="Ahmed  Sabbadi" userId="70d804c0-32c6-4119-a960-b1f1860fc858" providerId="ADAL" clId="{222E9BBA-FD00-7B4D-AB19-7E70DDB5AF47}" dt="2020-05-17T18:30:22.642" v="25806" actId="207"/>
          <ac:spMkLst>
            <pc:docMk/>
            <pc:sldMk cId="2449201115" sldId="345"/>
            <ac:spMk id="2" creationId="{C0859E08-EDDD-441E-A649-C32CAE6A8989}"/>
          </ac:spMkLst>
        </pc:spChg>
        <pc:spChg chg="mod">
          <ac:chgData name="Ahmed  Sabbadi" userId="70d804c0-32c6-4119-a960-b1f1860fc858" providerId="ADAL" clId="{222E9BBA-FD00-7B4D-AB19-7E70DDB5AF47}" dt="2020-05-17T18:55:33.504" v="26826" actId="2711"/>
          <ac:spMkLst>
            <pc:docMk/>
            <pc:sldMk cId="2449201115" sldId="345"/>
            <ac:spMk id="3" creationId="{FA6DAB55-FC11-4796-9A36-866EE9D2E8D8}"/>
          </ac:spMkLst>
        </pc:spChg>
        <pc:spChg chg="mod">
          <ac:chgData name="Ahmed  Sabbadi" userId="70d804c0-32c6-4119-a960-b1f1860fc858" providerId="ADAL" clId="{222E9BBA-FD00-7B4D-AB19-7E70DDB5AF47}" dt="2020-05-17T18:55:38.759" v="26827" actId="108"/>
          <ac:spMkLst>
            <pc:docMk/>
            <pc:sldMk cId="2449201115" sldId="345"/>
            <ac:spMk id="8" creationId="{80F226F3-CA52-4A57-B09B-5A73B35418D2}"/>
          </ac:spMkLst>
        </pc:spChg>
        <pc:spChg chg="add mod">
          <ac:chgData name="Ahmed  Sabbadi" userId="70d804c0-32c6-4119-a960-b1f1860fc858" providerId="ADAL" clId="{222E9BBA-FD00-7B4D-AB19-7E70DDB5AF47}" dt="2020-05-17T09:56:05.082" v="21243" actId="1076"/>
          <ac:spMkLst>
            <pc:docMk/>
            <pc:sldMk cId="2449201115" sldId="345"/>
            <ac:spMk id="9" creationId="{CE41857D-7D39-EB4B-BB9C-296D7901648C}"/>
          </ac:spMkLst>
        </pc:spChg>
      </pc:sldChg>
      <pc:sldChg chg="addSp delSp modSp mod">
        <pc:chgData name="Ahmed  Sabbadi" userId="70d804c0-32c6-4119-a960-b1f1860fc858" providerId="ADAL" clId="{222E9BBA-FD00-7B4D-AB19-7E70DDB5AF47}" dt="2020-05-17T18:55:09.223" v="26825"/>
        <pc:sldMkLst>
          <pc:docMk/>
          <pc:sldMk cId="349006726" sldId="346"/>
        </pc:sldMkLst>
        <pc:spChg chg="mod">
          <ac:chgData name="Ahmed  Sabbadi" userId="70d804c0-32c6-4119-a960-b1f1860fc858" providerId="ADAL" clId="{222E9BBA-FD00-7B4D-AB19-7E70DDB5AF47}" dt="2020-05-17T18:29:47.490" v="25794" actId="108"/>
          <ac:spMkLst>
            <pc:docMk/>
            <pc:sldMk cId="349006726" sldId="346"/>
            <ac:spMk id="5" creationId="{05007F19-9DDF-4B18-B5C5-2D11754E7C2C}"/>
          </ac:spMkLst>
        </pc:spChg>
        <pc:spChg chg="mod">
          <ac:chgData name="Ahmed  Sabbadi" userId="70d804c0-32c6-4119-a960-b1f1860fc858" providerId="ADAL" clId="{222E9BBA-FD00-7B4D-AB19-7E70DDB5AF47}" dt="2020-05-17T17:36:33.210" v="23764" actId="113"/>
          <ac:spMkLst>
            <pc:docMk/>
            <pc:sldMk cId="349006726" sldId="346"/>
            <ac:spMk id="13" creationId="{2A39A398-1BBC-4FCD-B59F-218A754799B2}"/>
          </ac:spMkLst>
        </pc:spChg>
        <pc:spChg chg="mod">
          <ac:chgData name="Ahmed  Sabbadi" userId="70d804c0-32c6-4119-a960-b1f1860fc858" providerId="ADAL" clId="{222E9BBA-FD00-7B4D-AB19-7E70DDB5AF47}" dt="2020-05-17T17:36:33.210" v="23764" actId="113"/>
          <ac:spMkLst>
            <pc:docMk/>
            <pc:sldMk cId="349006726" sldId="346"/>
            <ac:spMk id="18" creationId="{42AF69DB-B888-4E44-84F3-340866541506}"/>
          </ac:spMkLst>
        </pc:spChg>
        <pc:graphicFrameChg chg="add del mod">
          <ac:chgData name="Ahmed  Sabbadi" userId="70d804c0-32c6-4119-a960-b1f1860fc858" providerId="ADAL" clId="{222E9BBA-FD00-7B4D-AB19-7E70DDB5AF47}" dt="2020-05-14T05:52:11.644" v="6260" actId="478"/>
          <ac:graphicFrameMkLst>
            <pc:docMk/>
            <pc:sldMk cId="349006726" sldId="346"/>
            <ac:graphicFrameMk id="14" creationId="{3076B0B7-337D-024C-AEB5-E16545EE97D8}"/>
          </ac:graphicFrameMkLst>
        </pc:graphicFrameChg>
        <pc:graphicFrameChg chg="add mod">
          <ac:chgData name="Ahmed  Sabbadi" userId="70d804c0-32c6-4119-a960-b1f1860fc858" providerId="ADAL" clId="{222E9BBA-FD00-7B4D-AB19-7E70DDB5AF47}" dt="2020-05-17T18:55:09.223" v="26825"/>
          <ac:graphicFrameMkLst>
            <pc:docMk/>
            <pc:sldMk cId="349006726" sldId="346"/>
            <ac:graphicFrameMk id="15" creationId="{CEACF4D4-39B3-9845-A70C-C4E245129F42}"/>
          </ac:graphicFrameMkLst>
        </pc:graphicFrameChg>
        <pc:picChg chg="del">
          <ac:chgData name="Ahmed  Sabbadi" userId="70d804c0-32c6-4119-a960-b1f1860fc858" providerId="ADAL" clId="{222E9BBA-FD00-7B4D-AB19-7E70DDB5AF47}" dt="2020-05-14T05:48:23.725" v="6243" actId="478"/>
          <ac:picMkLst>
            <pc:docMk/>
            <pc:sldMk cId="349006726" sldId="346"/>
            <ac:picMk id="3" creationId="{DB4CA0B6-CB47-49A9-90DA-395F127C3F16}"/>
          </ac:picMkLst>
        </pc:picChg>
      </pc:sldChg>
      <pc:sldChg chg="modSp">
        <pc:chgData name="Ahmed  Sabbadi" userId="70d804c0-32c6-4119-a960-b1f1860fc858" providerId="ADAL" clId="{222E9BBA-FD00-7B4D-AB19-7E70DDB5AF47}" dt="2020-05-17T18:30:11.284" v="25802" actId="2711"/>
        <pc:sldMkLst>
          <pc:docMk/>
          <pc:sldMk cId="1595128120" sldId="347"/>
        </pc:sldMkLst>
        <pc:spChg chg="mod">
          <ac:chgData name="Ahmed  Sabbadi" userId="70d804c0-32c6-4119-a960-b1f1860fc858" providerId="ADAL" clId="{222E9BBA-FD00-7B4D-AB19-7E70DDB5AF47}" dt="2020-05-17T18:29:57.968" v="25800" actId="207"/>
          <ac:spMkLst>
            <pc:docMk/>
            <pc:sldMk cId="1595128120" sldId="347"/>
            <ac:spMk id="2" creationId="{7D7E2349-7D3E-401F-871D-A7175A772200}"/>
          </ac:spMkLst>
        </pc:spChg>
        <pc:spChg chg="mod">
          <ac:chgData name="Ahmed  Sabbadi" userId="70d804c0-32c6-4119-a960-b1f1860fc858" providerId="ADAL" clId="{222E9BBA-FD00-7B4D-AB19-7E70DDB5AF47}" dt="2020-05-17T18:30:06.211" v="25801" actId="2711"/>
          <ac:spMkLst>
            <pc:docMk/>
            <pc:sldMk cId="1595128120" sldId="347"/>
            <ac:spMk id="7" creationId="{FB4FAD34-FD0F-4EC3-B282-48240E07E8BF}"/>
          </ac:spMkLst>
        </pc:spChg>
        <pc:spChg chg="mod">
          <ac:chgData name="Ahmed  Sabbadi" userId="70d804c0-32c6-4119-a960-b1f1860fc858" providerId="ADAL" clId="{222E9BBA-FD00-7B4D-AB19-7E70DDB5AF47}" dt="2020-05-17T18:30:11.284" v="25802" actId="2711"/>
          <ac:spMkLst>
            <pc:docMk/>
            <pc:sldMk cId="1595128120" sldId="347"/>
            <ac:spMk id="11" creationId="{EB96866B-E40A-4BCA-A8F5-877292271A08}"/>
          </ac:spMkLst>
        </pc:spChg>
      </pc:sldChg>
      <pc:sldChg chg="modSp del ord">
        <pc:chgData name="Ahmed  Sabbadi" userId="70d804c0-32c6-4119-a960-b1f1860fc858" providerId="ADAL" clId="{222E9BBA-FD00-7B4D-AB19-7E70DDB5AF47}" dt="2020-05-13T14:06:01.045" v="5304" actId="2696"/>
        <pc:sldMkLst>
          <pc:docMk/>
          <pc:sldMk cId="3218734524" sldId="349"/>
        </pc:sldMkLst>
        <pc:picChg chg="mod">
          <ac:chgData name="Ahmed  Sabbadi" userId="70d804c0-32c6-4119-a960-b1f1860fc858" providerId="ADAL" clId="{222E9BBA-FD00-7B4D-AB19-7E70DDB5AF47}" dt="2020-05-13T13:37:36.372" v="4134" actId="1076"/>
          <ac:picMkLst>
            <pc:docMk/>
            <pc:sldMk cId="3218734524" sldId="349"/>
            <ac:picMk id="1026" creationId="{B5CAE546-98BA-4B23-B801-FBDF8207F6AA}"/>
          </ac:picMkLst>
        </pc:picChg>
      </pc:sldChg>
      <pc:sldChg chg="ord">
        <pc:chgData name="Ahmed  Sabbadi" userId="70d804c0-32c6-4119-a960-b1f1860fc858" providerId="ADAL" clId="{222E9BBA-FD00-7B4D-AB19-7E70DDB5AF47}" dt="2020-05-13T14:43:22.639" v="6010"/>
        <pc:sldMkLst>
          <pc:docMk/>
          <pc:sldMk cId="4281945837" sldId="350"/>
        </pc:sldMkLst>
      </pc:sldChg>
      <pc:sldChg chg="ord">
        <pc:chgData name="Ahmed  Sabbadi" userId="70d804c0-32c6-4119-a960-b1f1860fc858" providerId="ADAL" clId="{222E9BBA-FD00-7B4D-AB19-7E70DDB5AF47}" dt="2020-05-13T14:08:12.484" v="5324"/>
        <pc:sldMkLst>
          <pc:docMk/>
          <pc:sldMk cId="546137595" sldId="351"/>
        </pc:sldMkLst>
      </pc:sldChg>
      <pc:sldChg chg="modSp">
        <pc:chgData name="Ahmed  Sabbadi" userId="70d804c0-32c6-4119-a960-b1f1860fc858" providerId="ADAL" clId="{222E9BBA-FD00-7B4D-AB19-7E70DDB5AF47}" dt="2020-05-13T14:35:40.584" v="5962" actId="115"/>
        <pc:sldMkLst>
          <pc:docMk/>
          <pc:sldMk cId="3563614992" sldId="352"/>
        </pc:sldMkLst>
        <pc:spChg chg="mod">
          <ac:chgData name="Ahmed  Sabbadi" userId="70d804c0-32c6-4119-a960-b1f1860fc858" providerId="ADAL" clId="{222E9BBA-FD00-7B4D-AB19-7E70DDB5AF47}" dt="2020-05-13T14:35:40.584" v="5962" actId="115"/>
          <ac:spMkLst>
            <pc:docMk/>
            <pc:sldMk cId="3563614992" sldId="352"/>
            <ac:spMk id="3" creationId="{91109BAA-5BB7-43ED-82F7-FE2859362DB9}"/>
          </ac:spMkLst>
        </pc:spChg>
      </pc:sldChg>
      <pc:sldChg chg="modSp">
        <pc:chgData name="Ahmed  Sabbadi" userId="70d804c0-32c6-4119-a960-b1f1860fc858" providerId="ADAL" clId="{222E9BBA-FD00-7B4D-AB19-7E70DDB5AF47}" dt="2020-05-17T18:30:31.896" v="25812" actId="207"/>
        <pc:sldMkLst>
          <pc:docMk/>
          <pc:sldMk cId="1143190561" sldId="353"/>
        </pc:sldMkLst>
        <pc:spChg chg="mod">
          <ac:chgData name="Ahmed  Sabbadi" userId="70d804c0-32c6-4119-a960-b1f1860fc858" providerId="ADAL" clId="{222E9BBA-FD00-7B4D-AB19-7E70DDB5AF47}" dt="2020-05-17T18:30:31.896" v="25812" actId="207"/>
          <ac:spMkLst>
            <pc:docMk/>
            <pc:sldMk cId="1143190561" sldId="353"/>
            <ac:spMk id="5" creationId="{3A845F67-FB6B-42B9-B1B4-F1EA9087FCB4}"/>
          </ac:spMkLst>
        </pc:spChg>
      </pc:sldChg>
      <pc:sldChg chg="modSp">
        <pc:chgData name="Ahmed  Sabbadi" userId="70d804c0-32c6-4119-a960-b1f1860fc858" providerId="ADAL" clId="{222E9BBA-FD00-7B4D-AB19-7E70DDB5AF47}" dt="2020-05-13T15:25:30.484" v="6219" actId="20577"/>
        <pc:sldMkLst>
          <pc:docMk/>
          <pc:sldMk cId="1013788987" sldId="354"/>
        </pc:sldMkLst>
        <pc:spChg chg="mod">
          <ac:chgData name="Ahmed  Sabbadi" userId="70d804c0-32c6-4119-a960-b1f1860fc858" providerId="ADAL" clId="{222E9BBA-FD00-7B4D-AB19-7E70DDB5AF47}" dt="2020-05-13T15:25:30.484" v="6219" actId="20577"/>
          <ac:spMkLst>
            <pc:docMk/>
            <pc:sldMk cId="1013788987" sldId="354"/>
            <ac:spMk id="6642" creationId="{BB8E8C3F-0C87-4660-8CE9-87122B51C443}"/>
          </ac:spMkLst>
        </pc:spChg>
        <pc:spChg chg="mod">
          <ac:chgData name="Ahmed  Sabbadi" userId="70d804c0-32c6-4119-a960-b1f1860fc858" providerId="ADAL" clId="{222E9BBA-FD00-7B4D-AB19-7E70DDB5AF47}" dt="2020-05-13T14:37:48.187" v="5966" actId="20577"/>
          <ac:spMkLst>
            <pc:docMk/>
            <pc:sldMk cId="1013788987" sldId="354"/>
            <ac:spMk id="6659" creationId="{FB0607C6-B9B8-41B4-AC72-0EC545838428}"/>
          </ac:spMkLst>
        </pc:spChg>
        <pc:graphicFrameChg chg="mod">
          <ac:chgData name="Ahmed  Sabbadi" userId="70d804c0-32c6-4119-a960-b1f1860fc858" providerId="ADAL" clId="{222E9BBA-FD00-7B4D-AB19-7E70DDB5AF47}" dt="2020-05-13T13:16:59.910" v="3753" actId="20577"/>
          <ac:graphicFrameMkLst>
            <pc:docMk/>
            <pc:sldMk cId="1013788987" sldId="354"/>
            <ac:graphicFrameMk id="22" creationId="{EDA21419-DBB0-44A8-AAA2-55E27F1C004E}"/>
          </ac:graphicFrameMkLst>
        </pc:graphicFrameChg>
        <pc:graphicFrameChg chg="mod">
          <ac:chgData name="Ahmed  Sabbadi" userId="70d804c0-32c6-4119-a960-b1f1860fc858" providerId="ADAL" clId="{222E9BBA-FD00-7B4D-AB19-7E70DDB5AF47}" dt="2020-05-13T14:38:51.149" v="6009" actId="20577"/>
          <ac:graphicFrameMkLst>
            <pc:docMk/>
            <pc:sldMk cId="1013788987" sldId="354"/>
            <ac:graphicFrameMk id="4299" creationId="{5276F315-A854-4809-8F29-6DB6F70F49C7}"/>
          </ac:graphicFrameMkLst>
        </pc:graphicFrameChg>
      </pc:sldChg>
      <pc:sldChg chg="addSp delSp modSp del">
        <pc:chgData name="Ahmed  Sabbadi" userId="70d804c0-32c6-4119-a960-b1f1860fc858" providerId="ADAL" clId="{222E9BBA-FD00-7B4D-AB19-7E70DDB5AF47}" dt="2020-05-13T14:37:14.448" v="5964" actId="2696"/>
        <pc:sldMkLst>
          <pc:docMk/>
          <pc:sldMk cId="2341950874" sldId="355"/>
        </pc:sldMkLst>
        <pc:spChg chg="add del mod">
          <ac:chgData name="Ahmed  Sabbadi" userId="70d804c0-32c6-4119-a960-b1f1860fc858" providerId="ADAL" clId="{222E9BBA-FD00-7B4D-AB19-7E70DDB5AF47}" dt="2020-05-13T13:21:22.248" v="3842" actId="478"/>
          <ac:spMkLst>
            <pc:docMk/>
            <pc:sldMk cId="2341950874" sldId="355"/>
            <ac:spMk id="12" creationId="{7FF9F41A-30AB-EA43-9BB0-34947C8B3415}"/>
          </ac:spMkLst>
        </pc:spChg>
        <pc:spChg chg="add del mod">
          <ac:chgData name="Ahmed  Sabbadi" userId="70d804c0-32c6-4119-a960-b1f1860fc858" providerId="ADAL" clId="{222E9BBA-FD00-7B4D-AB19-7E70DDB5AF47}" dt="2020-05-13T14:11:57.834" v="5397" actId="478"/>
          <ac:spMkLst>
            <pc:docMk/>
            <pc:sldMk cId="2341950874" sldId="355"/>
            <ac:spMk id="13" creationId="{E6655521-CD57-8941-9B72-4B5C394CF85B}"/>
          </ac:spMkLst>
        </pc:spChg>
        <pc:spChg chg="add del mod">
          <ac:chgData name="Ahmed  Sabbadi" userId="70d804c0-32c6-4119-a960-b1f1860fc858" providerId="ADAL" clId="{222E9BBA-FD00-7B4D-AB19-7E70DDB5AF47}" dt="2020-05-13T13:21:33.724" v="3845" actId="478"/>
          <ac:spMkLst>
            <pc:docMk/>
            <pc:sldMk cId="2341950874" sldId="355"/>
            <ac:spMk id="14" creationId="{1C61342E-4C1F-314F-8880-B54706A38A40}"/>
          </ac:spMkLst>
        </pc:spChg>
        <pc:spChg chg="add mod">
          <ac:chgData name="Ahmed  Sabbadi" userId="70d804c0-32c6-4119-a960-b1f1860fc858" providerId="ADAL" clId="{222E9BBA-FD00-7B4D-AB19-7E70DDB5AF47}" dt="2020-05-13T14:14:47.885" v="5478" actId="1076"/>
          <ac:spMkLst>
            <pc:docMk/>
            <pc:sldMk cId="2341950874" sldId="355"/>
            <ac:spMk id="15" creationId="{D27D3605-C0A4-334F-A890-DA618D90F53C}"/>
          </ac:spMkLst>
        </pc:spChg>
        <pc:spChg chg="add del mod">
          <ac:chgData name="Ahmed  Sabbadi" userId="70d804c0-32c6-4119-a960-b1f1860fc858" providerId="ADAL" clId="{222E9BBA-FD00-7B4D-AB19-7E70DDB5AF47}" dt="2020-05-13T14:11:56.313" v="5396" actId="478"/>
          <ac:spMkLst>
            <pc:docMk/>
            <pc:sldMk cId="2341950874" sldId="355"/>
            <ac:spMk id="17" creationId="{343F778C-7A74-BA4A-86C6-7F293D8F9BB8}"/>
          </ac:spMkLst>
        </pc:spChg>
        <pc:spChg chg="add mod">
          <ac:chgData name="Ahmed  Sabbadi" userId="70d804c0-32c6-4119-a960-b1f1860fc858" providerId="ADAL" clId="{222E9BBA-FD00-7B4D-AB19-7E70DDB5AF47}" dt="2020-05-13T14:12:42.537" v="5434" actId="20577"/>
          <ac:spMkLst>
            <pc:docMk/>
            <pc:sldMk cId="2341950874" sldId="355"/>
            <ac:spMk id="21" creationId="{F0469983-B18F-DB41-883A-8020E223FA38}"/>
          </ac:spMkLst>
        </pc:spChg>
        <pc:spChg chg="add mod">
          <ac:chgData name="Ahmed  Sabbadi" userId="70d804c0-32c6-4119-a960-b1f1860fc858" providerId="ADAL" clId="{222E9BBA-FD00-7B4D-AB19-7E70DDB5AF47}" dt="2020-05-13T14:12:39.830" v="5427" actId="20577"/>
          <ac:spMkLst>
            <pc:docMk/>
            <pc:sldMk cId="2341950874" sldId="355"/>
            <ac:spMk id="23" creationId="{A74CB234-1337-9246-A7D0-957A98879406}"/>
          </ac:spMkLst>
        </pc:spChg>
        <pc:spChg chg="add mod">
          <ac:chgData name="Ahmed  Sabbadi" userId="70d804c0-32c6-4119-a960-b1f1860fc858" providerId="ADAL" clId="{222E9BBA-FD00-7B4D-AB19-7E70DDB5AF47}" dt="2020-05-13T14:14:57.554" v="5488" actId="20577"/>
          <ac:spMkLst>
            <pc:docMk/>
            <pc:sldMk cId="2341950874" sldId="355"/>
            <ac:spMk id="28" creationId="{F7A466D2-4F71-DA4A-A376-0014A3973E9E}"/>
          </ac:spMkLst>
        </pc:spChg>
        <pc:spChg chg="add mod">
          <ac:chgData name="Ahmed  Sabbadi" userId="70d804c0-32c6-4119-a960-b1f1860fc858" providerId="ADAL" clId="{222E9BBA-FD00-7B4D-AB19-7E70DDB5AF47}" dt="2020-05-13T14:15:06.071" v="5496" actId="20577"/>
          <ac:spMkLst>
            <pc:docMk/>
            <pc:sldMk cId="2341950874" sldId="355"/>
            <ac:spMk id="29" creationId="{4520D838-A8F0-624F-ABC7-98963FC716DE}"/>
          </ac:spMkLst>
        </pc:spChg>
        <pc:spChg chg="add mod">
          <ac:chgData name="Ahmed  Sabbadi" userId="70d804c0-32c6-4119-a960-b1f1860fc858" providerId="ADAL" clId="{222E9BBA-FD00-7B4D-AB19-7E70DDB5AF47}" dt="2020-05-13T14:20:33.423" v="5752" actId="20577"/>
          <ac:spMkLst>
            <pc:docMk/>
            <pc:sldMk cId="2341950874" sldId="355"/>
            <ac:spMk id="30" creationId="{D3E77A12-1332-8D42-A131-5BBB73F840AE}"/>
          </ac:spMkLst>
        </pc:spChg>
        <pc:spChg chg="add mod">
          <ac:chgData name="Ahmed  Sabbadi" userId="70d804c0-32c6-4119-a960-b1f1860fc858" providerId="ADAL" clId="{222E9BBA-FD00-7B4D-AB19-7E70DDB5AF47}" dt="2020-05-13T14:18:50.183" v="5668" actId="1076"/>
          <ac:spMkLst>
            <pc:docMk/>
            <pc:sldMk cId="2341950874" sldId="355"/>
            <ac:spMk id="31" creationId="{CF46BA03-79DA-6A4D-8EE2-31C8D0B3B89A}"/>
          </ac:spMkLst>
        </pc:spChg>
        <pc:spChg chg="add mod">
          <ac:chgData name="Ahmed  Sabbadi" userId="70d804c0-32c6-4119-a960-b1f1860fc858" providerId="ADAL" clId="{222E9BBA-FD00-7B4D-AB19-7E70DDB5AF47}" dt="2020-05-13T14:21:16.583" v="5804" actId="20577"/>
          <ac:spMkLst>
            <pc:docMk/>
            <pc:sldMk cId="2341950874" sldId="355"/>
            <ac:spMk id="32" creationId="{F6261F68-1A1B-C246-8AFA-53EB0F193A60}"/>
          </ac:spMkLst>
        </pc:spChg>
        <pc:spChg chg="mod">
          <ac:chgData name="Ahmed  Sabbadi" userId="70d804c0-32c6-4119-a960-b1f1860fc858" providerId="ADAL" clId="{222E9BBA-FD00-7B4D-AB19-7E70DDB5AF47}" dt="2020-05-13T14:10:33.499" v="5391" actId="20577"/>
          <ac:spMkLst>
            <pc:docMk/>
            <pc:sldMk cId="2341950874" sldId="355"/>
            <ac:spMk id="35" creationId="{691A7434-3618-4AA4-B57A-437BDD403A73}"/>
          </ac:spMkLst>
        </pc:spChg>
        <pc:spChg chg="mod">
          <ac:chgData name="Ahmed  Sabbadi" userId="70d804c0-32c6-4119-a960-b1f1860fc858" providerId="ADAL" clId="{222E9BBA-FD00-7B4D-AB19-7E70DDB5AF47}" dt="2020-05-13T14:12:08.487" v="5406" actId="1076"/>
          <ac:spMkLst>
            <pc:docMk/>
            <pc:sldMk cId="2341950874" sldId="355"/>
            <ac:spMk id="6658" creationId="{C36B1336-E0A3-4A02-B515-88AC13C9CB98}"/>
          </ac:spMkLst>
        </pc:spChg>
        <pc:spChg chg="del">
          <ac:chgData name="Ahmed  Sabbadi" userId="70d804c0-32c6-4119-a960-b1f1860fc858" providerId="ADAL" clId="{222E9BBA-FD00-7B4D-AB19-7E70DDB5AF47}" dt="2020-05-13T13:26:22.638" v="3872" actId="478"/>
          <ac:spMkLst>
            <pc:docMk/>
            <pc:sldMk cId="2341950874" sldId="355"/>
            <ac:spMk id="6659" creationId="{FB0607C6-B9B8-41B4-AC72-0EC545838428}"/>
          </ac:spMkLst>
        </pc:spChg>
        <pc:graphicFrameChg chg="del">
          <ac:chgData name="Ahmed  Sabbadi" userId="70d804c0-32c6-4119-a960-b1f1860fc858" providerId="ADAL" clId="{222E9BBA-FD00-7B4D-AB19-7E70DDB5AF47}" dt="2020-05-13T13:11:36.314" v="3709" actId="478"/>
          <ac:graphicFrameMkLst>
            <pc:docMk/>
            <pc:sldMk cId="2341950874" sldId="355"/>
            <ac:graphicFrameMk id="22" creationId="{EDA21419-DBB0-44A8-AAA2-55E27F1C004E}"/>
          </ac:graphicFrameMkLst>
        </pc:graphicFrameChg>
        <pc:graphicFrameChg chg="del">
          <ac:chgData name="Ahmed  Sabbadi" userId="70d804c0-32c6-4119-a960-b1f1860fc858" providerId="ADAL" clId="{222E9BBA-FD00-7B4D-AB19-7E70DDB5AF47}" dt="2020-05-13T13:11:39.077" v="3710" actId="478"/>
          <ac:graphicFrameMkLst>
            <pc:docMk/>
            <pc:sldMk cId="2341950874" sldId="355"/>
            <ac:graphicFrameMk id="4299" creationId="{5276F315-A854-4809-8F29-6DB6F70F49C7}"/>
          </ac:graphicFrameMkLst>
        </pc:graphicFrameChg>
        <pc:picChg chg="add del mod">
          <ac:chgData name="Ahmed  Sabbadi" userId="70d804c0-32c6-4119-a960-b1f1860fc858" providerId="ADAL" clId="{222E9BBA-FD00-7B4D-AB19-7E70DDB5AF47}" dt="2020-05-13T14:12:54.237" v="5437" actId="478"/>
          <ac:picMkLst>
            <pc:docMk/>
            <pc:sldMk cId="2341950874" sldId="355"/>
            <ac:picMk id="16" creationId="{33618912-9194-794E-8903-9307AB942BE7}"/>
          </ac:picMkLst>
        </pc:picChg>
        <pc:picChg chg="add del mod">
          <ac:chgData name="Ahmed  Sabbadi" userId="70d804c0-32c6-4119-a960-b1f1860fc858" providerId="ADAL" clId="{222E9BBA-FD00-7B4D-AB19-7E70DDB5AF47}" dt="2020-05-13T13:23:21.721" v="3863" actId="478"/>
          <ac:picMkLst>
            <pc:docMk/>
            <pc:sldMk cId="2341950874" sldId="355"/>
            <ac:picMk id="18" creationId="{754270C7-B9FF-364D-AB2E-EF881430647B}"/>
          </ac:picMkLst>
        </pc:picChg>
        <pc:picChg chg="add del mod">
          <ac:chgData name="Ahmed  Sabbadi" userId="70d804c0-32c6-4119-a960-b1f1860fc858" providerId="ADAL" clId="{222E9BBA-FD00-7B4D-AB19-7E70DDB5AF47}" dt="2020-05-13T14:14:03.325" v="5458" actId="478"/>
          <ac:picMkLst>
            <pc:docMk/>
            <pc:sldMk cId="2341950874" sldId="355"/>
            <ac:picMk id="19" creationId="{F28CF453-3D85-0F41-BB6E-53DBD903745A}"/>
          </ac:picMkLst>
        </pc:picChg>
        <pc:cxnChg chg="add mod">
          <ac:chgData name="Ahmed  Sabbadi" userId="70d804c0-32c6-4119-a960-b1f1860fc858" providerId="ADAL" clId="{222E9BBA-FD00-7B4D-AB19-7E70DDB5AF47}" dt="2020-05-13T14:13:50.871" v="5454" actId="692"/>
          <ac:cxnSpMkLst>
            <pc:docMk/>
            <pc:sldMk cId="2341950874" sldId="355"/>
            <ac:cxnSpMk id="20" creationId="{6B16BB18-5172-C542-A6C1-B81A386D1022}"/>
          </ac:cxnSpMkLst>
        </pc:cxnChg>
        <pc:cxnChg chg="add mod">
          <ac:chgData name="Ahmed  Sabbadi" userId="70d804c0-32c6-4119-a960-b1f1860fc858" providerId="ADAL" clId="{222E9BBA-FD00-7B4D-AB19-7E70DDB5AF47}" dt="2020-05-13T14:14:01.999" v="5457" actId="1076"/>
          <ac:cxnSpMkLst>
            <pc:docMk/>
            <pc:sldMk cId="2341950874" sldId="355"/>
            <ac:cxnSpMk id="25" creationId="{E78D15BD-991E-084B-8A1F-F19EDD246F71}"/>
          </ac:cxnSpMkLst>
        </pc:cxnChg>
        <pc:cxnChg chg="add mod">
          <ac:chgData name="Ahmed  Sabbadi" userId="70d804c0-32c6-4119-a960-b1f1860fc858" providerId="ADAL" clId="{222E9BBA-FD00-7B4D-AB19-7E70DDB5AF47}" dt="2020-05-13T14:14:27.878" v="5472" actId="1076"/>
          <ac:cxnSpMkLst>
            <pc:docMk/>
            <pc:sldMk cId="2341950874" sldId="355"/>
            <ac:cxnSpMk id="26" creationId="{F130A5D0-D44F-7546-BD5F-5C54A4005310}"/>
          </ac:cxnSpMkLst>
        </pc:cxnChg>
        <pc:cxnChg chg="add mod">
          <ac:chgData name="Ahmed  Sabbadi" userId="70d804c0-32c6-4119-a960-b1f1860fc858" providerId="ADAL" clId="{222E9BBA-FD00-7B4D-AB19-7E70DDB5AF47}" dt="2020-05-13T14:14:34.649" v="5474" actId="1076"/>
          <ac:cxnSpMkLst>
            <pc:docMk/>
            <pc:sldMk cId="2341950874" sldId="355"/>
            <ac:cxnSpMk id="27" creationId="{C962B61A-09B9-0F4D-AB93-E5E6098B7E79}"/>
          </ac:cxnSpMkLst>
        </pc:cxnChg>
        <pc:cxnChg chg="mod">
          <ac:chgData name="Ahmed  Sabbadi" userId="70d804c0-32c6-4119-a960-b1f1860fc858" providerId="ADAL" clId="{222E9BBA-FD00-7B4D-AB19-7E70DDB5AF47}" dt="2020-05-13T14:13:55.765" v="5455" actId="108"/>
          <ac:cxnSpMkLst>
            <pc:docMk/>
            <pc:sldMk cId="2341950874" sldId="355"/>
            <ac:cxnSpMk id="6675" creationId="{FC0BE8D9-54D3-4832-8CC0-1737FA183882}"/>
          </ac:cxnSpMkLst>
        </pc:cxnChg>
      </pc:sldChg>
      <pc:sldChg chg="ord">
        <pc:chgData name="Ahmed  Sabbadi" userId="70d804c0-32c6-4119-a960-b1f1860fc858" providerId="ADAL" clId="{222E9BBA-FD00-7B4D-AB19-7E70DDB5AF47}" dt="2020-05-13T14:16:24.793" v="5498"/>
        <pc:sldMkLst>
          <pc:docMk/>
          <pc:sldMk cId="508974244" sldId="356"/>
        </pc:sldMkLst>
      </pc:sldChg>
      <pc:sldChg chg="ord">
        <pc:chgData name="Ahmed  Sabbadi" userId="70d804c0-32c6-4119-a960-b1f1860fc858" providerId="ADAL" clId="{222E9BBA-FD00-7B4D-AB19-7E70DDB5AF47}" dt="2020-05-13T14:16:24.793" v="5498"/>
        <pc:sldMkLst>
          <pc:docMk/>
          <pc:sldMk cId="3995453669" sldId="357"/>
        </pc:sldMkLst>
      </pc:sldChg>
      <pc:sldChg chg="addSp delSp modSp add del">
        <pc:chgData name="Ahmed  Sabbadi" userId="70d804c0-32c6-4119-a960-b1f1860fc858" providerId="ADAL" clId="{222E9BBA-FD00-7B4D-AB19-7E70DDB5AF47}" dt="2020-05-13T13:38:22.980" v="4140" actId="2696"/>
        <pc:sldMkLst>
          <pc:docMk/>
          <pc:sldMk cId="3425204411" sldId="358"/>
        </pc:sldMkLst>
        <pc:spChg chg="del">
          <ac:chgData name="Ahmed  Sabbadi" userId="70d804c0-32c6-4119-a960-b1f1860fc858" providerId="ADAL" clId="{222E9BBA-FD00-7B4D-AB19-7E70DDB5AF47}" dt="2020-05-13T13:38:06.448" v="4136" actId="478"/>
          <ac:spMkLst>
            <pc:docMk/>
            <pc:sldMk cId="3425204411" sldId="358"/>
            <ac:spMk id="2" creationId="{7794A972-AE14-492F-9E35-DA6146E7F5D4}"/>
          </ac:spMkLst>
        </pc:spChg>
        <pc:spChg chg="add del mod">
          <ac:chgData name="Ahmed  Sabbadi" userId="70d804c0-32c6-4119-a960-b1f1860fc858" providerId="ADAL" clId="{222E9BBA-FD00-7B4D-AB19-7E70DDB5AF47}" dt="2020-05-13T13:38:09.402" v="4138" actId="478"/>
          <ac:spMkLst>
            <pc:docMk/>
            <pc:sldMk cId="3425204411" sldId="358"/>
            <ac:spMk id="5" creationId="{15263B28-2A24-A148-A906-47EC2C12AF95}"/>
          </ac:spMkLst>
        </pc:spChg>
      </pc:sldChg>
      <pc:sldChg chg="addSp delSp modSp add">
        <pc:chgData name="Ahmed  Sabbadi" userId="70d804c0-32c6-4119-a960-b1f1860fc858" providerId="ADAL" clId="{222E9BBA-FD00-7B4D-AB19-7E70DDB5AF47}" dt="2020-05-17T19:40:38.420" v="28281" actId="20577"/>
        <pc:sldMkLst>
          <pc:docMk/>
          <pc:sldMk cId="112467898" sldId="359"/>
        </pc:sldMkLst>
        <pc:spChg chg="mod">
          <ac:chgData name="Ahmed  Sabbadi" userId="70d804c0-32c6-4119-a960-b1f1860fc858" providerId="ADAL" clId="{222E9BBA-FD00-7B4D-AB19-7E70DDB5AF47}" dt="2020-05-17T19:37:58.947" v="28252" actId="2711"/>
          <ac:spMkLst>
            <pc:docMk/>
            <pc:sldMk cId="112467898" sldId="359"/>
            <ac:spMk id="2" creationId="{7794A972-AE14-492F-9E35-DA6146E7F5D4}"/>
          </ac:spMkLst>
        </pc:spChg>
        <pc:spChg chg="del">
          <ac:chgData name="Ahmed  Sabbadi" userId="70d804c0-32c6-4119-a960-b1f1860fc858" providerId="ADAL" clId="{222E9BBA-FD00-7B4D-AB19-7E70DDB5AF47}" dt="2020-05-13T13:39:40.492" v="4205" actId="478"/>
          <ac:spMkLst>
            <pc:docMk/>
            <pc:sldMk cId="112467898" sldId="359"/>
            <ac:spMk id="3" creationId="{DF737131-B201-4410-B84C-403657527281}"/>
          </ac:spMkLst>
        </pc:spChg>
        <pc:spChg chg="add del mod">
          <ac:chgData name="Ahmed  Sabbadi" userId="70d804c0-32c6-4119-a960-b1f1860fc858" providerId="ADAL" clId="{222E9BBA-FD00-7B4D-AB19-7E70DDB5AF47}" dt="2020-05-13T13:39:53.301" v="4206" actId="478"/>
          <ac:spMkLst>
            <pc:docMk/>
            <pc:sldMk cId="112467898" sldId="359"/>
            <ac:spMk id="5" creationId="{52FD05F9-844D-544C-8F55-6FF9162C000E}"/>
          </ac:spMkLst>
        </pc:spChg>
        <pc:spChg chg="add del mod">
          <ac:chgData name="Ahmed  Sabbadi" userId="70d804c0-32c6-4119-a960-b1f1860fc858" providerId="ADAL" clId="{222E9BBA-FD00-7B4D-AB19-7E70DDB5AF47}" dt="2020-05-16T10:05:24.652" v="17669" actId="478"/>
          <ac:spMkLst>
            <pc:docMk/>
            <pc:sldMk cId="112467898" sldId="359"/>
            <ac:spMk id="7" creationId="{697B3049-82F1-B742-BB14-D2DFD8FA20C2}"/>
          </ac:spMkLst>
        </pc:spChg>
        <pc:spChg chg="add del mod">
          <ac:chgData name="Ahmed  Sabbadi" userId="70d804c0-32c6-4119-a960-b1f1860fc858" providerId="ADAL" clId="{222E9BBA-FD00-7B4D-AB19-7E70DDB5AF47}" dt="2020-05-16T10:07:16.368" v="17775" actId="478"/>
          <ac:spMkLst>
            <pc:docMk/>
            <pc:sldMk cId="112467898" sldId="359"/>
            <ac:spMk id="8" creationId="{4EE425AC-D128-7449-A58C-EF43E247FAB8}"/>
          </ac:spMkLst>
        </pc:spChg>
        <pc:spChg chg="add del mod">
          <ac:chgData name="Ahmed  Sabbadi" userId="70d804c0-32c6-4119-a960-b1f1860fc858" providerId="ADAL" clId="{222E9BBA-FD00-7B4D-AB19-7E70DDB5AF47}" dt="2020-05-14T11:45:22.050" v="10340" actId="478"/>
          <ac:spMkLst>
            <pc:docMk/>
            <pc:sldMk cId="112467898" sldId="359"/>
            <ac:spMk id="10" creationId="{805FE442-411F-ED46-8277-F1B936AD1F84}"/>
          </ac:spMkLst>
        </pc:spChg>
        <pc:spChg chg="add del mod">
          <ac:chgData name="Ahmed  Sabbadi" userId="70d804c0-32c6-4119-a960-b1f1860fc858" providerId="ADAL" clId="{222E9BBA-FD00-7B4D-AB19-7E70DDB5AF47}" dt="2020-05-14T11:58:15.745" v="11081" actId="478"/>
          <ac:spMkLst>
            <pc:docMk/>
            <pc:sldMk cId="112467898" sldId="359"/>
            <ac:spMk id="11" creationId="{E904472E-A589-2F44-8BB9-67705FDAE8DC}"/>
          </ac:spMkLst>
        </pc:spChg>
        <pc:spChg chg="add del mod">
          <ac:chgData name="Ahmed  Sabbadi" userId="70d804c0-32c6-4119-a960-b1f1860fc858" providerId="ADAL" clId="{222E9BBA-FD00-7B4D-AB19-7E70DDB5AF47}" dt="2020-05-16T10:05:24.652" v="17669" actId="478"/>
          <ac:spMkLst>
            <pc:docMk/>
            <pc:sldMk cId="112467898" sldId="359"/>
            <ac:spMk id="12" creationId="{C63F7099-1991-CE45-807D-43CC459F0CD3}"/>
          </ac:spMkLst>
        </pc:spChg>
        <pc:spChg chg="add del mod">
          <ac:chgData name="Ahmed  Sabbadi" userId="70d804c0-32c6-4119-a960-b1f1860fc858" providerId="ADAL" clId="{222E9BBA-FD00-7B4D-AB19-7E70DDB5AF47}" dt="2020-05-16T18:08:47.080" v="20045" actId="478"/>
          <ac:spMkLst>
            <pc:docMk/>
            <pc:sldMk cId="112467898" sldId="359"/>
            <ac:spMk id="13" creationId="{63F2536B-0B78-D44E-B13B-C9616F3299A8}"/>
          </ac:spMkLst>
        </pc:spChg>
        <pc:spChg chg="add mod">
          <ac:chgData name="Ahmed  Sabbadi" userId="70d804c0-32c6-4119-a960-b1f1860fc858" providerId="ADAL" clId="{222E9BBA-FD00-7B4D-AB19-7E70DDB5AF47}" dt="2020-05-17T18:25:24.730" v="25722" actId="20577"/>
          <ac:spMkLst>
            <pc:docMk/>
            <pc:sldMk cId="112467898" sldId="359"/>
            <ac:spMk id="14" creationId="{8981B13A-1705-134B-9322-437C12726E1F}"/>
          </ac:spMkLst>
        </pc:spChg>
        <pc:spChg chg="add del mod">
          <ac:chgData name="Ahmed  Sabbadi" userId="70d804c0-32c6-4119-a960-b1f1860fc858" providerId="ADAL" clId="{222E9BBA-FD00-7B4D-AB19-7E70DDB5AF47}" dt="2020-05-14T11:58:15.745" v="11081" actId="478"/>
          <ac:spMkLst>
            <pc:docMk/>
            <pc:sldMk cId="112467898" sldId="359"/>
            <ac:spMk id="15" creationId="{E5B235CB-26FF-EB4C-A2FA-99E33096B8C5}"/>
          </ac:spMkLst>
        </pc:spChg>
        <pc:spChg chg="mod">
          <ac:chgData name="Ahmed  Sabbadi" userId="70d804c0-32c6-4119-a960-b1f1860fc858" providerId="ADAL" clId="{222E9BBA-FD00-7B4D-AB19-7E70DDB5AF47}" dt="2020-05-17T19:39:44.358" v="28279" actId="2711"/>
          <ac:spMkLst>
            <pc:docMk/>
            <pc:sldMk cId="112467898" sldId="359"/>
            <ac:spMk id="16" creationId="{B689CD30-2BB2-4337-8C55-26E41C9203F3}"/>
          </ac:spMkLst>
        </pc:spChg>
        <pc:spChg chg="add del mod">
          <ac:chgData name="Ahmed  Sabbadi" userId="70d804c0-32c6-4119-a960-b1f1860fc858" providerId="ADAL" clId="{222E9BBA-FD00-7B4D-AB19-7E70DDB5AF47}" dt="2020-05-16T10:05:24.652" v="17669" actId="478"/>
          <ac:spMkLst>
            <pc:docMk/>
            <pc:sldMk cId="112467898" sldId="359"/>
            <ac:spMk id="16" creationId="{F3A09CB8-5D5C-0244-A303-01E1DAD382B1}"/>
          </ac:spMkLst>
        </pc:spChg>
        <pc:spChg chg="add mod">
          <ac:chgData name="Ahmed  Sabbadi" userId="70d804c0-32c6-4119-a960-b1f1860fc858" providerId="ADAL" clId="{222E9BBA-FD00-7B4D-AB19-7E70DDB5AF47}" dt="2020-05-17T19:38:09.321" v="28253" actId="2711"/>
          <ac:spMkLst>
            <pc:docMk/>
            <pc:sldMk cId="112467898" sldId="359"/>
            <ac:spMk id="17" creationId="{65867079-8AB1-BF4B-8F23-650011C44647}"/>
          </ac:spMkLst>
        </pc:spChg>
        <pc:spChg chg="add del mod">
          <ac:chgData name="Ahmed  Sabbadi" userId="70d804c0-32c6-4119-a960-b1f1860fc858" providerId="ADAL" clId="{222E9BBA-FD00-7B4D-AB19-7E70DDB5AF47}" dt="2020-05-16T18:15:27.088" v="20594" actId="478"/>
          <ac:spMkLst>
            <pc:docMk/>
            <pc:sldMk cId="112467898" sldId="359"/>
            <ac:spMk id="18" creationId="{2F8731FC-D8BD-464B-ADA0-47B88CEE1565}"/>
          </ac:spMkLst>
        </pc:spChg>
        <pc:spChg chg="add del mod">
          <ac:chgData name="Ahmed  Sabbadi" userId="70d804c0-32c6-4119-a960-b1f1860fc858" providerId="ADAL" clId="{222E9BBA-FD00-7B4D-AB19-7E70DDB5AF47}" dt="2020-05-14T11:58:15.745" v="11081" actId="478"/>
          <ac:spMkLst>
            <pc:docMk/>
            <pc:sldMk cId="112467898" sldId="359"/>
            <ac:spMk id="19" creationId="{4211D44B-CE7C-C74F-8D97-1BEA58E3FCAD}"/>
          </ac:spMkLst>
        </pc:spChg>
        <pc:spChg chg="add del mod">
          <ac:chgData name="Ahmed  Sabbadi" userId="70d804c0-32c6-4119-a960-b1f1860fc858" providerId="ADAL" clId="{222E9BBA-FD00-7B4D-AB19-7E70DDB5AF47}" dt="2020-05-16T10:05:24.652" v="17669" actId="478"/>
          <ac:spMkLst>
            <pc:docMk/>
            <pc:sldMk cId="112467898" sldId="359"/>
            <ac:spMk id="20" creationId="{38A83586-475E-5D4A-B8B1-858A60647581}"/>
          </ac:spMkLst>
        </pc:spChg>
        <pc:spChg chg="mod">
          <ac:chgData name="Ahmed  Sabbadi" userId="70d804c0-32c6-4119-a960-b1f1860fc858" providerId="ADAL" clId="{222E9BBA-FD00-7B4D-AB19-7E70DDB5AF47}" dt="2020-05-17T19:39:44.358" v="28279" actId="2711"/>
          <ac:spMkLst>
            <pc:docMk/>
            <pc:sldMk cId="112467898" sldId="359"/>
            <ac:spMk id="20" creationId="{C9675B4E-3916-4715-A80B-25BFA7C9354C}"/>
          </ac:spMkLst>
        </pc:spChg>
        <pc:spChg chg="add mod">
          <ac:chgData name="Ahmed  Sabbadi" userId="70d804c0-32c6-4119-a960-b1f1860fc858" providerId="ADAL" clId="{222E9BBA-FD00-7B4D-AB19-7E70DDB5AF47}" dt="2020-05-17T19:38:09.321" v="28253" actId="2711"/>
          <ac:spMkLst>
            <pc:docMk/>
            <pc:sldMk cId="112467898" sldId="359"/>
            <ac:spMk id="21" creationId="{09E0C2C5-B619-FF43-8134-333F7ABFF62D}"/>
          </ac:spMkLst>
        </pc:spChg>
        <pc:spChg chg="add del mod">
          <ac:chgData name="Ahmed  Sabbadi" userId="70d804c0-32c6-4119-a960-b1f1860fc858" providerId="ADAL" clId="{222E9BBA-FD00-7B4D-AB19-7E70DDB5AF47}" dt="2020-05-16T18:15:28.552" v="20595" actId="478"/>
          <ac:spMkLst>
            <pc:docMk/>
            <pc:sldMk cId="112467898" sldId="359"/>
            <ac:spMk id="22" creationId="{F83B0653-C9DB-C840-83FF-6C6B7567615C}"/>
          </ac:spMkLst>
        </pc:spChg>
        <pc:spChg chg="add del mod">
          <ac:chgData name="Ahmed  Sabbadi" userId="70d804c0-32c6-4119-a960-b1f1860fc858" providerId="ADAL" clId="{222E9BBA-FD00-7B4D-AB19-7E70DDB5AF47}" dt="2020-05-14T11:58:15.745" v="11081" actId="478"/>
          <ac:spMkLst>
            <pc:docMk/>
            <pc:sldMk cId="112467898" sldId="359"/>
            <ac:spMk id="23" creationId="{BF567C28-BA6E-D44A-B2F0-A1FDACE7CC6C}"/>
          </ac:spMkLst>
        </pc:spChg>
        <pc:spChg chg="add del mod">
          <ac:chgData name="Ahmed  Sabbadi" userId="70d804c0-32c6-4119-a960-b1f1860fc858" providerId="ADAL" clId="{222E9BBA-FD00-7B4D-AB19-7E70DDB5AF47}" dt="2020-05-14T11:55:54.169" v="10924" actId="478"/>
          <ac:spMkLst>
            <pc:docMk/>
            <pc:sldMk cId="112467898" sldId="359"/>
            <ac:spMk id="24" creationId="{49AC9A0D-3240-7347-B103-0E5DB4C818B6}"/>
          </ac:spMkLst>
        </pc:spChg>
        <pc:spChg chg="add del mod">
          <ac:chgData name="Ahmed  Sabbadi" userId="70d804c0-32c6-4119-a960-b1f1860fc858" providerId="ADAL" clId="{222E9BBA-FD00-7B4D-AB19-7E70DDB5AF47}" dt="2020-05-14T11:55:54.169" v="10924" actId="478"/>
          <ac:spMkLst>
            <pc:docMk/>
            <pc:sldMk cId="112467898" sldId="359"/>
            <ac:spMk id="25" creationId="{B12E9DD4-E7C3-9F49-94D5-2422C4C43B41}"/>
          </ac:spMkLst>
        </pc:spChg>
        <pc:spChg chg="add del mod">
          <ac:chgData name="Ahmed  Sabbadi" userId="70d804c0-32c6-4119-a960-b1f1860fc858" providerId="ADAL" clId="{222E9BBA-FD00-7B4D-AB19-7E70DDB5AF47}" dt="2020-05-14T11:55:54.169" v="10924" actId="478"/>
          <ac:spMkLst>
            <pc:docMk/>
            <pc:sldMk cId="112467898" sldId="359"/>
            <ac:spMk id="26" creationId="{844D35F9-F7E6-1B42-8FAC-0DD49BBC201B}"/>
          </ac:spMkLst>
        </pc:spChg>
        <pc:spChg chg="add del mod">
          <ac:chgData name="Ahmed  Sabbadi" userId="70d804c0-32c6-4119-a960-b1f1860fc858" providerId="ADAL" clId="{222E9BBA-FD00-7B4D-AB19-7E70DDB5AF47}" dt="2020-05-14T11:55:54.169" v="10924" actId="478"/>
          <ac:spMkLst>
            <pc:docMk/>
            <pc:sldMk cId="112467898" sldId="359"/>
            <ac:spMk id="27" creationId="{37754A3A-CBB4-7D49-AB8E-CEAE90F0CEA6}"/>
          </ac:spMkLst>
        </pc:spChg>
        <pc:spChg chg="add del mod">
          <ac:chgData name="Ahmed  Sabbadi" userId="70d804c0-32c6-4119-a960-b1f1860fc858" providerId="ADAL" clId="{222E9BBA-FD00-7B4D-AB19-7E70DDB5AF47}" dt="2020-05-14T11:47:38.127" v="10483" actId="478"/>
          <ac:spMkLst>
            <pc:docMk/>
            <pc:sldMk cId="112467898" sldId="359"/>
            <ac:spMk id="28" creationId="{68A42404-6590-AE47-A2D0-E45BEF6C0A45}"/>
          </ac:spMkLst>
        </pc:spChg>
        <pc:spChg chg="add mod">
          <ac:chgData name="Ahmed  Sabbadi" userId="70d804c0-32c6-4119-a960-b1f1860fc858" providerId="ADAL" clId="{222E9BBA-FD00-7B4D-AB19-7E70DDB5AF47}" dt="2020-05-17T19:39:44.358" v="28279" actId="2711"/>
          <ac:spMkLst>
            <pc:docMk/>
            <pc:sldMk cId="112467898" sldId="359"/>
            <ac:spMk id="29" creationId="{63898052-DE6D-024B-9587-FF1111B95DA2}"/>
          </ac:spMkLst>
        </pc:spChg>
        <pc:spChg chg="add mod">
          <ac:chgData name="Ahmed  Sabbadi" userId="70d804c0-32c6-4119-a960-b1f1860fc858" providerId="ADAL" clId="{222E9BBA-FD00-7B4D-AB19-7E70DDB5AF47}" dt="2020-05-17T19:40:38.420" v="28281" actId="20577"/>
          <ac:spMkLst>
            <pc:docMk/>
            <pc:sldMk cId="112467898" sldId="359"/>
            <ac:spMk id="30" creationId="{D37AAD0D-C447-9E41-B3EC-3C9C4FBA62CC}"/>
          </ac:spMkLst>
        </pc:spChg>
        <pc:spChg chg="add del mod">
          <ac:chgData name="Ahmed  Sabbadi" userId="70d804c0-32c6-4119-a960-b1f1860fc858" providerId="ADAL" clId="{222E9BBA-FD00-7B4D-AB19-7E70DDB5AF47}" dt="2020-05-16T18:03:11.695" v="19912" actId="478"/>
          <ac:spMkLst>
            <pc:docMk/>
            <pc:sldMk cId="112467898" sldId="359"/>
            <ac:spMk id="31" creationId="{899879DD-52D8-0540-BAE4-D3BD5E281727}"/>
          </ac:spMkLst>
        </pc:spChg>
        <pc:spChg chg="add del mod">
          <ac:chgData name="Ahmed  Sabbadi" userId="70d804c0-32c6-4119-a960-b1f1860fc858" providerId="ADAL" clId="{222E9BBA-FD00-7B4D-AB19-7E70DDB5AF47}" dt="2020-05-14T11:59:52.279" v="11275"/>
          <ac:spMkLst>
            <pc:docMk/>
            <pc:sldMk cId="112467898" sldId="359"/>
            <ac:spMk id="32" creationId="{DA634E00-D7B5-964B-A847-AABDB355D0E5}"/>
          </ac:spMkLst>
        </pc:spChg>
        <pc:spChg chg="add mod">
          <ac:chgData name="Ahmed  Sabbadi" userId="70d804c0-32c6-4119-a960-b1f1860fc858" providerId="ADAL" clId="{222E9BBA-FD00-7B4D-AB19-7E70DDB5AF47}" dt="2020-05-17T19:38:09.321" v="28253" actId="2711"/>
          <ac:spMkLst>
            <pc:docMk/>
            <pc:sldMk cId="112467898" sldId="359"/>
            <ac:spMk id="33" creationId="{1211C214-D749-1D4A-9F3D-EBCDF0B02F95}"/>
          </ac:spMkLst>
        </pc:spChg>
        <pc:spChg chg="add mod">
          <ac:chgData name="Ahmed  Sabbadi" userId="70d804c0-32c6-4119-a960-b1f1860fc858" providerId="ADAL" clId="{222E9BBA-FD00-7B4D-AB19-7E70DDB5AF47}" dt="2020-05-17T19:39:55.882" v="28280" actId="2711"/>
          <ac:spMkLst>
            <pc:docMk/>
            <pc:sldMk cId="112467898" sldId="359"/>
            <ac:spMk id="34" creationId="{4B987359-6E09-1841-B825-ECB362FBC2C3}"/>
          </ac:spMkLst>
        </pc:spChg>
        <pc:spChg chg="add mod">
          <ac:chgData name="Ahmed  Sabbadi" userId="70d804c0-32c6-4119-a960-b1f1860fc858" providerId="ADAL" clId="{222E9BBA-FD00-7B4D-AB19-7E70DDB5AF47}" dt="2020-05-17T19:39:55.882" v="28280" actId="2711"/>
          <ac:spMkLst>
            <pc:docMk/>
            <pc:sldMk cId="112467898" sldId="359"/>
            <ac:spMk id="35" creationId="{A014A9A2-5ECD-1B4B-AA3A-1C91B9018712}"/>
          </ac:spMkLst>
        </pc:spChg>
        <pc:spChg chg="add mod">
          <ac:chgData name="Ahmed  Sabbadi" userId="70d804c0-32c6-4119-a960-b1f1860fc858" providerId="ADAL" clId="{222E9BBA-FD00-7B4D-AB19-7E70DDB5AF47}" dt="2020-05-17T09:28:30.387" v="21144" actId="14100"/>
          <ac:spMkLst>
            <pc:docMk/>
            <pc:sldMk cId="112467898" sldId="359"/>
            <ac:spMk id="36" creationId="{E3F66F46-1D0B-764A-BB9A-1003A37E811D}"/>
          </ac:spMkLst>
        </pc:spChg>
        <pc:spChg chg="add del mod">
          <ac:chgData name="Ahmed  Sabbadi" userId="70d804c0-32c6-4119-a960-b1f1860fc858" providerId="ADAL" clId="{222E9BBA-FD00-7B4D-AB19-7E70DDB5AF47}" dt="2020-05-17T14:37:15.727" v="21447" actId="478"/>
          <ac:spMkLst>
            <pc:docMk/>
            <pc:sldMk cId="112467898" sldId="359"/>
            <ac:spMk id="37" creationId="{8DB2EB72-97B3-FC47-A38A-2C0B7662B072}"/>
          </ac:spMkLst>
        </pc:spChg>
        <pc:cxnChg chg="add del mod">
          <ac:chgData name="Ahmed  Sabbadi" userId="70d804c0-32c6-4119-a960-b1f1860fc858" providerId="ADAL" clId="{222E9BBA-FD00-7B4D-AB19-7E70DDB5AF47}" dt="2020-05-16T10:05:20.594" v="17668" actId="478"/>
          <ac:cxnSpMkLst>
            <pc:docMk/>
            <pc:sldMk cId="112467898" sldId="359"/>
            <ac:cxnSpMk id="6" creationId="{28508E14-D832-AC4B-97A0-CABFB8A7BBA9}"/>
          </ac:cxnSpMkLst>
        </pc:cxnChg>
      </pc:sldChg>
      <pc:sldChg chg="addSp delSp modSp add del">
        <pc:chgData name="Ahmed  Sabbadi" userId="70d804c0-32c6-4119-a960-b1f1860fc858" providerId="ADAL" clId="{222E9BBA-FD00-7B4D-AB19-7E70DDB5AF47}" dt="2020-05-13T17:05:41.286" v="6242" actId="2696"/>
        <pc:sldMkLst>
          <pc:docMk/>
          <pc:sldMk cId="1408753642" sldId="360"/>
        </pc:sldMkLst>
        <pc:spChg chg="del">
          <ac:chgData name="Ahmed  Sabbadi" userId="70d804c0-32c6-4119-a960-b1f1860fc858" providerId="ADAL" clId="{222E9BBA-FD00-7B4D-AB19-7E70DDB5AF47}" dt="2020-05-13T16:23:32.028" v="6221"/>
          <ac:spMkLst>
            <pc:docMk/>
            <pc:sldMk cId="1408753642" sldId="360"/>
            <ac:spMk id="3" creationId="{C6847645-2163-8C47-BA2C-E1966EECFE04}"/>
          </ac:spMkLst>
        </pc:spChg>
        <pc:picChg chg="add mod">
          <ac:chgData name="Ahmed  Sabbadi" userId="70d804c0-32c6-4119-a960-b1f1860fc858" providerId="ADAL" clId="{222E9BBA-FD00-7B4D-AB19-7E70DDB5AF47}" dt="2020-05-13T16:24:13.265" v="6231" actId="14100"/>
          <ac:picMkLst>
            <pc:docMk/>
            <pc:sldMk cId="1408753642" sldId="360"/>
            <ac:picMk id="5" creationId="{7D18EDB6-7F8E-DC44-8E12-423C7FADB4D4}"/>
          </ac:picMkLst>
        </pc:picChg>
        <pc:picChg chg="add mod">
          <ac:chgData name="Ahmed  Sabbadi" userId="70d804c0-32c6-4119-a960-b1f1860fc858" providerId="ADAL" clId="{222E9BBA-FD00-7B4D-AB19-7E70DDB5AF47}" dt="2020-05-13T16:24:06.703" v="6228" actId="1076"/>
          <ac:picMkLst>
            <pc:docMk/>
            <pc:sldMk cId="1408753642" sldId="360"/>
            <ac:picMk id="7" creationId="{7B7A4460-D2F3-8D43-B18C-1C45C58386A9}"/>
          </ac:picMkLst>
        </pc:picChg>
        <pc:picChg chg="add mod">
          <ac:chgData name="Ahmed  Sabbadi" userId="70d804c0-32c6-4119-a960-b1f1860fc858" providerId="ADAL" clId="{222E9BBA-FD00-7B4D-AB19-7E70DDB5AF47}" dt="2020-05-13T17:05:39.340" v="6241" actId="1076"/>
          <ac:picMkLst>
            <pc:docMk/>
            <pc:sldMk cId="1408753642" sldId="360"/>
            <ac:picMk id="8" creationId="{8727EDCC-3193-CE4A-98E6-0F8924E18963}"/>
          </ac:picMkLst>
        </pc:picChg>
        <pc:picChg chg="add mod">
          <ac:chgData name="Ahmed  Sabbadi" userId="70d804c0-32c6-4119-a960-b1f1860fc858" providerId="ADAL" clId="{222E9BBA-FD00-7B4D-AB19-7E70DDB5AF47}" dt="2020-05-13T17:05:38.659" v="6240" actId="1076"/>
          <ac:picMkLst>
            <pc:docMk/>
            <pc:sldMk cId="1408753642" sldId="360"/>
            <ac:picMk id="10" creationId="{597E3806-479B-2D44-80D9-0692DFE2EDED}"/>
          </ac:picMkLst>
        </pc:picChg>
      </pc:sldChg>
      <pc:sldChg chg="addSp delSp modSp add del ord">
        <pc:chgData name="Ahmed  Sabbadi" userId="70d804c0-32c6-4119-a960-b1f1860fc858" providerId="ADAL" clId="{222E9BBA-FD00-7B4D-AB19-7E70DDB5AF47}" dt="2020-05-17T14:20:50.185" v="21444" actId="2696"/>
        <pc:sldMkLst>
          <pc:docMk/>
          <pc:sldMk cId="2362771208" sldId="360"/>
        </pc:sldMkLst>
        <pc:spChg chg="del">
          <ac:chgData name="Ahmed  Sabbadi" userId="70d804c0-32c6-4119-a960-b1f1860fc858" providerId="ADAL" clId="{222E9BBA-FD00-7B4D-AB19-7E70DDB5AF47}" dt="2020-05-14T07:39:03.969" v="6312" actId="478"/>
          <ac:spMkLst>
            <pc:docMk/>
            <pc:sldMk cId="2362771208" sldId="360"/>
            <ac:spMk id="2" creationId="{2F56573C-2B79-434B-A785-E171208FDEBE}"/>
          </ac:spMkLst>
        </pc:spChg>
        <pc:spChg chg="add del mod">
          <ac:chgData name="Ahmed  Sabbadi" userId="70d804c0-32c6-4119-a960-b1f1860fc858" providerId="ADAL" clId="{222E9BBA-FD00-7B4D-AB19-7E70DDB5AF47}" dt="2020-05-14T07:39:06.560" v="6313" actId="478"/>
          <ac:spMkLst>
            <pc:docMk/>
            <pc:sldMk cId="2362771208" sldId="360"/>
            <ac:spMk id="5" creationId="{5002A242-E56A-564C-8413-5B16B253B8EC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6" creationId="{91BB74BF-7AB9-014A-B7CD-7505E6C80C62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7" creationId="{98F2671E-BD29-E442-8393-7F5CEA2AD05E}"/>
          </ac:spMkLst>
        </pc:spChg>
        <pc:spChg chg="del">
          <ac:chgData name="Ahmed  Sabbadi" userId="70d804c0-32c6-4119-a960-b1f1860fc858" providerId="ADAL" clId="{222E9BBA-FD00-7B4D-AB19-7E70DDB5AF47}" dt="2020-05-14T07:38:43.433" v="6311" actId="478"/>
          <ac:spMkLst>
            <pc:docMk/>
            <pc:sldMk cId="2362771208" sldId="360"/>
            <ac:spMk id="9" creationId="{F52E1401-8C70-F443-89C6-4F32E45AFC13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10" creationId="{B48BD865-8AB3-8747-9ECD-DEAF085E71E3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11" creationId="{26D71BB2-6D1D-4B42-9C34-B91F87504F8E}"/>
          </ac:spMkLst>
        </pc:spChg>
        <pc:spChg chg="add del mod">
          <ac:chgData name="Ahmed  Sabbadi" userId="70d804c0-32c6-4119-a960-b1f1860fc858" providerId="ADAL" clId="{222E9BBA-FD00-7B4D-AB19-7E70DDB5AF47}" dt="2020-05-14T07:53:48.500" v="6520" actId="478"/>
          <ac:spMkLst>
            <pc:docMk/>
            <pc:sldMk cId="2362771208" sldId="360"/>
            <ac:spMk id="12" creationId="{C66D3AF0-DE64-354B-A775-A4FF7F8CF44C}"/>
          </ac:spMkLst>
        </pc:spChg>
        <pc:spChg chg="add del mod">
          <ac:chgData name="Ahmed  Sabbadi" userId="70d804c0-32c6-4119-a960-b1f1860fc858" providerId="ADAL" clId="{222E9BBA-FD00-7B4D-AB19-7E70DDB5AF47}" dt="2020-05-14T09:17:49.105" v="7831" actId="478"/>
          <ac:spMkLst>
            <pc:docMk/>
            <pc:sldMk cId="2362771208" sldId="360"/>
            <ac:spMk id="20" creationId="{F019AF14-B37D-1549-AA83-2D811B0660D6}"/>
          </ac:spMkLst>
        </pc:spChg>
        <pc:spChg chg="add mod">
          <ac:chgData name="Ahmed  Sabbadi" userId="70d804c0-32c6-4119-a960-b1f1860fc858" providerId="ADAL" clId="{222E9BBA-FD00-7B4D-AB19-7E70DDB5AF47}" dt="2020-05-14T09:12:49.152" v="7751" actId="164"/>
          <ac:spMkLst>
            <pc:docMk/>
            <pc:sldMk cId="2362771208" sldId="360"/>
            <ac:spMk id="21" creationId="{7BE0C064-C4C3-554D-8CCC-1C533E63260C}"/>
          </ac:spMkLst>
        </pc:spChg>
        <pc:spChg chg="add del mod">
          <ac:chgData name="Ahmed  Sabbadi" userId="70d804c0-32c6-4119-a960-b1f1860fc858" providerId="ADAL" clId="{222E9BBA-FD00-7B4D-AB19-7E70DDB5AF47}" dt="2020-05-14T09:26:42.662" v="7938" actId="478"/>
          <ac:spMkLst>
            <pc:docMk/>
            <pc:sldMk cId="2362771208" sldId="360"/>
            <ac:spMk id="28" creationId="{25FF19BD-4E68-D74C-BDE9-897AD8A4ED52}"/>
          </ac:spMkLst>
        </pc:spChg>
        <pc:spChg chg="del mod">
          <ac:chgData name="Ahmed  Sabbadi" userId="70d804c0-32c6-4119-a960-b1f1860fc858" providerId="ADAL" clId="{222E9BBA-FD00-7B4D-AB19-7E70DDB5AF47}" dt="2020-05-14T09:27:13.913" v="7945" actId="478"/>
          <ac:spMkLst>
            <pc:docMk/>
            <pc:sldMk cId="2362771208" sldId="360"/>
            <ac:spMk id="29" creationId="{95464B1A-CD43-439E-8AF4-97C06658E96F}"/>
          </ac:spMkLst>
        </pc:spChg>
        <pc:spChg chg="del mod">
          <ac:chgData name="Ahmed  Sabbadi" userId="70d804c0-32c6-4119-a960-b1f1860fc858" providerId="ADAL" clId="{222E9BBA-FD00-7B4D-AB19-7E70DDB5AF47}" dt="2020-05-14T09:26:52.933" v="7940" actId="478"/>
          <ac:spMkLst>
            <pc:docMk/>
            <pc:sldMk cId="2362771208" sldId="360"/>
            <ac:spMk id="30" creationId="{99094D0E-9B42-49AF-9633-B1781CBAE34A}"/>
          </ac:spMkLst>
        </pc:spChg>
        <pc:spChg chg="del mod">
          <ac:chgData name="Ahmed  Sabbadi" userId="70d804c0-32c6-4119-a960-b1f1860fc858" providerId="ADAL" clId="{222E9BBA-FD00-7B4D-AB19-7E70DDB5AF47}" dt="2020-05-14T09:27:15.860" v="7946" actId="478"/>
          <ac:spMkLst>
            <pc:docMk/>
            <pc:sldMk cId="2362771208" sldId="360"/>
            <ac:spMk id="31" creationId="{72E86CF5-D394-473F-A487-8F7664F79FA8}"/>
          </ac:spMkLst>
        </pc:spChg>
        <pc:spChg chg="del mod">
          <ac:chgData name="Ahmed  Sabbadi" userId="70d804c0-32c6-4119-a960-b1f1860fc858" providerId="ADAL" clId="{222E9BBA-FD00-7B4D-AB19-7E70DDB5AF47}" dt="2020-05-14T09:26:55.538" v="7941" actId="478"/>
          <ac:spMkLst>
            <pc:docMk/>
            <pc:sldMk cId="2362771208" sldId="360"/>
            <ac:spMk id="32" creationId="{00500CF1-AC25-4F0B-A652-A2E7ED3ABF46}"/>
          </ac:spMkLst>
        </pc:spChg>
        <pc:spChg chg="del">
          <ac:chgData name="Ahmed  Sabbadi" userId="70d804c0-32c6-4119-a960-b1f1860fc858" providerId="ADAL" clId="{222E9BBA-FD00-7B4D-AB19-7E70DDB5AF47}" dt="2020-05-14T07:38:41.313" v="6310" actId="478"/>
          <ac:spMkLst>
            <pc:docMk/>
            <pc:sldMk cId="2362771208" sldId="360"/>
            <ac:spMk id="33" creationId="{F2F760E9-0D79-4A4A-B70F-2E9FDC260FC1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34" creationId="{C7604F52-0A64-4267-8BEB-A052002DEF28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35" creationId="{D1C4A302-FA43-4530-86E3-B8C9D1A40AB0}"/>
          </ac:spMkLst>
        </pc:spChg>
        <pc:spChg chg="add mod">
          <ac:chgData name="Ahmed  Sabbadi" userId="70d804c0-32c6-4119-a960-b1f1860fc858" providerId="ADAL" clId="{222E9BBA-FD00-7B4D-AB19-7E70DDB5AF47}" dt="2020-05-14T10:15:09.363" v="8603" actId="1076"/>
          <ac:spMkLst>
            <pc:docMk/>
            <pc:sldMk cId="2362771208" sldId="360"/>
            <ac:spMk id="36" creationId="{91AA3E1D-76EF-E547-BEFD-D863BF87B26E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38" creationId="{A251BE28-4982-4E32-A332-B48446EF2BE0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39" creationId="{0FADE04C-9849-4CF0-8773-3B1BAEBB308C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40" creationId="{4143F902-BEF0-42DF-9B92-65D784ADC68A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41" creationId="{C5C9E31A-D282-42F3-B421-749D19351C9B}"/>
          </ac:spMkLst>
        </pc:spChg>
        <pc:spChg chg="del">
          <ac:chgData name="Ahmed  Sabbadi" userId="70d804c0-32c6-4119-a960-b1f1860fc858" providerId="ADAL" clId="{222E9BBA-FD00-7B4D-AB19-7E70DDB5AF47}" dt="2020-05-14T07:38:39.274" v="6309" actId="478"/>
          <ac:spMkLst>
            <pc:docMk/>
            <pc:sldMk cId="2362771208" sldId="360"/>
            <ac:spMk id="42" creationId="{4AC93D2C-90F3-47C2-A3DC-7AA38CF78E33}"/>
          </ac:spMkLst>
        </pc:spChg>
        <pc:spChg chg="add del mod">
          <ac:chgData name="Ahmed  Sabbadi" userId="70d804c0-32c6-4119-a960-b1f1860fc858" providerId="ADAL" clId="{222E9BBA-FD00-7B4D-AB19-7E70DDB5AF47}" dt="2020-05-14T09:26:41.644" v="7937" actId="478"/>
          <ac:spMkLst>
            <pc:docMk/>
            <pc:sldMk cId="2362771208" sldId="360"/>
            <ac:spMk id="43" creationId="{ED8F23BB-DBA1-974C-9407-1BFFBDCD92C0}"/>
          </ac:spMkLst>
        </pc:spChg>
        <pc:spChg chg="add del mod">
          <ac:chgData name="Ahmed  Sabbadi" userId="70d804c0-32c6-4119-a960-b1f1860fc858" providerId="ADAL" clId="{222E9BBA-FD00-7B4D-AB19-7E70DDB5AF47}" dt="2020-05-14T07:55:59.209" v="6521" actId="478"/>
          <ac:spMkLst>
            <pc:docMk/>
            <pc:sldMk cId="2362771208" sldId="360"/>
            <ac:spMk id="45" creationId="{59A83531-80E1-3944-9552-A949652217CE}"/>
          </ac:spMkLst>
        </pc:spChg>
        <pc:spChg chg="add del mod">
          <ac:chgData name="Ahmed  Sabbadi" userId="70d804c0-32c6-4119-a960-b1f1860fc858" providerId="ADAL" clId="{222E9BBA-FD00-7B4D-AB19-7E70DDB5AF47}" dt="2020-05-14T08:02:47.235" v="6671" actId="478"/>
          <ac:spMkLst>
            <pc:docMk/>
            <pc:sldMk cId="2362771208" sldId="360"/>
            <ac:spMk id="49" creationId="{8CACBE9B-4F6A-8F49-BFAE-CF2537FEB394}"/>
          </ac:spMkLst>
        </pc:spChg>
        <pc:spChg chg="add del mod">
          <ac:chgData name="Ahmed  Sabbadi" userId="70d804c0-32c6-4119-a960-b1f1860fc858" providerId="ADAL" clId="{222E9BBA-FD00-7B4D-AB19-7E70DDB5AF47}" dt="2020-05-14T08:02:47.235" v="6671" actId="478"/>
          <ac:spMkLst>
            <pc:docMk/>
            <pc:sldMk cId="2362771208" sldId="360"/>
            <ac:spMk id="50" creationId="{E9CFC9FD-6155-2F4E-B8E5-14E009F0D3B0}"/>
          </ac:spMkLst>
        </pc:spChg>
        <pc:spChg chg="del">
          <ac:chgData name="Ahmed  Sabbadi" userId="70d804c0-32c6-4119-a960-b1f1860fc858" providerId="ADAL" clId="{222E9BBA-FD00-7B4D-AB19-7E70DDB5AF47}" dt="2020-05-14T07:38:29.008" v="6307" actId="478"/>
          <ac:spMkLst>
            <pc:docMk/>
            <pc:sldMk cId="2362771208" sldId="360"/>
            <ac:spMk id="51" creationId="{DADA9E63-3776-4A5E-A08A-8CC21FF39F83}"/>
          </ac:spMkLst>
        </pc:spChg>
        <pc:spChg chg="add del mod">
          <ac:chgData name="Ahmed  Sabbadi" userId="70d804c0-32c6-4119-a960-b1f1860fc858" providerId="ADAL" clId="{222E9BBA-FD00-7B4D-AB19-7E70DDB5AF47}" dt="2020-05-14T08:02:47.235" v="6671" actId="478"/>
          <ac:spMkLst>
            <pc:docMk/>
            <pc:sldMk cId="2362771208" sldId="360"/>
            <ac:spMk id="57" creationId="{48602118-D6A1-1D43-B8AF-E1B79B20A695}"/>
          </ac:spMkLst>
        </pc:spChg>
        <pc:spChg chg="del">
          <ac:chgData name="Ahmed  Sabbadi" userId="70d804c0-32c6-4119-a960-b1f1860fc858" providerId="ADAL" clId="{222E9BBA-FD00-7B4D-AB19-7E70DDB5AF47}" dt="2020-05-14T07:38:43.433" v="6311" actId="478"/>
          <ac:spMkLst>
            <pc:docMk/>
            <pc:sldMk cId="2362771208" sldId="360"/>
            <ac:spMk id="58" creationId="{67A1D04B-C081-496C-B9A2-7DA4635584CC}"/>
          </ac:spMkLst>
        </pc:spChg>
        <pc:spChg chg="add del mod">
          <ac:chgData name="Ahmed  Sabbadi" userId="70d804c0-32c6-4119-a960-b1f1860fc858" providerId="ADAL" clId="{222E9BBA-FD00-7B4D-AB19-7E70DDB5AF47}" dt="2020-05-14T08:02:47.235" v="6671" actId="478"/>
          <ac:spMkLst>
            <pc:docMk/>
            <pc:sldMk cId="2362771208" sldId="360"/>
            <ac:spMk id="61" creationId="{0AFDF94C-595B-DD47-96B3-34BEDB44C4CC}"/>
          </ac:spMkLst>
        </pc:spChg>
        <pc:spChg chg="add del mod">
          <ac:chgData name="Ahmed  Sabbadi" userId="70d804c0-32c6-4119-a960-b1f1860fc858" providerId="ADAL" clId="{222E9BBA-FD00-7B4D-AB19-7E70DDB5AF47}" dt="2020-05-14T09:33:40.234" v="7978" actId="478"/>
          <ac:spMkLst>
            <pc:docMk/>
            <pc:sldMk cId="2362771208" sldId="360"/>
            <ac:spMk id="62" creationId="{AF36DCE4-D170-1640-A20C-A0238E00E8C7}"/>
          </ac:spMkLst>
        </pc:spChg>
        <pc:spChg chg="add del mod">
          <ac:chgData name="Ahmed  Sabbadi" userId="70d804c0-32c6-4119-a960-b1f1860fc858" providerId="ADAL" clId="{222E9BBA-FD00-7B4D-AB19-7E70DDB5AF47}" dt="2020-05-14T10:12:06.213" v="8553" actId="478"/>
          <ac:spMkLst>
            <pc:docMk/>
            <pc:sldMk cId="2362771208" sldId="360"/>
            <ac:spMk id="63" creationId="{E1C01107-F438-5347-AAA0-207C997E5D23}"/>
          </ac:spMkLst>
        </pc:spChg>
        <pc:spChg chg="add del mod">
          <ac:chgData name="Ahmed  Sabbadi" userId="70d804c0-32c6-4119-a960-b1f1860fc858" providerId="ADAL" clId="{222E9BBA-FD00-7B4D-AB19-7E70DDB5AF47}" dt="2020-05-14T10:03:05.947" v="8424" actId="478"/>
          <ac:spMkLst>
            <pc:docMk/>
            <pc:sldMk cId="2362771208" sldId="360"/>
            <ac:spMk id="64" creationId="{2454C89F-10E5-F24C-97AF-0B5EBB52087C}"/>
          </ac:spMkLst>
        </pc:spChg>
        <pc:spChg chg="add mod">
          <ac:chgData name="Ahmed  Sabbadi" userId="70d804c0-32c6-4119-a960-b1f1860fc858" providerId="ADAL" clId="{222E9BBA-FD00-7B4D-AB19-7E70DDB5AF47}" dt="2020-05-14T09:12:49.152" v="7751" actId="164"/>
          <ac:spMkLst>
            <pc:docMk/>
            <pc:sldMk cId="2362771208" sldId="360"/>
            <ac:spMk id="65" creationId="{005D6523-E7B8-4449-BA9E-A8C9F158A08D}"/>
          </ac:spMkLst>
        </pc:spChg>
        <pc:spChg chg="add del mod">
          <ac:chgData name="Ahmed  Sabbadi" userId="70d804c0-32c6-4119-a960-b1f1860fc858" providerId="ADAL" clId="{222E9BBA-FD00-7B4D-AB19-7E70DDB5AF47}" dt="2020-05-14T09:17:47.813" v="7830" actId="478"/>
          <ac:spMkLst>
            <pc:docMk/>
            <pc:sldMk cId="2362771208" sldId="360"/>
            <ac:spMk id="66" creationId="{2C2F7DBC-05CA-3C4B-A0E6-10CA268E33F9}"/>
          </ac:spMkLst>
        </pc:spChg>
        <pc:spChg chg="add mod">
          <ac:chgData name="Ahmed  Sabbadi" userId="70d804c0-32c6-4119-a960-b1f1860fc858" providerId="ADAL" clId="{222E9BBA-FD00-7B4D-AB19-7E70DDB5AF47}" dt="2020-05-16T09:04:02.099" v="17259" actId="14100"/>
          <ac:spMkLst>
            <pc:docMk/>
            <pc:sldMk cId="2362771208" sldId="360"/>
            <ac:spMk id="67" creationId="{8E141017-F903-CB42-9455-61E8ADD63CA0}"/>
          </ac:spMkLst>
        </pc:spChg>
        <pc:spChg chg="add del mod">
          <ac:chgData name="Ahmed  Sabbadi" userId="70d804c0-32c6-4119-a960-b1f1860fc858" providerId="ADAL" clId="{222E9BBA-FD00-7B4D-AB19-7E70DDB5AF47}" dt="2020-05-14T09:17:45.578" v="7829" actId="478"/>
          <ac:spMkLst>
            <pc:docMk/>
            <pc:sldMk cId="2362771208" sldId="360"/>
            <ac:spMk id="68" creationId="{BB907375-7F51-6448-9413-324A871C3F7A}"/>
          </ac:spMkLst>
        </pc:spChg>
        <pc:spChg chg="add mod">
          <ac:chgData name="Ahmed  Sabbadi" userId="70d804c0-32c6-4119-a960-b1f1860fc858" providerId="ADAL" clId="{222E9BBA-FD00-7B4D-AB19-7E70DDB5AF47}" dt="2020-05-16T09:04:04.439" v="17260" actId="14100"/>
          <ac:spMkLst>
            <pc:docMk/>
            <pc:sldMk cId="2362771208" sldId="360"/>
            <ac:spMk id="69" creationId="{8DCA3130-0016-BF45-B470-960059FF15E9}"/>
          </ac:spMkLst>
        </pc:spChg>
        <pc:spChg chg="add del mod">
          <ac:chgData name="Ahmed  Sabbadi" userId="70d804c0-32c6-4119-a960-b1f1860fc858" providerId="ADAL" clId="{222E9BBA-FD00-7B4D-AB19-7E70DDB5AF47}" dt="2020-05-14T09:33:36.440" v="7977" actId="478"/>
          <ac:spMkLst>
            <pc:docMk/>
            <pc:sldMk cId="2362771208" sldId="360"/>
            <ac:spMk id="70" creationId="{A9646D8D-5E50-1841-B2CD-45BE38F94447}"/>
          </ac:spMkLst>
        </pc:spChg>
        <pc:spChg chg="add del mod">
          <ac:chgData name="Ahmed  Sabbadi" userId="70d804c0-32c6-4119-a960-b1f1860fc858" providerId="ADAL" clId="{222E9BBA-FD00-7B4D-AB19-7E70DDB5AF47}" dt="2020-05-14T09:35:02.872" v="8046" actId="478"/>
          <ac:spMkLst>
            <pc:docMk/>
            <pc:sldMk cId="2362771208" sldId="360"/>
            <ac:spMk id="71" creationId="{236E9191-A402-164C-BEC2-ED7AEB7EB75F}"/>
          </ac:spMkLst>
        </pc:spChg>
        <pc:spChg chg="add del mod">
          <ac:chgData name="Ahmed  Sabbadi" userId="70d804c0-32c6-4119-a960-b1f1860fc858" providerId="ADAL" clId="{222E9BBA-FD00-7B4D-AB19-7E70DDB5AF47}" dt="2020-05-14T09:32:33.480" v="7949" actId="478"/>
          <ac:spMkLst>
            <pc:docMk/>
            <pc:sldMk cId="2362771208" sldId="360"/>
            <ac:spMk id="72" creationId="{73921C9E-22E4-0C43-88E3-916CB9D90A9C}"/>
          </ac:spMkLst>
        </pc:spChg>
        <pc:spChg chg="add del mod">
          <ac:chgData name="Ahmed  Sabbadi" userId="70d804c0-32c6-4119-a960-b1f1860fc858" providerId="ADAL" clId="{222E9BBA-FD00-7B4D-AB19-7E70DDB5AF47}" dt="2020-05-14T09:32:34.796" v="7950" actId="478"/>
          <ac:spMkLst>
            <pc:docMk/>
            <pc:sldMk cId="2362771208" sldId="360"/>
            <ac:spMk id="73" creationId="{766BB9E8-C59B-8E41-ACF9-6D55A007F86F}"/>
          </ac:spMkLst>
        </pc:spChg>
        <pc:spChg chg="add mod">
          <ac:chgData name="Ahmed  Sabbadi" userId="70d804c0-32c6-4119-a960-b1f1860fc858" providerId="ADAL" clId="{222E9BBA-FD00-7B4D-AB19-7E70DDB5AF47}" dt="2020-05-14T10:16:08.293" v="8656" actId="20577"/>
          <ac:spMkLst>
            <pc:docMk/>
            <pc:sldMk cId="2362771208" sldId="360"/>
            <ac:spMk id="74" creationId="{9425ED94-98BC-0D40-98B5-E1D04ABA6070}"/>
          </ac:spMkLst>
        </pc:spChg>
        <pc:spChg chg="add mod">
          <ac:chgData name="Ahmed  Sabbadi" userId="70d804c0-32c6-4119-a960-b1f1860fc858" providerId="ADAL" clId="{222E9BBA-FD00-7B4D-AB19-7E70DDB5AF47}" dt="2020-05-14T10:14:43.546" v="8598" actId="207"/>
          <ac:spMkLst>
            <pc:docMk/>
            <pc:sldMk cId="2362771208" sldId="360"/>
            <ac:spMk id="75" creationId="{AB58CBF2-27A5-2345-8E94-577AE0BF642A}"/>
          </ac:spMkLst>
        </pc:spChg>
        <pc:spChg chg="add mod">
          <ac:chgData name="Ahmed  Sabbadi" userId="70d804c0-32c6-4119-a960-b1f1860fc858" providerId="ADAL" clId="{222E9BBA-FD00-7B4D-AB19-7E70DDB5AF47}" dt="2020-05-14T10:15:46.722" v="8630" actId="1076"/>
          <ac:spMkLst>
            <pc:docMk/>
            <pc:sldMk cId="2362771208" sldId="360"/>
            <ac:spMk id="76" creationId="{AE0459DB-67F8-0C40-84A3-9158A9703DF3}"/>
          </ac:spMkLst>
        </pc:spChg>
        <pc:spChg chg="add mod">
          <ac:chgData name="Ahmed  Sabbadi" userId="70d804c0-32c6-4119-a960-b1f1860fc858" providerId="ADAL" clId="{222E9BBA-FD00-7B4D-AB19-7E70DDB5AF47}" dt="2020-05-16T09:04:19.834" v="17268" actId="20577"/>
          <ac:spMkLst>
            <pc:docMk/>
            <pc:sldMk cId="2362771208" sldId="360"/>
            <ac:spMk id="78" creationId="{F6C0AF10-6936-1049-9286-AA5D2EDABDB7}"/>
          </ac:spMkLst>
        </pc:spChg>
        <pc:spChg chg="add mod">
          <ac:chgData name="Ahmed  Sabbadi" userId="70d804c0-32c6-4119-a960-b1f1860fc858" providerId="ADAL" clId="{222E9BBA-FD00-7B4D-AB19-7E70DDB5AF47}" dt="2020-05-14T10:15:23.390" v="8627" actId="20577"/>
          <ac:spMkLst>
            <pc:docMk/>
            <pc:sldMk cId="2362771208" sldId="360"/>
            <ac:spMk id="79" creationId="{97E67854-7EE0-8444-9D7F-F4EFE0C57E6E}"/>
          </ac:spMkLst>
        </pc:spChg>
        <pc:spChg chg="add del mod">
          <ac:chgData name="Ahmed  Sabbadi" userId="70d804c0-32c6-4119-a960-b1f1860fc858" providerId="ADAL" clId="{222E9BBA-FD00-7B4D-AB19-7E70DDB5AF47}" dt="2020-05-16T08:56:57.795" v="17016"/>
          <ac:spMkLst>
            <pc:docMk/>
            <pc:sldMk cId="2362771208" sldId="360"/>
            <ac:spMk id="88" creationId="{C67F74EA-4C83-E540-8646-8330174723E9}"/>
          </ac:spMkLst>
        </pc:spChg>
        <pc:grpChg chg="add del mod">
          <ac:chgData name="Ahmed  Sabbadi" userId="70d804c0-32c6-4119-a960-b1f1860fc858" providerId="ADAL" clId="{222E9BBA-FD00-7B4D-AB19-7E70DDB5AF47}" dt="2020-05-14T09:13:16.704" v="7756" actId="478"/>
          <ac:grpSpMkLst>
            <pc:docMk/>
            <pc:sldMk cId="2362771208" sldId="360"/>
            <ac:grpSpMk id="22" creationId="{CECEFFED-79C0-F840-92C9-91666499FBBB}"/>
          </ac:grpSpMkLst>
        </pc:grpChg>
        <pc:grpChg chg="del">
          <ac:chgData name="Ahmed  Sabbadi" userId="70d804c0-32c6-4119-a960-b1f1860fc858" providerId="ADAL" clId="{222E9BBA-FD00-7B4D-AB19-7E70DDB5AF47}" dt="2020-05-14T07:38:25.624" v="6306" actId="478"/>
          <ac:grpSpMkLst>
            <pc:docMk/>
            <pc:sldMk cId="2362771208" sldId="360"/>
            <ac:grpSpMk id="56" creationId="{DE7A967B-89B6-4F5E-B83C-AC11023A71F4}"/>
          </ac:grpSpMkLst>
        </pc:grpChg>
        <pc:graphicFrameChg chg="add del mod">
          <ac:chgData name="Ahmed  Sabbadi" userId="70d804c0-32c6-4119-a960-b1f1860fc858" providerId="ADAL" clId="{222E9BBA-FD00-7B4D-AB19-7E70DDB5AF47}" dt="2020-05-14T09:01:32.416" v="7594"/>
          <ac:graphicFrameMkLst>
            <pc:docMk/>
            <pc:sldMk cId="2362771208" sldId="360"/>
            <ac:graphicFrameMk id="13" creationId="{CD78DE51-6E92-5448-B140-0A6F1FC28D9E}"/>
          </ac:graphicFrameMkLst>
        </pc:graphicFrameChg>
        <pc:graphicFrameChg chg="add del mod">
          <ac:chgData name="Ahmed  Sabbadi" userId="70d804c0-32c6-4119-a960-b1f1860fc858" providerId="ADAL" clId="{222E9BBA-FD00-7B4D-AB19-7E70DDB5AF47}" dt="2020-05-14T09:01:45.690" v="7596"/>
          <ac:graphicFrameMkLst>
            <pc:docMk/>
            <pc:sldMk cId="2362771208" sldId="360"/>
            <ac:graphicFrameMk id="14" creationId="{34596778-A7F5-6E45-874D-F3FC3F893513}"/>
          </ac:graphicFrameMkLst>
        </pc:graphicFrameChg>
        <pc:graphicFrameChg chg="add del mod">
          <ac:chgData name="Ahmed  Sabbadi" userId="70d804c0-32c6-4119-a960-b1f1860fc858" providerId="ADAL" clId="{222E9BBA-FD00-7B4D-AB19-7E70DDB5AF47}" dt="2020-05-14T09:02:29.376" v="7603" actId="478"/>
          <ac:graphicFrameMkLst>
            <pc:docMk/>
            <pc:sldMk cId="2362771208" sldId="360"/>
            <ac:graphicFrameMk id="15" creationId="{B5E6F48C-CE53-AD49-93F7-BDA349E05408}"/>
          </ac:graphicFrameMkLst>
        </pc:graphicFrameChg>
        <pc:graphicFrameChg chg="add del mod modGraphic">
          <ac:chgData name="Ahmed  Sabbadi" userId="70d804c0-32c6-4119-a960-b1f1860fc858" providerId="ADAL" clId="{222E9BBA-FD00-7B4D-AB19-7E70DDB5AF47}" dt="2020-05-14T09:04:56.520" v="7678" actId="478"/>
          <ac:graphicFrameMkLst>
            <pc:docMk/>
            <pc:sldMk cId="2362771208" sldId="360"/>
            <ac:graphicFrameMk id="16" creationId="{AB3E2079-26E1-A248-BAF2-A4CE93CA3B02}"/>
          </ac:graphicFrameMkLst>
        </pc:graphicFrameChg>
        <pc:graphicFrameChg chg="add del modGraphic">
          <ac:chgData name="Ahmed  Sabbadi" userId="70d804c0-32c6-4119-a960-b1f1860fc858" providerId="ADAL" clId="{222E9BBA-FD00-7B4D-AB19-7E70DDB5AF47}" dt="2020-05-14T09:03:55.363" v="7627" actId="478"/>
          <ac:graphicFrameMkLst>
            <pc:docMk/>
            <pc:sldMk cId="2362771208" sldId="360"/>
            <ac:graphicFrameMk id="18" creationId="{AEB6A56F-4264-EB4B-A1D3-1ADDB6A880D5}"/>
          </ac:graphicFrameMkLst>
        </pc:graphicFrameChg>
        <pc:graphicFrameChg chg="add del mod modGraphic">
          <ac:chgData name="Ahmed  Sabbadi" userId="70d804c0-32c6-4119-a960-b1f1860fc858" providerId="ADAL" clId="{222E9BBA-FD00-7B4D-AB19-7E70DDB5AF47}" dt="2020-05-14T09:09:55.771" v="7703" actId="478"/>
          <ac:graphicFrameMkLst>
            <pc:docMk/>
            <pc:sldMk cId="2362771208" sldId="360"/>
            <ac:graphicFrameMk id="19" creationId="{F8CB870B-482D-BB45-B351-D396625095B8}"/>
          </ac:graphicFrameMkLst>
        </pc:graphicFrameChg>
        <pc:graphicFrameChg chg="add del mod">
          <ac:chgData name="Ahmed  Sabbadi" userId="70d804c0-32c6-4119-a960-b1f1860fc858" providerId="ADAL" clId="{222E9BBA-FD00-7B4D-AB19-7E70DDB5AF47}" dt="2020-05-14T09:19:41.401" v="7891" actId="478"/>
          <ac:graphicFrameMkLst>
            <pc:docMk/>
            <pc:sldMk cId="2362771208" sldId="360"/>
            <ac:graphicFrameMk id="25" creationId="{FF7C8DB3-3C62-9A4A-98A1-F35D27DBA523}"/>
          </ac:graphicFrameMkLst>
        </pc:graphicFrameChg>
        <pc:graphicFrameChg chg="del">
          <ac:chgData name="Ahmed  Sabbadi" userId="70d804c0-32c6-4119-a960-b1f1860fc858" providerId="ADAL" clId="{222E9BBA-FD00-7B4D-AB19-7E70DDB5AF47}" dt="2020-05-14T07:38:32.588" v="6308" actId="478"/>
          <ac:graphicFrameMkLst>
            <pc:docMk/>
            <pc:sldMk cId="2362771208" sldId="360"/>
            <ac:graphicFrameMk id="27" creationId="{DF6696D5-1300-4772-92F5-393E407B304C}"/>
          </ac:graphicFrameMkLst>
        </pc:graphicFrameChg>
        <pc:picChg chg="add del mod">
          <ac:chgData name="Ahmed  Sabbadi" userId="70d804c0-32c6-4119-a960-b1f1860fc858" providerId="ADAL" clId="{222E9BBA-FD00-7B4D-AB19-7E70DDB5AF47}" dt="2020-05-14T08:02:47.235" v="6671" actId="478"/>
          <ac:picMkLst>
            <pc:docMk/>
            <pc:sldMk cId="2362771208" sldId="360"/>
            <ac:picMk id="47" creationId="{8EC6AD1F-949D-CD4E-8CE3-9ED6E191D3A9}"/>
          </ac:picMkLst>
        </pc:picChg>
        <pc:picChg chg="add del mod">
          <ac:chgData name="Ahmed  Sabbadi" userId="70d804c0-32c6-4119-a960-b1f1860fc858" providerId="ADAL" clId="{222E9BBA-FD00-7B4D-AB19-7E70DDB5AF47}" dt="2020-05-14T07:56:35.387" v="6537" actId="478"/>
          <ac:picMkLst>
            <pc:docMk/>
            <pc:sldMk cId="2362771208" sldId="360"/>
            <ac:picMk id="59" creationId="{D88EE938-F30E-D74E-AEE2-C913A084B8A7}"/>
          </ac:picMkLst>
        </pc:picChg>
        <pc:picChg chg="add del mod">
          <ac:chgData name="Ahmed  Sabbadi" userId="70d804c0-32c6-4119-a960-b1f1860fc858" providerId="ADAL" clId="{222E9BBA-FD00-7B4D-AB19-7E70DDB5AF47}" dt="2020-05-14T08:02:47.235" v="6671" actId="478"/>
          <ac:picMkLst>
            <pc:docMk/>
            <pc:sldMk cId="2362771208" sldId="360"/>
            <ac:picMk id="60" creationId="{3286FEA2-F34C-3749-8ECB-92A2E42457F2}"/>
          </ac:picMkLst>
        </pc:picChg>
        <pc:cxnChg chg="del">
          <ac:chgData name="Ahmed  Sabbadi" userId="70d804c0-32c6-4119-a960-b1f1860fc858" providerId="ADAL" clId="{222E9BBA-FD00-7B4D-AB19-7E70DDB5AF47}" dt="2020-05-14T07:38:43.433" v="6311" actId="478"/>
          <ac:cxnSpMkLst>
            <pc:docMk/>
            <pc:sldMk cId="2362771208" sldId="360"/>
            <ac:cxnSpMk id="8" creationId="{E3B50EBF-2BAF-4C09-80FB-B4AA05168D7C}"/>
          </ac:cxnSpMkLst>
        </pc:cxnChg>
        <pc:cxnChg chg="del">
          <ac:chgData name="Ahmed  Sabbadi" userId="70d804c0-32c6-4119-a960-b1f1860fc858" providerId="ADAL" clId="{222E9BBA-FD00-7B4D-AB19-7E70DDB5AF47}" dt="2020-05-14T07:38:43.433" v="6311" actId="478"/>
          <ac:cxnSpMkLst>
            <pc:docMk/>
            <pc:sldMk cId="2362771208" sldId="360"/>
            <ac:cxnSpMk id="17" creationId="{00FF8E2E-825E-4FB9-B4D0-6F7D3D6F2ADB}"/>
          </ac:cxnSpMkLst>
        </pc:cxnChg>
        <pc:cxnChg chg="del">
          <ac:chgData name="Ahmed  Sabbadi" userId="70d804c0-32c6-4119-a960-b1f1860fc858" providerId="ADAL" clId="{222E9BBA-FD00-7B4D-AB19-7E70DDB5AF47}" dt="2020-05-14T07:38:43.433" v="6311" actId="478"/>
          <ac:cxnSpMkLst>
            <pc:docMk/>
            <pc:sldMk cId="2362771208" sldId="360"/>
            <ac:cxnSpMk id="23" creationId="{539ECBA5-C847-48AD-8C98-F1DADFBE2CA6}"/>
          </ac:cxnSpMkLst>
        </pc:cxnChg>
        <pc:cxnChg chg="del">
          <ac:chgData name="Ahmed  Sabbadi" userId="70d804c0-32c6-4119-a960-b1f1860fc858" providerId="ADAL" clId="{222E9BBA-FD00-7B4D-AB19-7E70DDB5AF47}" dt="2020-05-14T07:38:39.274" v="6309" actId="478"/>
          <ac:cxnSpMkLst>
            <pc:docMk/>
            <pc:sldMk cId="2362771208" sldId="360"/>
            <ac:cxnSpMk id="24" creationId="{442C7EF4-E4F7-4F64-A6BD-F1CCE5AECD0F}"/>
          </ac:cxnSpMkLst>
        </pc:cxnChg>
        <pc:cxnChg chg="del">
          <ac:chgData name="Ahmed  Sabbadi" userId="70d804c0-32c6-4119-a960-b1f1860fc858" providerId="ADAL" clId="{222E9BBA-FD00-7B4D-AB19-7E70DDB5AF47}" dt="2020-05-14T07:38:39.274" v="6309" actId="478"/>
          <ac:cxnSpMkLst>
            <pc:docMk/>
            <pc:sldMk cId="2362771208" sldId="360"/>
            <ac:cxnSpMk id="44" creationId="{7D5E1AA1-5ED0-4CDE-92B3-65C77EE3910E}"/>
          </ac:cxnSpMkLst>
        </pc:cxnChg>
        <pc:cxnChg chg="del mod">
          <ac:chgData name="Ahmed  Sabbadi" userId="70d804c0-32c6-4119-a960-b1f1860fc858" providerId="ADAL" clId="{222E9BBA-FD00-7B4D-AB19-7E70DDB5AF47}" dt="2020-05-14T07:38:39.274" v="6309" actId="478"/>
          <ac:cxnSpMkLst>
            <pc:docMk/>
            <pc:sldMk cId="2362771208" sldId="360"/>
            <ac:cxnSpMk id="46" creationId="{808D2BBB-7E1E-4008-89EC-F827A15D4567}"/>
          </ac:cxnSpMkLst>
        </pc:cxnChg>
        <pc:cxnChg chg="del">
          <ac:chgData name="Ahmed  Sabbadi" userId="70d804c0-32c6-4119-a960-b1f1860fc858" providerId="ADAL" clId="{222E9BBA-FD00-7B4D-AB19-7E70DDB5AF47}" dt="2020-05-14T07:38:39.274" v="6309" actId="478"/>
          <ac:cxnSpMkLst>
            <pc:docMk/>
            <pc:sldMk cId="2362771208" sldId="360"/>
            <ac:cxnSpMk id="48" creationId="{9D4E7A49-1CB0-4383-8607-D04394500242}"/>
          </ac:cxnSpMkLst>
        </pc:cxnChg>
        <pc:cxnChg chg="add mod">
          <ac:chgData name="Ahmed  Sabbadi" userId="70d804c0-32c6-4119-a960-b1f1860fc858" providerId="ADAL" clId="{222E9BBA-FD00-7B4D-AB19-7E70DDB5AF47}" dt="2020-05-14T10:15:09.363" v="8603" actId="1076"/>
          <ac:cxnSpMkLst>
            <pc:docMk/>
            <pc:sldMk cId="2362771208" sldId="360"/>
            <ac:cxnSpMk id="77" creationId="{A98AEB74-C8F4-464B-A88E-238328C55D2B}"/>
          </ac:cxnSpMkLst>
        </pc:cxnChg>
        <pc:cxnChg chg="add mod">
          <ac:chgData name="Ahmed  Sabbadi" userId="70d804c0-32c6-4119-a960-b1f1860fc858" providerId="ADAL" clId="{222E9BBA-FD00-7B4D-AB19-7E70DDB5AF47}" dt="2020-05-14T10:15:15.554" v="8604" actId="1076"/>
          <ac:cxnSpMkLst>
            <pc:docMk/>
            <pc:sldMk cId="2362771208" sldId="360"/>
            <ac:cxnSpMk id="81" creationId="{2F4CF329-0DFE-694A-B3C0-A9E8EA816A2B}"/>
          </ac:cxnSpMkLst>
        </pc:cxnChg>
        <pc:cxnChg chg="add mod">
          <ac:chgData name="Ahmed  Sabbadi" userId="70d804c0-32c6-4119-a960-b1f1860fc858" providerId="ADAL" clId="{222E9BBA-FD00-7B4D-AB19-7E70DDB5AF47}" dt="2020-05-14T10:15:46.722" v="8630" actId="1076"/>
          <ac:cxnSpMkLst>
            <pc:docMk/>
            <pc:sldMk cId="2362771208" sldId="360"/>
            <ac:cxnSpMk id="86" creationId="{AB6805AD-F4B6-3A40-A6D0-E658CE4DF680}"/>
          </ac:cxnSpMkLst>
        </pc:cxnChg>
      </pc:sldChg>
      <pc:sldChg chg="delSp modSp add del ord">
        <pc:chgData name="Ahmed  Sabbadi" userId="70d804c0-32c6-4119-a960-b1f1860fc858" providerId="ADAL" clId="{222E9BBA-FD00-7B4D-AB19-7E70DDB5AF47}" dt="2020-05-14T13:58:03.834" v="12338" actId="2696"/>
        <pc:sldMkLst>
          <pc:docMk/>
          <pc:sldMk cId="1202958101" sldId="361"/>
        </pc:sldMkLst>
        <pc:spChg chg="del">
          <ac:chgData name="Ahmed  Sabbadi" userId="70d804c0-32c6-4119-a960-b1f1860fc858" providerId="ADAL" clId="{222E9BBA-FD00-7B4D-AB19-7E70DDB5AF47}" dt="2020-05-14T10:51:18.259" v="9731" actId="478"/>
          <ac:spMkLst>
            <pc:docMk/>
            <pc:sldMk cId="1202958101" sldId="361"/>
            <ac:spMk id="29" creationId="{95464B1A-CD43-439E-8AF4-97C06658E96F}"/>
          </ac:spMkLst>
        </pc:spChg>
        <pc:spChg chg="del">
          <ac:chgData name="Ahmed  Sabbadi" userId="70d804c0-32c6-4119-a960-b1f1860fc858" providerId="ADAL" clId="{222E9BBA-FD00-7B4D-AB19-7E70DDB5AF47}" dt="2020-05-14T10:51:24.357" v="9734" actId="478"/>
          <ac:spMkLst>
            <pc:docMk/>
            <pc:sldMk cId="1202958101" sldId="361"/>
            <ac:spMk id="30" creationId="{99094D0E-9B42-49AF-9633-B1781CBAE34A}"/>
          </ac:spMkLst>
        </pc:spChg>
        <pc:spChg chg="del">
          <ac:chgData name="Ahmed  Sabbadi" userId="70d804c0-32c6-4119-a960-b1f1860fc858" providerId="ADAL" clId="{222E9BBA-FD00-7B4D-AB19-7E70DDB5AF47}" dt="2020-05-14T10:51:19.714" v="9732" actId="478"/>
          <ac:spMkLst>
            <pc:docMk/>
            <pc:sldMk cId="1202958101" sldId="361"/>
            <ac:spMk id="31" creationId="{72E86CF5-D394-473F-A487-8F7664F79FA8}"/>
          </ac:spMkLst>
        </pc:spChg>
        <pc:spChg chg="del">
          <ac:chgData name="Ahmed  Sabbadi" userId="70d804c0-32c6-4119-a960-b1f1860fc858" providerId="ADAL" clId="{222E9BBA-FD00-7B4D-AB19-7E70DDB5AF47}" dt="2020-05-14T10:51:21.688" v="9733" actId="478"/>
          <ac:spMkLst>
            <pc:docMk/>
            <pc:sldMk cId="1202958101" sldId="361"/>
            <ac:spMk id="32" creationId="{00500CF1-AC25-4F0B-A652-A2E7ED3ABF46}"/>
          </ac:spMkLst>
        </pc:spChg>
        <pc:spChg chg="mod">
          <ac:chgData name="Ahmed  Sabbadi" userId="70d804c0-32c6-4119-a960-b1f1860fc858" providerId="ADAL" clId="{222E9BBA-FD00-7B4D-AB19-7E70DDB5AF47}" dt="2020-05-14T10:51:35.247" v="9739" actId="20577"/>
          <ac:spMkLst>
            <pc:docMk/>
            <pc:sldMk cId="1202958101" sldId="361"/>
            <ac:spMk id="43" creationId="{ED8F23BB-DBA1-974C-9407-1BFFBDCD92C0}"/>
          </ac:spMkLst>
        </pc:spChg>
        <pc:spChg chg="del mod">
          <ac:chgData name="Ahmed  Sabbadi" userId="70d804c0-32c6-4119-a960-b1f1860fc858" providerId="ADAL" clId="{222E9BBA-FD00-7B4D-AB19-7E70DDB5AF47}" dt="2020-05-14T10:51:15.280" v="9729" actId="478"/>
          <ac:spMkLst>
            <pc:docMk/>
            <pc:sldMk cId="1202958101" sldId="361"/>
            <ac:spMk id="49" creationId="{8CACBE9B-4F6A-8F49-BFAE-CF2537FEB394}"/>
          </ac:spMkLst>
        </pc:spChg>
        <pc:spChg chg="mod">
          <ac:chgData name="Ahmed  Sabbadi" userId="70d804c0-32c6-4119-a960-b1f1860fc858" providerId="ADAL" clId="{222E9BBA-FD00-7B4D-AB19-7E70DDB5AF47}" dt="2020-05-14T10:52:25.084" v="9864" actId="20577"/>
          <ac:spMkLst>
            <pc:docMk/>
            <pc:sldMk cId="1202958101" sldId="361"/>
            <ac:spMk id="50" creationId="{E9CFC9FD-6155-2F4E-B8E5-14E009F0D3B0}"/>
          </ac:spMkLst>
        </pc:spChg>
        <pc:spChg chg="del">
          <ac:chgData name="Ahmed  Sabbadi" userId="70d804c0-32c6-4119-a960-b1f1860fc858" providerId="ADAL" clId="{222E9BBA-FD00-7B4D-AB19-7E70DDB5AF47}" dt="2020-05-14T10:51:26.354" v="9735" actId="478"/>
          <ac:spMkLst>
            <pc:docMk/>
            <pc:sldMk cId="1202958101" sldId="361"/>
            <ac:spMk id="57" creationId="{48602118-D6A1-1D43-B8AF-E1B79B20A695}"/>
          </ac:spMkLst>
        </pc:spChg>
        <pc:spChg chg="del">
          <ac:chgData name="Ahmed  Sabbadi" userId="70d804c0-32c6-4119-a960-b1f1860fc858" providerId="ADAL" clId="{222E9BBA-FD00-7B4D-AB19-7E70DDB5AF47}" dt="2020-05-14T10:51:16.872" v="9730" actId="478"/>
          <ac:spMkLst>
            <pc:docMk/>
            <pc:sldMk cId="1202958101" sldId="361"/>
            <ac:spMk id="61" creationId="{0AFDF94C-595B-DD47-96B3-34BEDB44C4CC}"/>
          </ac:spMkLst>
        </pc:spChg>
        <pc:picChg chg="del">
          <ac:chgData name="Ahmed  Sabbadi" userId="70d804c0-32c6-4119-a960-b1f1860fc858" providerId="ADAL" clId="{222E9BBA-FD00-7B4D-AB19-7E70DDB5AF47}" dt="2020-05-14T10:51:24.357" v="9734" actId="478"/>
          <ac:picMkLst>
            <pc:docMk/>
            <pc:sldMk cId="1202958101" sldId="361"/>
            <ac:picMk id="47" creationId="{8EC6AD1F-949D-CD4E-8CE3-9ED6E191D3A9}"/>
          </ac:picMkLst>
        </pc:picChg>
        <pc:picChg chg="del">
          <ac:chgData name="Ahmed  Sabbadi" userId="70d804c0-32c6-4119-a960-b1f1860fc858" providerId="ADAL" clId="{222E9BBA-FD00-7B4D-AB19-7E70DDB5AF47}" dt="2020-05-14T10:51:27.512" v="9736" actId="478"/>
          <ac:picMkLst>
            <pc:docMk/>
            <pc:sldMk cId="1202958101" sldId="361"/>
            <ac:picMk id="60" creationId="{3286FEA2-F34C-3749-8ECB-92A2E42457F2}"/>
          </ac:picMkLst>
        </pc:picChg>
      </pc:sldChg>
      <pc:sldChg chg="delSp modSp add del">
        <pc:chgData name="Ahmed  Sabbadi" userId="70d804c0-32c6-4119-a960-b1f1860fc858" providerId="ADAL" clId="{222E9BBA-FD00-7B4D-AB19-7E70DDB5AF47}" dt="2020-05-14T10:16:40.494" v="8714" actId="2696"/>
        <pc:sldMkLst>
          <pc:docMk/>
          <pc:sldMk cId="683892043" sldId="362"/>
        </pc:sldMkLst>
        <pc:spChg chg="del">
          <ac:chgData name="Ahmed  Sabbadi" userId="70d804c0-32c6-4119-a960-b1f1860fc858" providerId="ADAL" clId="{222E9BBA-FD00-7B4D-AB19-7E70DDB5AF47}" dt="2020-05-14T09:26:21.517" v="7935" actId="478"/>
          <ac:spMkLst>
            <pc:docMk/>
            <pc:sldMk cId="683892043" sldId="362"/>
            <ac:spMk id="63" creationId="{E1C01107-F438-5347-AAA0-207C997E5D23}"/>
          </ac:spMkLst>
        </pc:spChg>
        <pc:spChg chg="mod">
          <ac:chgData name="Ahmed  Sabbadi" userId="70d804c0-32c6-4119-a960-b1f1860fc858" providerId="ADAL" clId="{222E9BBA-FD00-7B4D-AB19-7E70DDB5AF47}" dt="2020-05-14T09:59:39.005" v="8403" actId="20577"/>
          <ac:spMkLst>
            <pc:docMk/>
            <pc:sldMk cId="683892043" sldId="362"/>
            <ac:spMk id="64" creationId="{2454C89F-10E5-F24C-97AF-0B5EBB52087C}"/>
          </ac:spMkLst>
        </pc:spChg>
        <pc:spChg chg="del">
          <ac:chgData name="Ahmed  Sabbadi" userId="70d804c0-32c6-4119-a960-b1f1860fc858" providerId="ADAL" clId="{222E9BBA-FD00-7B4D-AB19-7E70DDB5AF47}" dt="2020-05-14T09:26:29.018" v="7936" actId="478"/>
          <ac:spMkLst>
            <pc:docMk/>
            <pc:sldMk cId="683892043" sldId="362"/>
            <ac:spMk id="72" creationId="{73921C9E-22E4-0C43-88E3-916CB9D90A9C}"/>
          </ac:spMkLst>
        </pc:spChg>
        <pc:spChg chg="del">
          <ac:chgData name="Ahmed  Sabbadi" userId="70d804c0-32c6-4119-a960-b1f1860fc858" providerId="ADAL" clId="{222E9BBA-FD00-7B4D-AB19-7E70DDB5AF47}" dt="2020-05-14T09:26:29.018" v="7936" actId="478"/>
          <ac:spMkLst>
            <pc:docMk/>
            <pc:sldMk cId="683892043" sldId="362"/>
            <ac:spMk id="73" creationId="{766BB9E8-C59B-8E41-ACF9-6D55A007F86F}"/>
          </ac:spMkLst>
        </pc:spChg>
      </pc:sldChg>
      <pc:sldChg chg="addSp delSp modSp add del ord">
        <pc:chgData name="Ahmed  Sabbadi" userId="70d804c0-32c6-4119-a960-b1f1860fc858" providerId="ADAL" clId="{222E9BBA-FD00-7B4D-AB19-7E70DDB5AF47}" dt="2020-05-17T13:50:38.483" v="21247" actId="2696"/>
        <pc:sldMkLst>
          <pc:docMk/>
          <pc:sldMk cId="146877892" sldId="363"/>
        </pc:sldMkLst>
        <pc:spChg chg="mod">
          <ac:chgData name="Ahmed  Sabbadi" userId="70d804c0-32c6-4119-a960-b1f1860fc858" providerId="ADAL" clId="{222E9BBA-FD00-7B4D-AB19-7E70DDB5AF47}" dt="2020-05-14T15:14:44.454" v="13968" actId="1076"/>
          <ac:spMkLst>
            <pc:docMk/>
            <pc:sldMk cId="146877892" sldId="363"/>
            <ac:spMk id="3" creationId="{2F9E384D-EFB8-4CC1-887D-675DC6EB784B}"/>
          </ac:spMkLst>
        </pc:spChg>
        <pc:spChg chg="del">
          <ac:chgData name="Ahmed  Sabbadi" userId="70d804c0-32c6-4119-a960-b1f1860fc858" providerId="ADAL" clId="{222E9BBA-FD00-7B4D-AB19-7E70DDB5AF47}" dt="2020-05-14T09:40:50.404" v="8140" actId="478"/>
          <ac:spMkLst>
            <pc:docMk/>
            <pc:sldMk cId="146877892" sldId="363"/>
            <ac:spMk id="5" creationId="{DF756BE3-7867-48FE-89E6-F02E1953B630}"/>
          </ac:spMkLst>
        </pc:spChg>
        <pc:spChg chg="del">
          <ac:chgData name="Ahmed  Sabbadi" userId="70d804c0-32c6-4119-a960-b1f1860fc858" providerId="ADAL" clId="{222E9BBA-FD00-7B4D-AB19-7E70DDB5AF47}" dt="2020-05-14T09:40:52.258" v="8141" actId="478"/>
          <ac:spMkLst>
            <pc:docMk/>
            <pc:sldMk cId="146877892" sldId="363"/>
            <ac:spMk id="7" creationId="{85DC4379-B0C9-4553-BCE7-6184149FD3C4}"/>
          </ac:spMkLst>
        </pc:spChg>
        <pc:spChg chg="mod">
          <ac:chgData name="Ahmed  Sabbadi" userId="70d804c0-32c6-4119-a960-b1f1860fc858" providerId="ADAL" clId="{222E9BBA-FD00-7B4D-AB19-7E70DDB5AF47}" dt="2020-05-14T09:39:29.352" v="8069" actId="20577"/>
          <ac:spMkLst>
            <pc:docMk/>
            <pc:sldMk cId="146877892" sldId="363"/>
            <ac:spMk id="8" creationId="{DABECD95-8E49-4D9E-AB6A-9089C9A2E83A}"/>
          </ac:spMkLst>
        </pc:spChg>
        <pc:spChg chg="add mod">
          <ac:chgData name="Ahmed  Sabbadi" userId="70d804c0-32c6-4119-a960-b1f1860fc858" providerId="ADAL" clId="{222E9BBA-FD00-7B4D-AB19-7E70DDB5AF47}" dt="2020-05-14T09:44:27.299" v="8245" actId="113"/>
          <ac:spMkLst>
            <pc:docMk/>
            <pc:sldMk cId="146877892" sldId="363"/>
            <ac:spMk id="9" creationId="{2EDEE731-64A9-2C4E-A64E-AA63D6BBC702}"/>
          </ac:spMkLst>
        </pc:spChg>
        <pc:spChg chg="add mod">
          <ac:chgData name="Ahmed  Sabbadi" userId="70d804c0-32c6-4119-a960-b1f1860fc858" providerId="ADAL" clId="{222E9BBA-FD00-7B4D-AB19-7E70DDB5AF47}" dt="2020-05-14T09:44:24.680" v="8244" actId="113"/>
          <ac:spMkLst>
            <pc:docMk/>
            <pc:sldMk cId="146877892" sldId="363"/>
            <ac:spMk id="10" creationId="{A13BE7C9-8D2D-4F48-B87A-658EF4821862}"/>
          </ac:spMkLst>
        </pc:spChg>
        <pc:spChg chg="add del mod">
          <ac:chgData name="Ahmed  Sabbadi" userId="70d804c0-32c6-4119-a960-b1f1860fc858" providerId="ADAL" clId="{222E9BBA-FD00-7B4D-AB19-7E70DDB5AF47}" dt="2020-05-14T09:42:14.245" v="8173"/>
          <ac:spMkLst>
            <pc:docMk/>
            <pc:sldMk cId="146877892" sldId="363"/>
            <ac:spMk id="11" creationId="{101AAFBC-6E53-8D4E-A37C-79B240595FDA}"/>
          </ac:spMkLst>
        </pc:spChg>
        <pc:spChg chg="add mod">
          <ac:chgData name="Ahmed  Sabbadi" userId="70d804c0-32c6-4119-a960-b1f1860fc858" providerId="ADAL" clId="{222E9BBA-FD00-7B4D-AB19-7E70DDB5AF47}" dt="2020-05-14T09:44:39.941" v="8252" actId="122"/>
          <ac:spMkLst>
            <pc:docMk/>
            <pc:sldMk cId="146877892" sldId="363"/>
            <ac:spMk id="12" creationId="{985E357E-5A39-E54E-91F1-D1D9C09764DD}"/>
          </ac:spMkLst>
        </pc:spChg>
        <pc:spChg chg="add mod">
          <ac:chgData name="Ahmed  Sabbadi" userId="70d804c0-32c6-4119-a960-b1f1860fc858" providerId="ADAL" clId="{222E9BBA-FD00-7B4D-AB19-7E70DDB5AF47}" dt="2020-05-14T09:46:46.651" v="8330" actId="1076"/>
          <ac:spMkLst>
            <pc:docMk/>
            <pc:sldMk cId="146877892" sldId="363"/>
            <ac:spMk id="13" creationId="{D7496B58-9E8D-B145-B6CF-81BD6FF52A72}"/>
          </ac:spMkLst>
        </pc:spChg>
        <pc:spChg chg="add del mod">
          <ac:chgData name="Ahmed  Sabbadi" userId="70d804c0-32c6-4119-a960-b1f1860fc858" providerId="ADAL" clId="{222E9BBA-FD00-7B4D-AB19-7E70DDB5AF47}" dt="2020-05-14T09:45:36.741" v="8259" actId="478"/>
          <ac:spMkLst>
            <pc:docMk/>
            <pc:sldMk cId="146877892" sldId="363"/>
            <ac:spMk id="14" creationId="{EB8564D7-7018-3F4C-9289-F2A286AACFAE}"/>
          </ac:spMkLst>
        </pc:spChg>
        <pc:spChg chg="add mod">
          <ac:chgData name="Ahmed  Sabbadi" userId="70d804c0-32c6-4119-a960-b1f1860fc858" providerId="ADAL" clId="{222E9BBA-FD00-7B4D-AB19-7E70DDB5AF47}" dt="2020-05-14T09:47:17.198" v="8338" actId="1076"/>
          <ac:spMkLst>
            <pc:docMk/>
            <pc:sldMk cId="146877892" sldId="363"/>
            <ac:spMk id="15" creationId="{77EE8353-B5B2-F849-9F10-78F0FBFFBE56}"/>
          </ac:spMkLst>
        </pc:spChg>
        <pc:spChg chg="add mod">
          <ac:chgData name="Ahmed  Sabbadi" userId="70d804c0-32c6-4119-a960-b1f1860fc858" providerId="ADAL" clId="{222E9BBA-FD00-7B4D-AB19-7E70DDB5AF47}" dt="2020-05-14T09:47:06.194" v="8336" actId="14100"/>
          <ac:spMkLst>
            <pc:docMk/>
            <pc:sldMk cId="146877892" sldId="363"/>
            <ac:spMk id="16" creationId="{0F6B8D18-9203-A346-887E-B6E81909A489}"/>
          </ac:spMkLst>
        </pc:spChg>
        <pc:spChg chg="add mod">
          <ac:chgData name="Ahmed  Sabbadi" userId="70d804c0-32c6-4119-a960-b1f1860fc858" providerId="ADAL" clId="{222E9BBA-FD00-7B4D-AB19-7E70DDB5AF47}" dt="2020-05-14T09:47:20.915" v="8339" actId="1076"/>
          <ac:spMkLst>
            <pc:docMk/>
            <pc:sldMk cId="146877892" sldId="363"/>
            <ac:spMk id="17" creationId="{33D3E981-34D8-284D-BEFD-5F2CA80EF6BD}"/>
          </ac:spMkLst>
        </pc:spChg>
        <pc:picChg chg="del">
          <ac:chgData name="Ahmed  Sabbadi" userId="70d804c0-32c6-4119-a960-b1f1860fc858" providerId="ADAL" clId="{222E9BBA-FD00-7B4D-AB19-7E70DDB5AF47}" dt="2020-05-14T09:39:34.511" v="8070" actId="478"/>
          <ac:picMkLst>
            <pc:docMk/>
            <pc:sldMk cId="146877892" sldId="363"/>
            <ac:picMk id="2" creationId="{FAF82AA7-B325-4A62-885D-4F75935239A5}"/>
          </ac:picMkLst>
        </pc:picChg>
        <pc:picChg chg="del">
          <ac:chgData name="Ahmed  Sabbadi" userId="70d804c0-32c6-4119-a960-b1f1860fc858" providerId="ADAL" clId="{222E9BBA-FD00-7B4D-AB19-7E70DDB5AF47}" dt="2020-05-14T09:40:16.573" v="8138" actId="478"/>
          <ac:picMkLst>
            <pc:docMk/>
            <pc:sldMk cId="146877892" sldId="363"/>
            <ac:picMk id="4" creationId="{B3A898BE-C91A-4113-8226-D331ABDB99B3}"/>
          </ac:picMkLst>
        </pc:picChg>
        <pc:picChg chg="del">
          <ac:chgData name="Ahmed  Sabbadi" userId="70d804c0-32c6-4119-a960-b1f1860fc858" providerId="ADAL" clId="{222E9BBA-FD00-7B4D-AB19-7E70DDB5AF47}" dt="2020-05-14T09:40:17.812" v="8139" actId="478"/>
          <ac:picMkLst>
            <pc:docMk/>
            <pc:sldMk cId="146877892" sldId="363"/>
            <ac:picMk id="6" creationId="{F1437A87-66D5-49EB-B909-5D559AB7EF30}"/>
          </ac:picMkLst>
        </pc:picChg>
      </pc:sldChg>
      <pc:sldChg chg="addSp delSp modSp add del">
        <pc:chgData name="Ahmed  Sabbadi" userId="70d804c0-32c6-4119-a960-b1f1860fc858" providerId="ADAL" clId="{222E9BBA-FD00-7B4D-AB19-7E70DDB5AF47}" dt="2020-05-14T10:23:09.159" v="9026" actId="2696"/>
        <pc:sldMkLst>
          <pc:docMk/>
          <pc:sldMk cId="604719836" sldId="364"/>
        </pc:sldMkLst>
        <pc:spChg chg="add mod">
          <ac:chgData name="Ahmed  Sabbadi" userId="70d804c0-32c6-4119-a960-b1f1860fc858" providerId="ADAL" clId="{222E9BBA-FD00-7B4D-AB19-7E70DDB5AF47}" dt="2020-05-14T09:49:41.274" v="8360"/>
          <ac:spMkLst>
            <pc:docMk/>
            <pc:sldMk cId="604719836" sldId="364"/>
            <ac:spMk id="10" creationId="{DBDCE51A-9BB0-2940-A02C-2A4A3013619A}"/>
          </ac:spMkLst>
        </pc:spChg>
        <pc:spChg chg="add mod">
          <ac:chgData name="Ahmed  Sabbadi" userId="70d804c0-32c6-4119-a960-b1f1860fc858" providerId="ADAL" clId="{222E9BBA-FD00-7B4D-AB19-7E70DDB5AF47}" dt="2020-05-14T09:49:41.274" v="8360"/>
          <ac:spMkLst>
            <pc:docMk/>
            <pc:sldMk cId="604719836" sldId="364"/>
            <ac:spMk id="11" creationId="{B4FAF855-670B-7C47-8B4E-E8152F3F9138}"/>
          </ac:spMkLst>
        </pc:spChg>
        <pc:spChg chg="add mod">
          <ac:chgData name="Ahmed  Sabbadi" userId="70d804c0-32c6-4119-a960-b1f1860fc858" providerId="ADAL" clId="{222E9BBA-FD00-7B4D-AB19-7E70DDB5AF47}" dt="2020-05-14T09:49:45.144" v="8363"/>
          <ac:spMkLst>
            <pc:docMk/>
            <pc:sldMk cId="604719836" sldId="364"/>
            <ac:spMk id="13" creationId="{C43E8163-06A7-5E48-8A98-5225E4EB86C9}"/>
          </ac:spMkLst>
        </pc:spChg>
        <pc:spChg chg="add mod">
          <ac:chgData name="Ahmed  Sabbadi" userId="70d804c0-32c6-4119-a960-b1f1860fc858" providerId="ADAL" clId="{222E9BBA-FD00-7B4D-AB19-7E70DDB5AF47}" dt="2020-05-14T09:49:45.144" v="8363"/>
          <ac:spMkLst>
            <pc:docMk/>
            <pc:sldMk cId="604719836" sldId="364"/>
            <ac:spMk id="14" creationId="{66ED0E4B-13F1-E84D-99B6-2DCCB78E49F1}"/>
          </ac:spMkLst>
        </pc:spChg>
        <pc:spChg chg="add mod">
          <ac:chgData name="Ahmed  Sabbadi" userId="70d804c0-32c6-4119-a960-b1f1860fc858" providerId="ADAL" clId="{222E9BBA-FD00-7B4D-AB19-7E70DDB5AF47}" dt="2020-05-14T09:49:49.246" v="8366"/>
          <ac:spMkLst>
            <pc:docMk/>
            <pc:sldMk cId="604719836" sldId="364"/>
            <ac:spMk id="16" creationId="{6E63A7B1-BF20-CC4F-8856-79F0DAD5CBD0}"/>
          </ac:spMkLst>
        </pc:spChg>
        <pc:spChg chg="add mod">
          <ac:chgData name="Ahmed  Sabbadi" userId="70d804c0-32c6-4119-a960-b1f1860fc858" providerId="ADAL" clId="{222E9BBA-FD00-7B4D-AB19-7E70DDB5AF47}" dt="2020-05-14T09:49:49.246" v="8366"/>
          <ac:spMkLst>
            <pc:docMk/>
            <pc:sldMk cId="604719836" sldId="364"/>
            <ac:spMk id="17" creationId="{6182BC36-9404-A045-A4AB-A6A8F017BFA1}"/>
          </ac:spMkLst>
        </pc:spChg>
        <pc:spChg chg="del">
          <ac:chgData name="Ahmed  Sabbadi" userId="70d804c0-32c6-4119-a960-b1f1860fc858" providerId="ADAL" clId="{222E9BBA-FD00-7B4D-AB19-7E70DDB5AF47}" dt="2020-05-14T09:49:06.673" v="8350" actId="478"/>
          <ac:spMkLst>
            <pc:docMk/>
            <pc:sldMk cId="604719836" sldId="364"/>
            <ac:spMk id="63" creationId="{E1C01107-F438-5347-AAA0-207C997E5D23}"/>
          </ac:spMkLst>
        </pc:spChg>
        <pc:spChg chg="del mod">
          <ac:chgData name="Ahmed  Sabbadi" userId="70d804c0-32c6-4119-a960-b1f1860fc858" providerId="ADAL" clId="{222E9BBA-FD00-7B4D-AB19-7E70DDB5AF47}" dt="2020-05-14T09:49:08.105" v="8351" actId="478"/>
          <ac:spMkLst>
            <pc:docMk/>
            <pc:sldMk cId="604719836" sldId="364"/>
            <ac:spMk id="64" creationId="{2454C89F-10E5-F24C-97AF-0B5EBB52087C}"/>
          </ac:spMkLst>
        </pc:spChg>
        <pc:spChg chg="del">
          <ac:chgData name="Ahmed  Sabbadi" userId="70d804c0-32c6-4119-a960-b1f1860fc858" providerId="ADAL" clId="{222E9BBA-FD00-7B4D-AB19-7E70DDB5AF47}" dt="2020-05-14T09:48:11.715" v="8344" actId="478"/>
          <ac:spMkLst>
            <pc:docMk/>
            <pc:sldMk cId="604719836" sldId="364"/>
            <ac:spMk id="67" creationId="{8E141017-F903-CB42-9455-61E8ADD63CA0}"/>
          </ac:spMkLst>
        </pc:spChg>
        <pc:spChg chg="mod">
          <ac:chgData name="Ahmed  Sabbadi" userId="70d804c0-32c6-4119-a960-b1f1860fc858" providerId="ADAL" clId="{222E9BBA-FD00-7B4D-AB19-7E70DDB5AF47}" dt="2020-05-14T09:48:09.027" v="8342" actId="1076"/>
          <ac:spMkLst>
            <pc:docMk/>
            <pc:sldMk cId="604719836" sldId="364"/>
            <ac:spMk id="69" creationId="{8DCA3130-0016-BF45-B470-960059FF15E9}"/>
          </ac:spMkLst>
        </pc:spChg>
        <pc:grpChg chg="add mod">
          <ac:chgData name="Ahmed  Sabbadi" userId="70d804c0-32c6-4119-a960-b1f1860fc858" providerId="ADAL" clId="{222E9BBA-FD00-7B4D-AB19-7E70DDB5AF47}" dt="2020-05-14T09:50:15.662" v="8375" actId="1076"/>
          <ac:grpSpMkLst>
            <pc:docMk/>
            <pc:sldMk cId="604719836" sldId="364"/>
            <ac:grpSpMk id="9" creationId="{EB94BF98-8B4A-F441-A1BA-310377D78B06}"/>
          </ac:grpSpMkLst>
        </pc:grpChg>
        <pc:grpChg chg="add mod">
          <ac:chgData name="Ahmed  Sabbadi" userId="70d804c0-32c6-4119-a960-b1f1860fc858" providerId="ADAL" clId="{222E9BBA-FD00-7B4D-AB19-7E70DDB5AF47}" dt="2020-05-14T09:50:11.537" v="8374" actId="1076"/>
          <ac:grpSpMkLst>
            <pc:docMk/>
            <pc:sldMk cId="604719836" sldId="364"/>
            <ac:grpSpMk id="12" creationId="{68BBC68D-8C80-4A46-A637-D928455F3229}"/>
          </ac:grpSpMkLst>
        </pc:grpChg>
        <pc:grpChg chg="add mod">
          <ac:chgData name="Ahmed  Sabbadi" userId="70d804c0-32c6-4119-a960-b1f1860fc858" providerId="ADAL" clId="{222E9BBA-FD00-7B4D-AB19-7E70DDB5AF47}" dt="2020-05-14T09:50:06.170" v="8372" actId="1076"/>
          <ac:grpSpMkLst>
            <pc:docMk/>
            <pc:sldMk cId="604719836" sldId="364"/>
            <ac:grpSpMk id="15" creationId="{1CE2E982-C514-944C-A743-DCD7CCA0D2C8}"/>
          </ac:grpSpMkLst>
        </pc:grpChg>
        <pc:graphicFrameChg chg="add del mod modGraphic">
          <ac:chgData name="Ahmed  Sabbadi" userId="70d804c0-32c6-4119-a960-b1f1860fc858" providerId="ADAL" clId="{222E9BBA-FD00-7B4D-AB19-7E70DDB5AF47}" dt="2020-05-14T09:49:52.228" v="8367" actId="478"/>
          <ac:graphicFrameMkLst>
            <pc:docMk/>
            <pc:sldMk cId="604719836" sldId="364"/>
            <ac:graphicFrameMk id="2" creationId="{65282A5B-581C-DB4D-B347-7C8888F9630B}"/>
          </ac:graphicFrameMkLst>
        </pc:graphicFrameChg>
      </pc:sldChg>
      <pc:sldChg chg="addSp delSp modSp add del ord">
        <pc:chgData name="Ahmed  Sabbadi" userId="70d804c0-32c6-4119-a960-b1f1860fc858" providerId="ADAL" clId="{222E9BBA-FD00-7B4D-AB19-7E70DDB5AF47}" dt="2020-05-16T09:53:51.109" v="17636" actId="2696"/>
        <pc:sldMkLst>
          <pc:docMk/>
          <pc:sldMk cId="4091311694" sldId="365"/>
        </pc:sldMkLst>
        <pc:spChg chg="mod">
          <ac:chgData name="Ahmed  Sabbadi" userId="70d804c0-32c6-4119-a960-b1f1860fc858" providerId="ADAL" clId="{222E9BBA-FD00-7B4D-AB19-7E70DDB5AF47}" dt="2020-05-14T10:17:49.504" v="8748"/>
          <ac:spMkLst>
            <pc:docMk/>
            <pc:sldMk cId="4091311694" sldId="365"/>
            <ac:spMk id="15" creationId="{297231B9-291F-4047-8BB1-71B9C92C7616}"/>
          </ac:spMkLst>
        </pc:spChg>
        <pc:spChg chg="mod">
          <ac:chgData name="Ahmed  Sabbadi" userId="70d804c0-32c6-4119-a960-b1f1860fc858" providerId="ADAL" clId="{222E9BBA-FD00-7B4D-AB19-7E70DDB5AF47}" dt="2020-05-14T10:18:23.611" v="8784" actId="20577"/>
          <ac:spMkLst>
            <pc:docMk/>
            <pc:sldMk cId="4091311694" sldId="365"/>
            <ac:spMk id="16" creationId="{2D136C10-9103-A34B-802D-6AFEBE456A80}"/>
          </ac:spMkLst>
        </pc:spChg>
        <pc:spChg chg="mod">
          <ac:chgData name="Ahmed  Sabbadi" userId="70d804c0-32c6-4119-a960-b1f1860fc858" providerId="ADAL" clId="{222E9BBA-FD00-7B4D-AB19-7E70DDB5AF47}" dt="2020-05-14T10:17:49.504" v="8748"/>
          <ac:spMkLst>
            <pc:docMk/>
            <pc:sldMk cId="4091311694" sldId="365"/>
            <ac:spMk id="18" creationId="{12C96676-8F0A-3E43-999A-04EDB7726BF5}"/>
          </ac:spMkLst>
        </pc:spChg>
        <pc:spChg chg="mod">
          <ac:chgData name="Ahmed  Sabbadi" userId="70d804c0-32c6-4119-a960-b1f1860fc858" providerId="ADAL" clId="{222E9BBA-FD00-7B4D-AB19-7E70DDB5AF47}" dt="2020-05-14T10:18:20.110" v="8777" actId="20577"/>
          <ac:spMkLst>
            <pc:docMk/>
            <pc:sldMk cId="4091311694" sldId="365"/>
            <ac:spMk id="19" creationId="{1E3DC2BE-D425-1145-9FC3-F8C6C4229285}"/>
          </ac:spMkLst>
        </pc:spChg>
        <pc:spChg chg="mod">
          <ac:chgData name="Ahmed  Sabbadi" userId="70d804c0-32c6-4119-a960-b1f1860fc858" providerId="ADAL" clId="{222E9BBA-FD00-7B4D-AB19-7E70DDB5AF47}" dt="2020-05-14T10:17:49.504" v="8748"/>
          <ac:spMkLst>
            <pc:docMk/>
            <pc:sldMk cId="4091311694" sldId="365"/>
            <ac:spMk id="21" creationId="{CB646B96-9A10-304B-A7C5-70349F6C1711}"/>
          </ac:spMkLst>
        </pc:spChg>
        <pc:spChg chg="mod">
          <ac:chgData name="Ahmed  Sabbadi" userId="70d804c0-32c6-4119-a960-b1f1860fc858" providerId="ADAL" clId="{222E9BBA-FD00-7B4D-AB19-7E70DDB5AF47}" dt="2020-05-14T10:18:14.901" v="8764" actId="20577"/>
          <ac:spMkLst>
            <pc:docMk/>
            <pc:sldMk cId="4091311694" sldId="365"/>
            <ac:spMk id="22" creationId="{FB81F19B-4B61-D643-BFC5-C8AD8A2DDD33}"/>
          </ac:spMkLst>
        </pc:spChg>
        <pc:spChg chg="add mod">
          <ac:chgData name="Ahmed  Sabbadi" userId="70d804c0-32c6-4119-a960-b1f1860fc858" providerId="ADAL" clId="{222E9BBA-FD00-7B4D-AB19-7E70DDB5AF47}" dt="2020-05-14T10:19:39.886" v="8922" actId="20577"/>
          <ac:spMkLst>
            <pc:docMk/>
            <pc:sldMk cId="4091311694" sldId="365"/>
            <ac:spMk id="23" creationId="{15A4CA7C-6C7F-C644-AA28-6A3ADFA821F5}"/>
          </ac:spMkLst>
        </pc:spChg>
        <pc:spChg chg="add mod">
          <ac:chgData name="Ahmed  Sabbadi" userId="70d804c0-32c6-4119-a960-b1f1860fc858" providerId="ADAL" clId="{222E9BBA-FD00-7B4D-AB19-7E70DDB5AF47}" dt="2020-05-14T12:05:36.928" v="11778" actId="14100"/>
          <ac:spMkLst>
            <pc:docMk/>
            <pc:sldMk cId="4091311694" sldId="365"/>
            <ac:spMk id="24" creationId="{09111157-1ABE-CD4F-A57F-4FFE6A823F34}"/>
          </ac:spMkLst>
        </pc:spChg>
        <pc:spChg chg="add mod">
          <ac:chgData name="Ahmed  Sabbadi" userId="70d804c0-32c6-4119-a960-b1f1860fc858" providerId="ADAL" clId="{222E9BBA-FD00-7B4D-AB19-7E70DDB5AF47}" dt="2020-05-14T12:05:03.983" v="11774" actId="20577"/>
          <ac:spMkLst>
            <pc:docMk/>
            <pc:sldMk cId="4091311694" sldId="365"/>
            <ac:spMk id="25" creationId="{BC8686DB-746F-884B-80D8-7D526BF304BC}"/>
          </ac:spMkLst>
        </pc:spChg>
        <pc:spChg chg="add mod">
          <ac:chgData name="Ahmed  Sabbadi" userId="70d804c0-32c6-4119-a960-b1f1860fc858" providerId="ADAL" clId="{222E9BBA-FD00-7B4D-AB19-7E70DDB5AF47}" dt="2020-05-14T12:06:05.629" v="11807" actId="20577"/>
          <ac:spMkLst>
            <pc:docMk/>
            <pc:sldMk cId="4091311694" sldId="365"/>
            <ac:spMk id="26" creationId="{C3484E27-73A4-6F41-AA7A-7ACEB3E7D42B}"/>
          </ac:spMkLst>
        </pc:spChg>
        <pc:spChg chg="add mod">
          <ac:chgData name="Ahmed  Sabbadi" userId="70d804c0-32c6-4119-a960-b1f1860fc858" providerId="ADAL" clId="{222E9BBA-FD00-7B4D-AB19-7E70DDB5AF47}" dt="2020-05-14T12:06:22.549" v="11819" actId="20577"/>
          <ac:spMkLst>
            <pc:docMk/>
            <pc:sldMk cId="4091311694" sldId="365"/>
            <ac:spMk id="27" creationId="{F30E6337-77F9-B549-9B94-556A46F80924}"/>
          </ac:spMkLst>
        </pc:spChg>
        <pc:spChg chg="del">
          <ac:chgData name="Ahmed  Sabbadi" userId="70d804c0-32c6-4119-a960-b1f1860fc858" providerId="ADAL" clId="{222E9BBA-FD00-7B4D-AB19-7E70DDB5AF47}" dt="2020-05-14T10:17:46.640" v="8746" actId="478"/>
          <ac:spMkLst>
            <pc:docMk/>
            <pc:sldMk cId="4091311694" sldId="365"/>
            <ac:spMk id="36" creationId="{91AA3E1D-76EF-E547-BEFD-D863BF87B26E}"/>
          </ac:spMkLst>
        </pc:spChg>
        <pc:spChg chg="del">
          <ac:chgData name="Ahmed  Sabbadi" userId="70d804c0-32c6-4119-a960-b1f1860fc858" providerId="ADAL" clId="{222E9BBA-FD00-7B4D-AB19-7E70DDB5AF47}" dt="2020-05-14T10:17:46.640" v="8746" actId="478"/>
          <ac:spMkLst>
            <pc:docMk/>
            <pc:sldMk cId="4091311694" sldId="365"/>
            <ac:spMk id="67" creationId="{8E141017-F903-CB42-9455-61E8ADD63CA0}"/>
          </ac:spMkLst>
        </pc:spChg>
        <pc:spChg chg="del">
          <ac:chgData name="Ahmed  Sabbadi" userId="70d804c0-32c6-4119-a960-b1f1860fc858" providerId="ADAL" clId="{222E9BBA-FD00-7B4D-AB19-7E70DDB5AF47}" dt="2020-05-14T10:17:46.640" v="8746" actId="478"/>
          <ac:spMkLst>
            <pc:docMk/>
            <pc:sldMk cId="4091311694" sldId="365"/>
            <ac:spMk id="69" creationId="{8DCA3130-0016-BF45-B470-960059FF15E9}"/>
          </ac:spMkLst>
        </pc:spChg>
        <pc:spChg chg="mod">
          <ac:chgData name="Ahmed  Sabbadi" userId="70d804c0-32c6-4119-a960-b1f1860fc858" providerId="ADAL" clId="{222E9BBA-FD00-7B4D-AB19-7E70DDB5AF47}" dt="2020-05-14T10:17:34.970" v="8745" actId="20577"/>
          <ac:spMkLst>
            <pc:docMk/>
            <pc:sldMk cId="4091311694" sldId="365"/>
            <ac:spMk id="74" creationId="{9425ED94-98BC-0D40-98B5-E1D04ABA6070}"/>
          </ac:spMkLst>
        </pc:spChg>
        <pc:spChg chg="del">
          <ac:chgData name="Ahmed  Sabbadi" userId="70d804c0-32c6-4119-a960-b1f1860fc858" providerId="ADAL" clId="{222E9BBA-FD00-7B4D-AB19-7E70DDB5AF47}" dt="2020-05-14T10:17:46.640" v="8746" actId="478"/>
          <ac:spMkLst>
            <pc:docMk/>
            <pc:sldMk cId="4091311694" sldId="365"/>
            <ac:spMk id="75" creationId="{AB58CBF2-27A5-2345-8E94-577AE0BF642A}"/>
          </ac:spMkLst>
        </pc:spChg>
        <pc:spChg chg="del">
          <ac:chgData name="Ahmed  Sabbadi" userId="70d804c0-32c6-4119-a960-b1f1860fc858" providerId="ADAL" clId="{222E9BBA-FD00-7B4D-AB19-7E70DDB5AF47}" dt="2020-05-14T10:17:46.640" v="8746" actId="478"/>
          <ac:spMkLst>
            <pc:docMk/>
            <pc:sldMk cId="4091311694" sldId="365"/>
            <ac:spMk id="76" creationId="{AE0459DB-67F8-0C40-84A3-9158A9703DF3}"/>
          </ac:spMkLst>
        </pc:spChg>
        <pc:spChg chg="del">
          <ac:chgData name="Ahmed  Sabbadi" userId="70d804c0-32c6-4119-a960-b1f1860fc858" providerId="ADAL" clId="{222E9BBA-FD00-7B4D-AB19-7E70DDB5AF47}" dt="2020-05-14T10:17:48.760" v="8747" actId="478"/>
          <ac:spMkLst>
            <pc:docMk/>
            <pc:sldMk cId="4091311694" sldId="365"/>
            <ac:spMk id="78" creationId="{F6C0AF10-6936-1049-9286-AA5D2EDABDB7}"/>
          </ac:spMkLst>
        </pc:spChg>
        <pc:spChg chg="del">
          <ac:chgData name="Ahmed  Sabbadi" userId="70d804c0-32c6-4119-a960-b1f1860fc858" providerId="ADAL" clId="{222E9BBA-FD00-7B4D-AB19-7E70DDB5AF47}" dt="2020-05-14T10:17:48.760" v="8747" actId="478"/>
          <ac:spMkLst>
            <pc:docMk/>
            <pc:sldMk cId="4091311694" sldId="365"/>
            <ac:spMk id="79" creationId="{97E67854-7EE0-8444-9D7F-F4EFE0C57E6E}"/>
          </ac:spMkLst>
        </pc:spChg>
        <pc:grpChg chg="add mod">
          <ac:chgData name="Ahmed  Sabbadi" userId="70d804c0-32c6-4119-a960-b1f1860fc858" providerId="ADAL" clId="{222E9BBA-FD00-7B4D-AB19-7E70DDB5AF47}" dt="2020-05-14T10:18:08.082" v="8753" actId="1076"/>
          <ac:grpSpMkLst>
            <pc:docMk/>
            <pc:sldMk cId="4091311694" sldId="365"/>
            <ac:grpSpMk id="14" creationId="{737C6E65-2099-DF43-B527-2EE0FDF353A5}"/>
          </ac:grpSpMkLst>
        </pc:grpChg>
        <pc:grpChg chg="add mod">
          <ac:chgData name="Ahmed  Sabbadi" userId="70d804c0-32c6-4119-a960-b1f1860fc858" providerId="ADAL" clId="{222E9BBA-FD00-7B4D-AB19-7E70DDB5AF47}" dt="2020-05-14T10:18:08.082" v="8753" actId="1076"/>
          <ac:grpSpMkLst>
            <pc:docMk/>
            <pc:sldMk cId="4091311694" sldId="365"/>
            <ac:grpSpMk id="17" creationId="{5FF19A8E-D15E-D545-BBD8-6B42FFBEEBCA}"/>
          </ac:grpSpMkLst>
        </pc:grpChg>
        <pc:grpChg chg="add mod">
          <ac:chgData name="Ahmed  Sabbadi" userId="70d804c0-32c6-4119-a960-b1f1860fc858" providerId="ADAL" clId="{222E9BBA-FD00-7B4D-AB19-7E70DDB5AF47}" dt="2020-05-14T10:18:08.082" v="8753" actId="1076"/>
          <ac:grpSpMkLst>
            <pc:docMk/>
            <pc:sldMk cId="4091311694" sldId="365"/>
            <ac:grpSpMk id="20" creationId="{63DD2D76-EE00-104D-A0CA-18655CC0D653}"/>
          </ac:grpSpMkLst>
        </pc:grpChg>
        <pc:cxnChg chg="del mod">
          <ac:chgData name="Ahmed  Sabbadi" userId="70d804c0-32c6-4119-a960-b1f1860fc858" providerId="ADAL" clId="{222E9BBA-FD00-7B4D-AB19-7E70DDB5AF47}" dt="2020-05-14T10:17:46.640" v="8746" actId="478"/>
          <ac:cxnSpMkLst>
            <pc:docMk/>
            <pc:sldMk cId="4091311694" sldId="365"/>
            <ac:cxnSpMk id="77" creationId="{A98AEB74-C8F4-464B-A88E-238328C55D2B}"/>
          </ac:cxnSpMkLst>
        </pc:cxnChg>
        <pc:cxnChg chg="del mod">
          <ac:chgData name="Ahmed  Sabbadi" userId="70d804c0-32c6-4119-a960-b1f1860fc858" providerId="ADAL" clId="{222E9BBA-FD00-7B4D-AB19-7E70DDB5AF47}" dt="2020-05-14T10:17:46.640" v="8746" actId="478"/>
          <ac:cxnSpMkLst>
            <pc:docMk/>
            <pc:sldMk cId="4091311694" sldId="365"/>
            <ac:cxnSpMk id="81" creationId="{2F4CF329-0DFE-694A-B3C0-A9E8EA816A2B}"/>
          </ac:cxnSpMkLst>
        </pc:cxnChg>
        <pc:cxnChg chg="del mod">
          <ac:chgData name="Ahmed  Sabbadi" userId="70d804c0-32c6-4119-a960-b1f1860fc858" providerId="ADAL" clId="{222E9BBA-FD00-7B4D-AB19-7E70DDB5AF47}" dt="2020-05-14T10:17:46.640" v="8746" actId="478"/>
          <ac:cxnSpMkLst>
            <pc:docMk/>
            <pc:sldMk cId="4091311694" sldId="365"/>
            <ac:cxnSpMk id="86" creationId="{AB6805AD-F4B6-3A40-A6D0-E658CE4DF680}"/>
          </ac:cxnSpMkLst>
        </pc:cxnChg>
      </pc:sldChg>
      <pc:sldChg chg="addSp delSp modSp add del ord">
        <pc:chgData name="Ahmed  Sabbadi" userId="70d804c0-32c6-4119-a960-b1f1860fc858" providerId="ADAL" clId="{222E9BBA-FD00-7B4D-AB19-7E70DDB5AF47}" dt="2020-05-17T19:24:16.893" v="28239" actId="2696"/>
        <pc:sldMkLst>
          <pc:docMk/>
          <pc:sldMk cId="483311516" sldId="366"/>
        </pc:sldMkLst>
        <pc:spChg chg="add mod">
          <ac:chgData name="Ahmed  Sabbadi" userId="70d804c0-32c6-4119-a960-b1f1860fc858" providerId="ADAL" clId="{222E9BBA-FD00-7B4D-AB19-7E70DDB5AF47}" dt="2020-05-14T10:53:22.834" v="9918" actId="1076"/>
          <ac:spMkLst>
            <pc:docMk/>
            <pc:sldMk cId="483311516" sldId="366"/>
            <ac:spMk id="2" creationId="{CB6B1D1B-6E2E-D040-AB0B-64BD1EBCCD3F}"/>
          </ac:spMkLst>
        </pc:spChg>
        <pc:spChg chg="mod">
          <ac:chgData name="Ahmed  Sabbadi" userId="70d804c0-32c6-4119-a960-b1f1860fc858" providerId="ADAL" clId="{222E9BBA-FD00-7B4D-AB19-7E70DDB5AF47}" dt="2020-05-14T10:27:39.627" v="9075"/>
          <ac:spMkLst>
            <pc:docMk/>
            <pc:sldMk cId="483311516" sldId="366"/>
            <ac:spMk id="15" creationId="{4D156795-E0F1-E84C-9C79-8890384FA8FD}"/>
          </ac:spMkLst>
        </pc:spChg>
        <pc:spChg chg="mod">
          <ac:chgData name="Ahmed  Sabbadi" userId="70d804c0-32c6-4119-a960-b1f1860fc858" providerId="ADAL" clId="{222E9BBA-FD00-7B4D-AB19-7E70DDB5AF47}" dt="2020-05-14T10:27:39.627" v="9075"/>
          <ac:spMkLst>
            <pc:docMk/>
            <pc:sldMk cId="483311516" sldId="366"/>
            <ac:spMk id="16" creationId="{400309BB-31EA-2F42-801C-1FA023828218}"/>
          </ac:spMkLst>
        </pc:spChg>
        <pc:spChg chg="mod">
          <ac:chgData name="Ahmed  Sabbadi" userId="70d804c0-32c6-4119-a960-b1f1860fc858" providerId="ADAL" clId="{222E9BBA-FD00-7B4D-AB19-7E70DDB5AF47}" dt="2020-05-14T10:27:39.627" v="9075"/>
          <ac:spMkLst>
            <pc:docMk/>
            <pc:sldMk cId="483311516" sldId="366"/>
            <ac:spMk id="18" creationId="{7E69C2F4-2FC0-784A-922A-9421BB9A4020}"/>
          </ac:spMkLst>
        </pc:spChg>
        <pc:spChg chg="mod">
          <ac:chgData name="Ahmed  Sabbadi" userId="70d804c0-32c6-4119-a960-b1f1860fc858" providerId="ADAL" clId="{222E9BBA-FD00-7B4D-AB19-7E70DDB5AF47}" dt="2020-05-14T10:27:39.627" v="9075"/>
          <ac:spMkLst>
            <pc:docMk/>
            <pc:sldMk cId="483311516" sldId="366"/>
            <ac:spMk id="19" creationId="{F07FDD6F-7379-9547-AFC9-76D26DCAC929}"/>
          </ac:spMkLst>
        </pc:spChg>
        <pc:spChg chg="mod">
          <ac:chgData name="Ahmed  Sabbadi" userId="70d804c0-32c6-4119-a960-b1f1860fc858" providerId="ADAL" clId="{222E9BBA-FD00-7B4D-AB19-7E70DDB5AF47}" dt="2020-05-14T10:27:39.627" v="9075"/>
          <ac:spMkLst>
            <pc:docMk/>
            <pc:sldMk cId="483311516" sldId="366"/>
            <ac:spMk id="21" creationId="{579F198F-E562-6F45-9DD0-F2496EA6FDC0}"/>
          </ac:spMkLst>
        </pc:spChg>
        <pc:spChg chg="mod">
          <ac:chgData name="Ahmed  Sabbadi" userId="70d804c0-32c6-4119-a960-b1f1860fc858" providerId="ADAL" clId="{222E9BBA-FD00-7B4D-AB19-7E70DDB5AF47}" dt="2020-05-14T10:27:39.627" v="9075"/>
          <ac:spMkLst>
            <pc:docMk/>
            <pc:sldMk cId="483311516" sldId="366"/>
            <ac:spMk id="22" creationId="{75EED23A-9B91-FD41-B05F-A5A8FB5F9E26}"/>
          </ac:spMkLst>
        </pc:spChg>
        <pc:spChg chg="add mod">
          <ac:chgData name="Ahmed  Sabbadi" userId="70d804c0-32c6-4119-a960-b1f1860fc858" providerId="ADAL" clId="{222E9BBA-FD00-7B4D-AB19-7E70DDB5AF47}" dt="2020-05-17T15:21:16.059" v="21473" actId="20577"/>
          <ac:spMkLst>
            <pc:docMk/>
            <pc:sldMk cId="483311516" sldId="366"/>
            <ac:spMk id="23" creationId="{2C94FD25-77C7-064F-A1F4-61C351C01D90}"/>
          </ac:spMkLst>
        </pc:spChg>
        <pc:spChg chg="add mod">
          <ac:chgData name="Ahmed  Sabbadi" userId="70d804c0-32c6-4119-a960-b1f1860fc858" providerId="ADAL" clId="{222E9BBA-FD00-7B4D-AB19-7E70DDB5AF47}" dt="2020-05-14T11:02:39.412" v="9972" actId="113"/>
          <ac:spMkLst>
            <pc:docMk/>
            <pc:sldMk cId="483311516" sldId="366"/>
            <ac:spMk id="24" creationId="{FEB43430-6A81-9149-B25C-50D0917E2827}"/>
          </ac:spMkLst>
        </pc:spChg>
        <pc:spChg chg="add mod">
          <ac:chgData name="Ahmed  Sabbadi" userId="70d804c0-32c6-4119-a960-b1f1860fc858" providerId="ADAL" clId="{222E9BBA-FD00-7B4D-AB19-7E70DDB5AF47}" dt="2020-05-17T15:19:37.517" v="21463" actId="20577"/>
          <ac:spMkLst>
            <pc:docMk/>
            <pc:sldMk cId="483311516" sldId="366"/>
            <ac:spMk id="25" creationId="{DB7D1F99-96A5-0844-8532-AF310B4DA0B2}"/>
          </ac:spMkLst>
        </pc:spChg>
        <pc:spChg chg="add mod">
          <ac:chgData name="Ahmed  Sabbadi" userId="70d804c0-32c6-4119-a960-b1f1860fc858" providerId="ADAL" clId="{222E9BBA-FD00-7B4D-AB19-7E70DDB5AF47}" dt="2020-05-16T09:04:26.652" v="17272" actId="20577"/>
          <ac:spMkLst>
            <pc:docMk/>
            <pc:sldMk cId="483311516" sldId="366"/>
            <ac:spMk id="26" creationId="{4143BDD0-822F-8843-9C4B-02C15774C22C}"/>
          </ac:spMkLst>
        </pc:spChg>
        <pc:spChg chg="add del mod">
          <ac:chgData name="Ahmed  Sabbadi" userId="70d804c0-32c6-4119-a960-b1f1860fc858" providerId="ADAL" clId="{222E9BBA-FD00-7B4D-AB19-7E70DDB5AF47}" dt="2020-05-14T10:35:10.377" v="9415" actId="478"/>
          <ac:spMkLst>
            <pc:docMk/>
            <pc:sldMk cId="483311516" sldId="366"/>
            <ac:spMk id="28" creationId="{9F6B737E-3761-3E40-91DB-21141E1ABB0E}"/>
          </ac:spMkLst>
        </pc:spChg>
        <pc:spChg chg="add mod">
          <ac:chgData name="Ahmed  Sabbadi" userId="70d804c0-32c6-4119-a960-b1f1860fc858" providerId="ADAL" clId="{222E9BBA-FD00-7B4D-AB19-7E70DDB5AF47}" dt="2020-05-17T09:24:44.045" v="21143" actId="20577"/>
          <ac:spMkLst>
            <pc:docMk/>
            <pc:sldMk cId="483311516" sldId="366"/>
            <ac:spMk id="29" creationId="{36F4F829-F306-5144-9FD4-DE36651D0B1C}"/>
          </ac:spMkLst>
        </pc:spChg>
        <pc:spChg chg="add mod">
          <ac:chgData name="Ahmed  Sabbadi" userId="70d804c0-32c6-4119-a960-b1f1860fc858" providerId="ADAL" clId="{222E9BBA-FD00-7B4D-AB19-7E70DDB5AF47}" dt="2020-05-16T09:05:00.650" v="17285" actId="20577"/>
          <ac:spMkLst>
            <pc:docMk/>
            <pc:sldMk cId="483311516" sldId="366"/>
            <ac:spMk id="30" creationId="{32F0EA08-CDC3-E142-9C32-4A1C509CAD67}"/>
          </ac:spMkLst>
        </pc:spChg>
        <pc:spChg chg="add mod">
          <ac:chgData name="Ahmed  Sabbadi" userId="70d804c0-32c6-4119-a960-b1f1860fc858" providerId="ADAL" clId="{222E9BBA-FD00-7B4D-AB19-7E70DDB5AF47}" dt="2020-05-14T10:53:22.834" v="9918" actId="1076"/>
          <ac:spMkLst>
            <pc:docMk/>
            <pc:sldMk cId="483311516" sldId="366"/>
            <ac:spMk id="31" creationId="{72318860-6F60-264C-A063-89AD06BD833C}"/>
          </ac:spMkLst>
        </pc:spChg>
        <pc:spChg chg="del">
          <ac:chgData name="Ahmed  Sabbadi" userId="70d804c0-32c6-4119-a960-b1f1860fc858" providerId="ADAL" clId="{222E9BBA-FD00-7B4D-AB19-7E70DDB5AF47}" dt="2020-05-14T10:22:46.188" v="9018" actId="478"/>
          <ac:spMkLst>
            <pc:docMk/>
            <pc:sldMk cId="483311516" sldId="366"/>
            <ac:spMk id="36" creationId="{91AA3E1D-76EF-E547-BEFD-D863BF87B26E}"/>
          </ac:spMkLst>
        </pc:spChg>
        <pc:spChg chg="del mod">
          <ac:chgData name="Ahmed  Sabbadi" userId="70d804c0-32c6-4119-a960-b1f1860fc858" providerId="ADAL" clId="{222E9BBA-FD00-7B4D-AB19-7E70DDB5AF47}" dt="2020-05-14T10:28:28.072" v="9082" actId="478"/>
          <ac:spMkLst>
            <pc:docMk/>
            <pc:sldMk cId="483311516" sldId="366"/>
            <ac:spMk id="67" creationId="{8E141017-F903-CB42-9455-61E8ADD63CA0}"/>
          </ac:spMkLst>
        </pc:spChg>
        <pc:spChg chg="del">
          <ac:chgData name="Ahmed  Sabbadi" userId="70d804c0-32c6-4119-a960-b1f1860fc858" providerId="ADAL" clId="{222E9BBA-FD00-7B4D-AB19-7E70DDB5AF47}" dt="2020-05-14T10:22:57.604" v="9023" actId="478"/>
          <ac:spMkLst>
            <pc:docMk/>
            <pc:sldMk cId="483311516" sldId="366"/>
            <ac:spMk id="69" creationId="{8DCA3130-0016-BF45-B470-960059FF15E9}"/>
          </ac:spMkLst>
        </pc:spChg>
        <pc:spChg chg="mod">
          <ac:chgData name="Ahmed  Sabbadi" userId="70d804c0-32c6-4119-a960-b1f1860fc858" providerId="ADAL" clId="{222E9BBA-FD00-7B4D-AB19-7E70DDB5AF47}" dt="2020-05-17T19:22:33.350" v="28235" actId="113"/>
          <ac:spMkLst>
            <pc:docMk/>
            <pc:sldMk cId="483311516" sldId="366"/>
            <ac:spMk id="74" creationId="{9425ED94-98BC-0D40-98B5-E1D04ABA6070}"/>
          </ac:spMkLst>
        </pc:spChg>
        <pc:spChg chg="mod">
          <ac:chgData name="Ahmed  Sabbadi" userId="70d804c0-32c6-4119-a960-b1f1860fc858" providerId="ADAL" clId="{222E9BBA-FD00-7B4D-AB19-7E70DDB5AF47}" dt="2020-05-14T10:53:22.834" v="9918" actId="1076"/>
          <ac:spMkLst>
            <pc:docMk/>
            <pc:sldMk cId="483311516" sldId="366"/>
            <ac:spMk id="75" creationId="{AB58CBF2-27A5-2345-8E94-577AE0BF642A}"/>
          </ac:spMkLst>
        </pc:spChg>
        <pc:spChg chg="del">
          <ac:chgData name="Ahmed  Sabbadi" userId="70d804c0-32c6-4119-a960-b1f1860fc858" providerId="ADAL" clId="{222E9BBA-FD00-7B4D-AB19-7E70DDB5AF47}" dt="2020-05-14T10:22:57.604" v="9023" actId="478"/>
          <ac:spMkLst>
            <pc:docMk/>
            <pc:sldMk cId="483311516" sldId="366"/>
            <ac:spMk id="76" creationId="{AE0459DB-67F8-0C40-84A3-9158A9703DF3}"/>
          </ac:spMkLst>
        </pc:spChg>
        <pc:spChg chg="del">
          <ac:chgData name="Ahmed  Sabbadi" userId="70d804c0-32c6-4119-a960-b1f1860fc858" providerId="ADAL" clId="{222E9BBA-FD00-7B4D-AB19-7E70DDB5AF47}" dt="2020-05-14T10:22:55.414" v="9022" actId="478"/>
          <ac:spMkLst>
            <pc:docMk/>
            <pc:sldMk cId="483311516" sldId="366"/>
            <ac:spMk id="78" creationId="{F6C0AF10-6936-1049-9286-AA5D2EDABDB7}"/>
          </ac:spMkLst>
        </pc:spChg>
        <pc:spChg chg="del">
          <ac:chgData name="Ahmed  Sabbadi" userId="70d804c0-32c6-4119-a960-b1f1860fc858" providerId="ADAL" clId="{222E9BBA-FD00-7B4D-AB19-7E70DDB5AF47}" dt="2020-05-14T10:22:55.414" v="9022" actId="478"/>
          <ac:spMkLst>
            <pc:docMk/>
            <pc:sldMk cId="483311516" sldId="366"/>
            <ac:spMk id="79" creationId="{97E67854-7EE0-8444-9D7F-F4EFE0C57E6E}"/>
          </ac:spMkLst>
        </pc:spChg>
        <pc:grpChg chg="add del mod">
          <ac:chgData name="Ahmed  Sabbadi" userId="70d804c0-32c6-4119-a960-b1f1860fc858" providerId="ADAL" clId="{222E9BBA-FD00-7B4D-AB19-7E70DDB5AF47}" dt="2020-05-14T10:34:35.213" v="9395" actId="478"/>
          <ac:grpSpMkLst>
            <pc:docMk/>
            <pc:sldMk cId="483311516" sldId="366"/>
            <ac:grpSpMk id="14" creationId="{459228D5-1E8C-B54E-A3D2-105908B92660}"/>
          </ac:grpSpMkLst>
        </pc:grpChg>
        <pc:grpChg chg="add del mod">
          <ac:chgData name="Ahmed  Sabbadi" userId="70d804c0-32c6-4119-a960-b1f1860fc858" providerId="ADAL" clId="{222E9BBA-FD00-7B4D-AB19-7E70DDB5AF47}" dt="2020-05-14T10:34:34.047" v="9394" actId="478"/>
          <ac:grpSpMkLst>
            <pc:docMk/>
            <pc:sldMk cId="483311516" sldId="366"/>
            <ac:grpSpMk id="17" creationId="{314A3B4A-89F9-F14C-929B-74ED1B48A44F}"/>
          </ac:grpSpMkLst>
        </pc:grpChg>
        <pc:grpChg chg="add del mod">
          <ac:chgData name="Ahmed  Sabbadi" userId="70d804c0-32c6-4119-a960-b1f1860fc858" providerId="ADAL" clId="{222E9BBA-FD00-7B4D-AB19-7E70DDB5AF47}" dt="2020-05-14T10:28:34.959" v="9086" actId="478"/>
          <ac:grpSpMkLst>
            <pc:docMk/>
            <pc:sldMk cId="483311516" sldId="366"/>
            <ac:grpSpMk id="20" creationId="{CB650A3D-7937-8E47-ABD2-62E4D717CA36}"/>
          </ac:grpSpMkLst>
        </pc:grpChg>
        <pc:cxnChg chg="add del mod">
          <ac:chgData name="Ahmed  Sabbadi" userId="70d804c0-32c6-4119-a960-b1f1860fc858" providerId="ADAL" clId="{222E9BBA-FD00-7B4D-AB19-7E70DDB5AF47}" dt="2020-05-16T09:04:54.060" v="17275" actId="478"/>
          <ac:cxnSpMkLst>
            <pc:docMk/>
            <pc:sldMk cId="483311516" sldId="366"/>
            <ac:cxnSpMk id="32" creationId="{8BBEB6ED-5EFB-5746-A14B-90E6629799E4}"/>
          </ac:cxnSpMkLst>
        </pc:cxnChg>
        <pc:cxnChg chg="del mod">
          <ac:chgData name="Ahmed  Sabbadi" userId="70d804c0-32c6-4119-a960-b1f1860fc858" providerId="ADAL" clId="{222E9BBA-FD00-7B4D-AB19-7E70DDB5AF47}" dt="2020-05-14T10:22:47.679" v="9019" actId="478"/>
          <ac:cxnSpMkLst>
            <pc:docMk/>
            <pc:sldMk cId="483311516" sldId="366"/>
            <ac:cxnSpMk id="77" creationId="{A98AEB74-C8F4-464B-A88E-238328C55D2B}"/>
          </ac:cxnSpMkLst>
        </pc:cxnChg>
        <pc:cxnChg chg="del mod">
          <ac:chgData name="Ahmed  Sabbadi" userId="70d804c0-32c6-4119-a960-b1f1860fc858" providerId="ADAL" clId="{222E9BBA-FD00-7B4D-AB19-7E70DDB5AF47}" dt="2020-05-14T10:22:49.596" v="9020" actId="478"/>
          <ac:cxnSpMkLst>
            <pc:docMk/>
            <pc:sldMk cId="483311516" sldId="366"/>
            <ac:cxnSpMk id="81" creationId="{2F4CF329-0DFE-694A-B3C0-A9E8EA816A2B}"/>
          </ac:cxnSpMkLst>
        </pc:cxnChg>
        <pc:cxnChg chg="del mod">
          <ac:chgData name="Ahmed  Sabbadi" userId="70d804c0-32c6-4119-a960-b1f1860fc858" providerId="ADAL" clId="{222E9BBA-FD00-7B4D-AB19-7E70DDB5AF47}" dt="2020-05-14T10:22:52.232" v="9021" actId="478"/>
          <ac:cxnSpMkLst>
            <pc:docMk/>
            <pc:sldMk cId="483311516" sldId="366"/>
            <ac:cxnSpMk id="86" creationId="{AB6805AD-F4B6-3A40-A6D0-E658CE4DF680}"/>
          </ac:cxnSpMkLst>
        </pc:cxnChg>
      </pc:sldChg>
      <pc:sldChg chg="addSp modSp add">
        <pc:chgData name="Ahmed  Sabbadi" userId="70d804c0-32c6-4119-a960-b1f1860fc858" providerId="ADAL" clId="{222E9BBA-FD00-7B4D-AB19-7E70DDB5AF47}" dt="2020-05-14T11:41:50.070" v="10264"/>
        <pc:sldMkLst>
          <pc:docMk/>
          <pc:sldMk cId="2634349539" sldId="367"/>
        </pc:sldMkLst>
        <pc:grpChg chg="add mod">
          <ac:chgData name="Ahmed  Sabbadi" userId="70d804c0-32c6-4119-a960-b1f1860fc858" providerId="ADAL" clId="{222E9BBA-FD00-7B4D-AB19-7E70DDB5AF47}" dt="2020-05-14T11:41:50.070" v="10264"/>
          <ac:grpSpMkLst>
            <pc:docMk/>
            <pc:sldMk cId="2634349539" sldId="367"/>
            <ac:grpSpMk id="4" creationId="{4968922B-D43D-7046-9CFC-77A0F03BC9A0}"/>
          </ac:grpSpMkLst>
        </pc:grp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5" creationId="{5B0FE273-5050-6B48-8023-569DA6CD54FB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6" creationId="{FF81A073-61E5-4844-94E0-2CFC2FDFAEF4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7" creationId="{CBF1D0CA-AF78-1348-A320-45A2D7E817DC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8" creationId="{4FFB68EE-F6C3-424B-9524-EB6B478DAAF2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9" creationId="{4632660D-3DCB-F948-B66B-C71CE31ADE02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10" creationId="{FB221157-FA1F-F245-B6B1-B0943358FE58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11" creationId="{36D3CEA6-15A2-7E4B-8E97-0F63408167BE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12" creationId="{7430EE5D-5F83-234E-BD21-BC64CB1F4B01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13" creationId="{057A6040-1C08-1E4F-97A9-36751E41132C}"/>
          </ac:picMkLst>
        </pc:picChg>
        <pc:picChg chg="mod">
          <ac:chgData name="Ahmed  Sabbadi" userId="70d804c0-32c6-4119-a960-b1f1860fc858" providerId="ADAL" clId="{222E9BBA-FD00-7B4D-AB19-7E70DDB5AF47}" dt="2020-05-14T11:41:50.070" v="10264"/>
          <ac:picMkLst>
            <pc:docMk/>
            <pc:sldMk cId="2634349539" sldId="367"/>
            <ac:picMk id="14" creationId="{5BF2D428-812B-984C-BEAC-3F5F8C02A3BB}"/>
          </ac:picMkLst>
        </pc:picChg>
      </pc:sldChg>
      <pc:sldChg chg="addSp delSp modSp add del">
        <pc:chgData name="Ahmed  Sabbadi" userId="70d804c0-32c6-4119-a960-b1f1860fc858" providerId="ADAL" clId="{222E9BBA-FD00-7B4D-AB19-7E70DDB5AF47}" dt="2020-05-16T08:57:01.208" v="17017" actId="2696"/>
        <pc:sldMkLst>
          <pc:docMk/>
          <pc:sldMk cId="3856976086" sldId="368"/>
        </pc:sldMkLst>
        <pc:spChg chg="mod">
          <ac:chgData name="Ahmed  Sabbadi" userId="70d804c0-32c6-4119-a960-b1f1860fc858" providerId="ADAL" clId="{222E9BBA-FD00-7B4D-AB19-7E70DDB5AF47}" dt="2020-05-14T14:12:07.787" v="13158" actId="20577"/>
          <ac:spMkLst>
            <pc:docMk/>
            <pc:sldMk cId="3856976086" sldId="368"/>
            <ac:spMk id="2" creationId="{2F56573C-2B79-434B-A785-E171208FDEBE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13" creationId="{30F865D0-D84C-441D-A6EA-8AAE588C0F15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14" creationId="{261D3929-6E70-4592-BC7C-2BCC39D67051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15" creationId="{DB7216F3-6944-4C1F-9198-747BDF7D33F4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16" creationId="{870EF058-C222-B647-996C-DC62CF2ABC62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21" creationId="{94795E3A-CB72-45D5-A295-D60FA1458D4D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24" creationId="{92C607A0-F98B-4D77-8BFF-FCCD40F97675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26" creationId="{22DF6A97-0895-4B76-BA60-8A83468703B9}"/>
          </ac:spMkLst>
        </pc:spChg>
        <pc:spChg chg="add mod">
          <ac:chgData name="Ahmed  Sabbadi" userId="70d804c0-32c6-4119-a960-b1f1860fc858" providerId="ADAL" clId="{222E9BBA-FD00-7B4D-AB19-7E70DDB5AF47}" dt="2020-05-14T15:36:25.170" v="13983" actId="20577"/>
          <ac:spMkLst>
            <pc:docMk/>
            <pc:sldMk cId="3856976086" sldId="368"/>
            <ac:spMk id="27" creationId="{7AD6E5DC-7B65-024C-97DB-B4B6FEDB801A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28" creationId="{545C6C3E-4905-42E6-8D8C-C67055EDB5E8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29" creationId="{04732433-192B-4138-B47E-E26692EC7675}"/>
          </ac:spMkLst>
        </pc:spChg>
        <pc:spChg chg="del">
          <ac:chgData name="Ahmed  Sabbadi" userId="70d804c0-32c6-4119-a960-b1f1860fc858" providerId="ADAL" clId="{222E9BBA-FD00-7B4D-AB19-7E70DDB5AF47}" dt="2020-05-14T13:53:39.337" v="12331" actId="478"/>
          <ac:spMkLst>
            <pc:docMk/>
            <pc:sldMk cId="3856976086" sldId="368"/>
            <ac:spMk id="30" creationId="{0157F45C-3E9D-4FCF-8180-1D42F10C6F32}"/>
          </ac:spMkLst>
        </pc:spChg>
        <pc:spChg chg="del">
          <ac:chgData name="Ahmed  Sabbadi" userId="70d804c0-32c6-4119-a960-b1f1860fc858" providerId="ADAL" clId="{222E9BBA-FD00-7B4D-AB19-7E70DDB5AF47}" dt="2020-05-14T13:53:41.959" v="12332" actId="478"/>
          <ac:spMkLst>
            <pc:docMk/>
            <pc:sldMk cId="3856976086" sldId="368"/>
            <ac:spMk id="32" creationId="{16AD29AC-66F2-184E-9548-C385339A1F03}"/>
          </ac:spMkLst>
        </pc:sp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3" creationId="{B8FCA4EC-1462-4B65-8763-CC978D4BF07B}"/>
          </ac:picMkLst>
        </pc:pic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4" creationId="{DE2828EE-C0EE-4D86-9E37-65CE15535FDF}"/>
          </ac:picMkLst>
        </pc:pic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6" creationId="{8339B61A-9D66-4210-8003-F5CE37635B50}"/>
          </ac:picMkLst>
        </pc:pic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7" creationId="{1C952D88-8411-48ED-B69A-572D57835E8E}"/>
          </ac:picMkLst>
        </pc:pic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9" creationId="{B6740973-DA5E-406A-ADA6-ADF0F0D6555B}"/>
          </ac:picMkLst>
        </pc:pic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10" creationId="{C2D32003-AC7F-4451-B134-7538DE74A863}"/>
          </ac:picMkLst>
        </pc:pic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19" creationId="{0BE43CA8-3F3A-409F-A5B1-8D44407223E9}"/>
          </ac:picMkLst>
        </pc:pic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20" creationId="{D1BFFDA0-2F59-4AFA-904D-E2401946B9B1}"/>
          </ac:picMkLst>
        </pc:picChg>
        <pc:picChg chg="del">
          <ac:chgData name="Ahmed  Sabbadi" userId="70d804c0-32c6-4119-a960-b1f1860fc858" providerId="ADAL" clId="{222E9BBA-FD00-7B4D-AB19-7E70DDB5AF47}" dt="2020-05-14T13:53:39.337" v="12331" actId="478"/>
          <ac:picMkLst>
            <pc:docMk/>
            <pc:sldMk cId="3856976086" sldId="368"/>
            <ac:picMk id="25" creationId="{22588C75-6B27-42B0-9D3A-59A6CE0C02B2}"/>
          </ac:picMkLst>
        </pc:picChg>
        <pc:cxnChg chg="del">
          <ac:chgData name="Ahmed  Sabbadi" userId="70d804c0-32c6-4119-a960-b1f1860fc858" providerId="ADAL" clId="{222E9BBA-FD00-7B4D-AB19-7E70DDB5AF47}" dt="2020-05-14T13:53:39.337" v="12331" actId="478"/>
          <ac:cxnSpMkLst>
            <pc:docMk/>
            <pc:sldMk cId="3856976086" sldId="368"/>
            <ac:cxnSpMk id="17" creationId="{1B745ECD-5690-4392-8B1C-C00306F59C32}"/>
          </ac:cxnSpMkLst>
        </pc:cxnChg>
      </pc:sldChg>
      <pc:sldChg chg="addSp delSp modSp add del mod">
        <pc:chgData name="Ahmed  Sabbadi" userId="70d804c0-32c6-4119-a960-b1f1860fc858" providerId="ADAL" clId="{222E9BBA-FD00-7B4D-AB19-7E70DDB5AF47}" dt="2020-05-16T09:05:05.673" v="17286" actId="2696"/>
        <pc:sldMkLst>
          <pc:docMk/>
          <pc:sldMk cId="130377399" sldId="369"/>
        </pc:sldMkLst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2" creationId="{CB6B1D1B-6E2E-D040-AB0B-64BD1EBCCD3F}"/>
          </ac:spMkLst>
        </pc:spChg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23" creationId="{2C94FD25-77C7-064F-A1F4-61C351C01D90}"/>
          </ac:spMkLst>
        </pc:spChg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24" creationId="{FEB43430-6A81-9149-B25C-50D0917E2827}"/>
          </ac:spMkLst>
        </pc:spChg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25" creationId="{DB7D1F99-96A5-0844-8532-AF310B4DA0B2}"/>
          </ac:spMkLst>
        </pc:spChg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26" creationId="{4143BDD0-822F-8843-9C4B-02C15774C22C}"/>
          </ac:spMkLst>
        </pc:spChg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29" creationId="{36F4F829-F306-5144-9FD4-DE36651D0B1C}"/>
          </ac:spMkLst>
        </pc:spChg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30" creationId="{32F0EA08-CDC3-E142-9C32-4A1C509CAD67}"/>
          </ac:spMkLst>
        </pc:spChg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31" creationId="{72318860-6F60-264C-A063-89AD06BD833C}"/>
          </ac:spMkLst>
        </pc:spChg>
        <pc:spChg chg="mod">
          <ac:chgData name="Ahmed  Sabbadi" userId="70d804c0-32c6-4119-a960-b1f1860fc858" providerId="ADAL" clId="{222E9BBA-FD00-7B4D-AB19-7E70DDB5AF47}" dt="2020-05-14T12:13:25.068" v="11928" actId="20577"/>
          <ac:spMkLst>
            <pc:docMk/>
            <pc:sldMk cId="130377399" sldId="369"/>
            <ac:spMk id="74" creationId="{9425ED94-98BC-0D40-98B5-E1D04ABA6070}"/>
          </ac:spMkLst>
        </pc:spChg>
        <pc:spChg chg="del">
          <ac:chgData name="Ahmed  Sabbadi" userId="70d804c0-32c6-4119-a960-b1f1860fc858" providerId="ADAL" clId="{222E9BBA-FD00-7B4D-AB19-7E70DDB5AF47}" dt="2020-05-14T12:39:17.648" v="11929" actId="478"/>
          <ac:spMkLst>
            <pc:docMk/>
            <pc:sldMk cId="130377399" sldId="369"/>
            <ac:spMk id="75" creationId="{AB58CBF2-27A5-2345-8E94-577AE0BF642A}"/>
          </ac:spMkLst>
        </pc:spChg>
        <pc:graphicFrameChg chg="add mod">
          <ac:chgData name="Ahmed  Sabbadi" userId="70d804c0-32c6-4119-a960-b1f1860fc858" providerId="ADAL" clId="{222E9BBA-FD00-7B4D-AB19-7E70DDB5AF47}" dt="2020-05-14T13:22:16.029" v="12258" actId="1076"/>
          <ac:graphicFrameMkLst>
            <pc:docMk/>
            <pc:sldMk cId="130377399" sldId="369"/>
            <ac:graphicFrameMk id="13" creationId="{639798F5-3109-5345-99FF-83D127892C5B}"/>
          </ac:graphicFrameMkLst>
        </pc:graphicFrameChg>
        <pc:graphicFrameChg chg="add mod">
          <ac:chgData name="Ahmed  Sabbadi" userId="70d804c0-32c6-4119-a960-b1f1860fc858" providerId="ADAL" clId="{222E9BBA-FD00-7B4D-AB19-7E70DDB5AF47}" dt="2020-05-14T13:22:22.085" v="12259" actId="14100"/>
          <ac:graphicFrameMkLst>
            <pc:docMk/>
            <pc:sldMk cId="130377399" sldId="369"/>
            <ac:graphicFrameMk id="14" creationId="{7C15D164-9458-CF44-BADB-760BF008009B}"/>
          </ac:graphicFrameMkLst>
        </pc:graphicFrameChg>
        <pc:graphicFrameChg chg="add del mod">
          <ac:chgData name="Ahmed  Sabbadi" userId="70d804c0-32c6-4119-a960-b1f1860fc858" providerId="ADAL" clId="{222E9BBA-FD00-7B4D-AB19-7E70DDB5AF47}" dt="2020-05-15T13:23:44.604" v="13992" actId="478"/>
          <ac:graphicFrameMkLst>
            <pc:docMk/>
            <pc:sldMk cId="130377399" sldId="369"/>
            <ac:graphicFrameMk id="15" creationId="{9BF30653-1B82-6C4A-81CD-34E080F9641E}"/>
          </ac:graphicFrameMkLst>
        </pc:graphicFrameChg>
      </pc:sldChg>
      <pc:sldChg chg="addSp delSp modSp add mod">
        <pc:chgData name="Ahmed  Sabbadi" userId="70d804c0-32c6-4119-a960-b1f1860fc858" providerId="ADAL" clId="{222E9BBA-FD00-7B4D-AB19-7E70DDB5AF47}" dt="2020-05-17T19:23:36.503" v="28238" actId="113"/>
        <pc:sldMkLst>
          <pc:docMk/>
          <pc:sldMk cId="4274226765" sldId="370"/>
        </pc:sldMkLst>
        <pc:spChg chg="add mod">
          <ac:chgData name="Ahmed  Sabbadi" userId="70d804c0-32c6-4119-a960-b1f1860fc858" providerId="ADAL" clId="{222E9BBA-FD00-7B4D-AB19-7E70DDB5AF47}" dt="2020-05-17T18:22:27.774" v="25613" actId="20577"/>
          <ac:spMkLst>
            <pc:docMk/>
            <pc:sldMk cId="4274226765" sldId="370"/>
            <ac:spMk id="10" creationId="{3B5C59BD-12AA-D145-8843-BEB43EEE4434}"/>
          </ac:spMkLst>
        </pc:spChg>
        <pc:spChg chg="mod">
          <ac:chgData name="Ahmed  Sabbadi" userId="70d804c0-32c6-4119-a960-b1f1860fc858" providerId="ADAL" clId="{222E9BBA-FD00-7B4D-AB19-7E70DDB5AF47}" dt="2020-05-17T19:23:36.503" v="28238" actId="113"/>
          <ac:spMkLst>
            <pc:docMk/>
            <pc:sldMk cId="4274226765" sldId="370"/>
            <ac:spMk id="74" creationId="{9425ED94-98BC-0D40-98B5-E1D04ABA6070}"/>
          </ac:spMkLst>
        </pc:spChg>
        <pc:graphicFrameChg chg="add del mod">
          <ac:chgData name="Ahmed  Sabbadi" userId="70d804c0-32c6-4119-a960-b1f1860fc858" providerId="ADAL" clId="{222E9BBA-FD00-7B4D-AB19-7E70DDB5AF47}" dt="2020-05-16T09:25:41.489" v="17299" actId="478"/>
          <ac:graphicFrameMkLst>
            <pc:docMk/>
            <pc:sldMk cId="4274226765" sldId="370"/>
            <ac:graphicFrameMk id="7" creationId="{E181A3E6-6001-FE42-BC17-BFA80D6C29D2}"/>
          </ac:graphicFrameMkLst>
        </pc:graphicFrameChg>
        <pc:graphicFrameChg chg="add del mod">
          <ac:chgData name="Ahmed  Sabbadi" userId="70d804c0-32c6-4119-a960-b1f1860fc858" providerId="ADAL" clId="{222E9BBA-FD00-7B4D-AB19-7E70DDB5AF47}" dt="2020-05-16T09:25:39.617" v="17298" actId="478"/>
          <ac:graphicFrameMkLst>
            <pc:docMk/>
            <pc:sldMk cId="4274226765" sldId="370"/>
            <ac:graphicFrameMk id="8" creationId="{D37545A5-0208-A441-B249-923AFD65D230}"/>
          </ac:graphicFrameMkLst>
        </pc:graphicFrameChg>
        <pc:graphicFrameChg chg="add del mod">
          <ac:chgData name="Ahmed  Sabbadi" userId="70d804c0-32c6-4119-a960-b1f1860fc858" providerId="ADAL" clId="{222E9BBA-FD00-7B4D-AB19-7E70DDB5AF47}" dt="2020-05-17T17:59:58.620" v="24811" actId="478"/>
          <ac:graphicFrameMkLst>
            <pc:docMk/>
            <pc:sldMk cId="4274226765" sldId="370"/>
            <ac:graphicFrameMk id="9" creationId="{D37545A5-0208-A441-B249-923AFD65D230}"/>
          </ac:graphicFrameMkLst>
        </pc:graphicFrameChg>
        <pc:graphicFrameChg chg="del">
          <ac:chgData name="Ahmed  Sabbadi" userId="70d804c0-32c6-4119-a960-b1f1860fc858" providerId="ADAL" clId="{222E9BBA-FD00-7B4D-AB19-7E70DDB5AF47}" dt="2020-05-14T13:01:12.143" v="11962" actId="478"/>
          <ac:graphicFrameMkLst>
            <pc:docMk/>
            <pc:sldMk cId="4274226765" sldId="370"/>
            <ac:graphicFrameMk id="13" creationId="{639798F5-3109-5345-99FF-83D127892C5B}"/>
          </ac:graphicFrameMkLst>
        </pc:graphicFrameChg>
        <pc:graphicFrameChg chg="del">
          <ac:chgData name="Ahmed  Sabbadi" userId="70d804c0-32c6-4119-a960-b1f1860fc858" providerId="ADAL" clId="{222E9BBA-FD00-7B4D-AB19-7E70DDB5AF47}" dt="2020-05-14T13:01:16.999" v="11963" actId="478"/>
          <ac:graphicFrameMkLst>
            <pc:docMk/>
            <pc:sldMk cId="4274226765" sldId="370"/>
            <ac:graphicFrameMk id="14" creationId="{7C15D164-9458-CF44-BADB-760BF008009B}"/>
          </ac:graphicFrameMkLst>
        </pc:graphicFrameChg>
        <pc:graphicFrameChg chg="del">
          <ac:chgData name="Ahmed  Sabbadi" userId="70d804c0-32c6-4119-a960-b1f1860fc858" providerId="ADAL" clId="{222E9BBA-FD00-7B4D-AB19-7E70DDB5AF47}" dt="2020-05-14T13:01:19.251" v="11964" actId="478"/>
          <ac:graphicFrameMkLst>
            <pc:docMk/>
            <pc:sldMk cId="4274226765" sldId="370"/>
            <ac:graphicFrameMk id="15" creationId="{9BF30653-1B82-6C4A-81CD-34E080F9641E}"/>
          </ac:graphicFrameMkLst>
        </pc:graphicFrameChg>
      </pc:sldChg>
      <pc:sldChg chg="modSp add">
        <pc:chgData name="Ahmed  Sabbadi" userId="70d804c0-32c6-4119-a960-b1f1860fc858" providerId="ADAL" clId="{222E9BBA-FD00-7B4D-AB19-7E70DDB5AF47}" dt="2020-05-14T14:29:49.272" v="13567" actId="207"/>
        <pc:sldMkLst>
          <pc:docMk/>
          <pc:sldMk cId="1435735607" sldId="371"/>
        </pc:sldMkLst>
        <pc:spChg chg="mod">
          <ac:chgData name="Ahmed  Sabbadi" userId="70d804c0-32c6-4119-a960-b1f1860fc858" providerId="ADAL" clId="{222E9BBA-FD00-7B4D-AB19-7E70DDB5AF47}" dt="2020-05-14T14:29:49.272" v="13567" actId="207"/>
          <ac:spMkLst>
            <pc:docMk/>
            <pc:sldMk cId="1435735607" sldId="371"/>
            <ac:spMk id="2" creationId="{5011B682-A6D8-4424-B0B0-D3B73A111AAC}"/>
          </ac:spMkLst>
        </pc:spChg>
        <pc:spChg chg="mod">
          <ac:chgData name="Ahmed  Sabbadi" userId="70d804c0-32c6-4119-a960-b1f1860fc858" providerId="ADAL" clId="{222E9BBA-FD00-7B4D-AB19-7E70DDB5AF47}" dt="2020-05-14T13:35:52.639" v="12264" actId="20577"/>
          <ac:spMkLst>
            <pc:docMk/>
            <pc:sldMk cId="1435735607" sldId="371"/>
            <ac:spMk id="6" creationId="{A2AF1923-55D1-4BCB-B9D9-1281E20692CB}"/>
          </ac:spMkLst>
        </pc:spChg>
      </pc:sldChg>
      <pc:sldChg chg="modSp">
        <pc:chgData name="Ahmed  Sabbadi" userId="70d804c0-32c6-4119-a960-b1f1860fc858" providerId="ADAL" clId="{222E9BBA-FD00-7B4D-AB19-7E70DDB5AF47}" dt="2020-05-15T15:20:45.647" v="13996" actId="20577"/>
        <pc:sldMkLst>
          <pc:docMk/>
          <pc:sldMk cId="4133703884" sldId="372"/>
        </pc:sldMkLst>
        <pc:spChg chg="mod">
          <ac:chgData name="Ahmed  Sabbadi" userId="70d804c0-32c6-4119-a960-b1f1860fc858" providerId="ADAL" clId="{222E9BBA-FD00-7B4D-AB19-7E70DDB5AF47}" dt="2020-05-15T15:20:45.647" v="13996" actId="20577"/>
          <ac:spMkLst>
            <pc:docMk/>
            <pc:sldMk cId="4133703884" sldId="372"/>
            <ac:spMk id="4" creationId="{E0452B05-E916-43DA-9678-BD7ED7D5321C}"/>
          </ac:spMkLst>
        </pc:spChg>
      </pc:sldChg>
      <pc:sldChg chg="addSp delSp modSp add ord">
        <pc:chgData name="Ahmed  Sabbadi" userId="70d804c0-32c6-4119-a960-b1f1860fc858" providerId="ADAL" clId="{222E9BBA-FD00-7B4D-AB19-7E70DDB5AF47}" dt="2020-05-17T18:57:44.427" v="26884" actId="20577"/>
        <pc:sldMkLst>
          <pc:docMk/>
          <pc:sldMk cId="2931837406" sldId="373"/>
        </pc:sldMkLst>
        <pc:spChg chg="del">
          <ac:chgData name="Ahmed  Sabbadi" userId="70d804c0-32c6-4119-a960-b1f1860fc858" providerId="ADAL" clId="{222E9BBA-FD00-7B4D-AB19-7E70DDB5AF47}" dt="2020-05-16T09:02:24.289" v="17187" actId="478"/>
          <ac:spMkLst>
            <pc:docMk/>
            <pc:sldMk cId="2931837406" sldId="373"/>
            <ac:spMk id="2" creationId="{2F56573C-2B79-434B-A785-E171208FDEBE}"/>
          </ac:spMkLst>
        </pc:spChg>
        <pc:spChg chg="add del mod">
          <ac:chgData name="Ahmed  Sabbadi" userId="70d804c0-32c6-4119-a960-b1f1860fc858" providerId="ADAL" clId="{222E9BBA-FD00-7B4D-AB19-7E70DDB5AF47}" dt="2020-05-17T13:56:38.912" v="21253" actId="478"/>
          <ac:spMkLst>
            <pc:docMk/>
            <pc:sldMk cId="2931837406" sldId="373"/>
            <ac:spMk id="2" creationId="{BC4D6B45-5C74-9C42-A89F-916B04A8940C}"/>
          </ac:spMkLst>
        </pc:spChg>
        <pc:spChg chg="add del mod">
          <ac:chgData name="Ahmed  Sabbadi" userId="70d804c0-32c6-4119-a960-b1f1860fc858" providerId="ADAL" clId="{222E9BBA-FD00-7B4D-AB19-7E70DDB5AF47}" dt="2020-05-16T09:02:25.378" v="17188" actId="478"/>
          <ac:spMkLst>
            <pc:docMk/>
            <pc:sldMk cId="2931837406" sldId="373"/>
            <ac:spMk id="8" creationId="{F50B44C2-0F5F-6A41-9A67-BC08BAD8D89D}"/>
          </ac:spMkLst>
        </pc:spChg>
        <pc:spChg chg="del mod">
          <ac:chgData name="Ahmed  Sabbadi" userId="70d804c0-32c6-4119-a960-b1f1860fc858" providerId="ADAL" clId="{222E9BBA-FD00-7B4D-AB19-7E70DDB5AF47}" dt="2020-05-17T17:34:38.549" v="23753" actId="478"/>
          <ac:spMkLst>
            <pc:docMk/>
            <pc:sldMk cId="2931837406" sldId="373"/>
            <ac:spMk id="12" creationId="{2034CF36-95EE-42D7-A5E8-1FA92C9FFDA2}"/>
          </ac:spMkLst>
        </pc:spChg>
        <pc:spChg chg="mod">
          <ac:chgData name="Ahmed  Sabbadi" userId="70d804c0-32c6-4119-a960-b1f1860fc858" providerId="ADAL" clId="{222E9BBA-FD00-7B4D-AB19-7E70DDB5AF47}" dt="2020-05-17T18:57:39.518" v="26882" actId="20577"/>
          <ac:spMkLst>
            <pc:docMk/>
            <pc:sldMk cId="2931837406" sldId="373"/>
            <ac:spMk id="13" creationId="{30F865D0-D84C-441D-A6EA-8AAE588C0F15}"/>
          </ac:spMkLst>
        </pc:spChg>
        <pc:spChg chg="del">
          <ac:chgData name="Ahmed  Sabbadi" userId="70d804c0-32c6-4119-a960-b1f1860fc858" providerId="ADAL" clId="{222E9BBA-FD00-7B4D-AB19-7E70DDB5AF47}" dt="2020-05-16T17:26:25.685" v="18565"/>
          <ac:spMkLst>
            <pc:docMk/>
            <pc:sldMk cId="2931837406" sldId="373"/>
            <ac:spMk id="14" creationId="{261D3929-6E70-4592-BC7C-2BCC39D67051}"/>
          </ac:spMkLst>
        </pc:spChg>
        <pc:spChg chg="mod">
          <ac:chgData name="Ahmed  Sabbadi" userId="70d804c0-32c6-4119-a960-b1f1860fc858" providerId="ADAL" clId="{222E9BBA-FD00-7B4D-AB19-7E70DDB5AF47}" dt="2020-05-17T09:31:56.176" v="21151" actId="1076"/>
          <ac:spMkLst>
            <pc:docMk/>
            <pc:sldMk cId="2931837406" sldId="373"/>
            <ac:spMk id="15" creationId="{DB7216F3-6944-4C1F-9198-747BDF7D33F4}"/>
          </ac:spMkLst>
        </pc:spChg>
        <pc:spChg chg="mod">
          <ac:chgData name="Ahmed  Sabbadi" userId="70d804c0-32c6-4119-a960-b1f1860fc858" providerId="ADAL" clId="{222E9BBA-FD00-7B4D-AB19-7E70DDB5AF47}" dt="2020-05-16T09:02:58.725" v="17218" actId="1076"/>
          <ac:spMkLst>
            <pc:docMk/>
            <pc:sldMk cId="2931837406" sldId="373"/>
            <ac:spMk id="16" creationId="{870EF058-C222-B647-996C-DC62CF2ABC62}"/>
          </ac:spMkLst>
        </pc:spChg>
        <pc:spChg chg="mod">
          <ac:chgData name="Ahmed  Sabbadi" userId="70d804c0-32c6-4119-a960-b1f1860fc858" providerId="ADAL" clId="{222E9BBA-FD00-7B4D-AB19-7E70DDB5AF47}" dt="2020-05-17T09:20:16.241" v="21103" actId="20577"/>
          <ac:spMkLst>
            <pc:docMk/>
            <pc:sldMk cId="2931837406" sldId="373"/>
            <ac:spMk id="21" creationId="{94795E3A-CB72-45D5-A295-D60FA1458D4D}"/>
          </ac:spMkLst>
        </pc:spChg>
        <pc:spChg chg="add mod">
          <ac:chgData name="Ahmed  Sabbadi" userId="70d804c0-32c6-4119-a960-b1f1860fc858" providerId="ADAL" clId="{222E9BBA-FD00-7B4D-AB19-7E70DDB5AF47}" dt="2020-05-17T18:55:46.765" v="26828" actId="20577"/>
          <ac:spMkLst>
            <pc:docMk/>
            <pc:sldMk cId="2931837406" sldId="373"/>
            <ac:spMk id="27" creationId="{6E35B41C-C07F-F248-A108-571779421B61}"/>
          </ac:spMkLst>
        </pc:spChg>
        <pc:spChg chg="mod">
          <ac:chgData name="Ahmed  Sabbadi" userId="70d804c0-32c6-4119-a960-b1f1860fc858" providerId="ADAL" clId="{222E9BBA-FD00-7B4D-AB19-7E70DDB5AF47}" dt="2020-05-17T18:57:44.427" v="26884" actId="20577"/>
          <ac:spMkLst>
            <pc:docMk/>
            <pc:sldMk cId="2931837406" sldId="373"/>
            <ac:spMk id="29" creationId="{04732433-192B-4138-B47E-E26692EC7675}"/>
          </ac:spMkLst>
        </pc:spChg>
        <pc:spChg chg="add mod">
          <ac:chgData name="Ahmed  Sabbadi" userId="70d804c0-32c6-4119-a960-b1f1860fc858" providerId="ADAL" clId="{222E9BBA-FD00-7B4D-AB19-7E70DDB5AF47}" dt="2020-05-17T09:31:14.186" v="21147" actId="20577"/>
          <ac:spMkLst>
            <pc:docMk/>
            <pc:sldMk cId="2931837406" sldId="373"/>
            <ac:spMk id="31" creationId="{CA08B68F-DC61-2843-B8BA-606644523ED5}"/>
          </ac:spMkLst>
        </pc:spChg>
        <pc:picChg chg="mod">
          <ac:chgData name="Ahmed  Sabbadi" userId="70d804c0-32c6-4119-a960-b1f1860fc858" providerId="ADAL" clId="{222E9BBA-FD00-7B4D-AB19-7E70DDB5AF47}" dt="2020-05-17T18:56:35.426" v="26846" actId="1076"/>
          <ac:picMkLst>
            <pc:docMk/>
            <pc:sldMk cId="2931837406" sldId="373"/>
            <ac:picMk id="3" creationId="{B8FCA4EC-1462-4B65-8763-CC978D4BF07B}"/>
          </ac:picMkLst>
        </pc:picChg>
        <pc:picChg chg="mod">
          <ac:chgData name="Ahmed  Sabbadi" userId="70d804c0-32c6-4119-a960-b1f1860fc858" providerId="ADAL" clId="{222E9BBA-FD00-7B4D-AB19-7E70DDB5AF47}" dt="2020-05-17T17:41:46.698" v="23820" actId="1036"/>
          <ac:picMkLst>
            <pc:docMk/>
            <pc:sldMk cId="2931837406" sldId="373"/>
            <ac:picMk id="7" creationId="{1C952D88-8411-48ED-B69A-572D57835E8E}"/>
          </ac:picMkLst>
        </pc:picChg>
        <pc:picChg chg="del">
          <ac:chgData name="Ahmed  Sabbadi" userId="70d804c0-32c6-4119-a960-b1f1860fc858" providerId="ADAL" clId="{222E9BBA-FD00-7B4D-AB19-7E70DDB5AF47}" dt="2020-05-16T17:26:25.685" v="18565"/>
          <ac:picMkLst>
            <pc:docMk/>
            <pc:sldMk cId="2931837406" sldId="373"/>
            <ac:picMk id="9" creationId="{B6740973-DA5E-406A-ADA6-ADF0F0D6555B}"/>
          </ac:picMkLst>
        </pc:picChg>
        <pc:picChg chg="add mod">
          <ac:chgData name="Ahmed  Sabbadi" userId="70d804c0-32c6-4119-a960-b1f1860fc858" providerId="ADAL" clId="{222E9BBA-FD00-7B4D-AB19-7E70DDB5AF47}" dt="2020-05-17T17:41:46.698" v="23820" actId="1036"/>
          <ac:picMkLst>
            <pc:docMk/>
            <pc:sldMk cId="2931837406" sldId="373"/>
            <ac:picMk id="32" creationId="{F9709C41-D664-7845-8F0F-8F1364BA0AAE}"/>
          </ac:picMkLst>
        </pc:picChg>
        <pc:picChg chg="add mod">
          <ac:chgData name="Ahmed  Sabbadi" userId="70d804c0-32c6-4119-a960-b1f1860fc858" providerId="ADAL" clId="{222E9BBA-FD00-7B4D-AB19-7E70DDB5AF47}" dt="2020-05-17T17:42:14.058" v="23825" actId="1076"/>
          <ac:picMkLst>
            <pc:docMk/>
            <pc:sldMk cId="2931837406" sldId="373"/>
            <ac:picMk id="33" creationId="{02DAE21D-8F18-6A4F-A56E-1B207A9C9EC7}"/>
          </ac:picMkLst>
        </pc:picChg>
      </pc:sldChg>
      <pc:sldChg chg="addSp delSp modSp add ord">
        <pc:chgData name="Ahmed  Sabbadi" userId="70d804c0-32c6-4119-a960-b1f1860fc858" providerId="ADAL" clId="{222E9BBA-FD00-7B4D-AB19-7E70DDB5AF47}" dt="2020-05-17T18:49:53.642" v="26664" actId="20577"/>
        <pc:sldMkLst>
          <pc:docMk/>
          <pc:sldMk cId="982462327" sldId="374"/>
        </pc:sldMkLst>
        <pc:spChg chg="add del mod">
          <ac:chgData name="Ahmed  Sabbadi" userId="70d804c0-32c6-4119-a960-b1f1860fc858" providerId="ADAL" clId="{222E9BBA-FD00-7B4D-AB19-7E70DDB5AF47}" dt="2020-05-15T15:36:22.688" v="14010" actId="478"/>
          <ac:spMkLst>
            <pc:docMk/>
            <pc:sldMk cId="982462327" sldId="374"/>
            <ac:spMk id="3" creationId="{8993766E-639A-5646-A5D0-79984A5AC4E9}"/>
          </ac:spMkLst>
        </pc:spChg>
        <pc:spChg chg="mod">
          <ac:chgData name="Ahmed  Sabbadi" userId="70d804c0-32c6-4119-a960-b1f1860fc858" providerId="ADAL" clId="{222E9BBA-FD00-7B4D-AB19-7E70DDB5AF47}" dt="2020-05-17T18:49:53.642" v="26664" actId="20577"/>
          <ac:spMkLst>
            <pc:docMk/>
            <pc:sldMk cId="982462327" sldId="374"/>
            <ac:spMk id="4" creationId="{E0452B05-E916-43DA-9678-BD7ED7D5321C}"/>
          </ac:spMkLst>
        </pc:spChg>
        <pc:spChg chg="add del mod">
          <ac:chgData name="Ahmed  Sabbadi" userId="70d804c0-32c6-4119-a960-b1f1860fc858" providerId="ADAL" clId="{222E9BBA-FD00-7B4D-AB19-7E70DDB5AF47}" dt="2020-05-17T18:28:46.788" v="25782" actId="2711"/>
          <ac:spMkLst>
            <pc:docMk/>
            <pc:sldMk cId="982462327" sldId="374"/>
            <ac:spMk id="5" creationId="{570DEAAE-F79E-4929-98BE-02984E788765}"/>
          </ac:spMkLst>
        </pc:spChg>
        <pc:spChg chg="add del mod">
          <ac:chgData name="Ahmed  Sabbadi" userId="70d804c0-32c6-4119-a960-b1f1860fc858" providerId="ADAL" clId="{222E9BBA-FD00-7B4D-AB19-7E70DDB5AF47}" dt="2020-05-15T15:36:20.987" v="14008"/>
          <ac:spMkLst>
            <pc:docMk/>
            <pc:sldMk cId="982462327" sldId="374"/>
            <ac:spMk id="6" creationId="{4EAAA579-4F84-684A-A902-A4BE4F235870}"/>
          </ac:spMkLst>
        </pc:spChg>
        <pc:spChg chg="add del mod">
          <ac:chgData name="Ahmed  Sabbadi" userId="70d804c0-32c6-4119-a960-b1f1860fc858" providerId="ADAL" clId="{222E9BBA-FD00-7B4D-AB19-7E70DDB5AF47}" dt="2020-05-15T16:02:42.701" v="15334"/>
          <ac:spMkLst>
            <pc:docMk/>
            <pc:sldMk cId="982462327" sldId="374"/>
            <ac:spMk id="7" creationId="{E728F530-6EC1-9740-97B4-829A4554F10E}"/>
          </ac:spMkLst>
        </pc:spChg>
        <pc:spChg chg="add del mod">
          <ac:chgData name="Ahmed  Sabbadi" userId="70d804c0-32c6-4119-a960-b1f1860fc858" providerId="ADAL" clId="{222E9BBA-FD00-7B4D-AB19-7E70DDB5AF47}" dt="2020-05-15T16:03:44.314" v="15350" actId="478"/>
          <ac:spMkLst>
            <pc:docMk/>
            <pc:sldMk cId="982462327" sldId="374"/>
            <ac:spMk id="8" creationId="{63F1C8E1-EEED-9943-BE7E-8B095F5F8BCB}"/>
          </ac:spMkLst>
        </pc:spChg>
        <pc:spChg chg="add mod">
          <ac:chgData name="Ahmed  Sabbadi" userId="70d804c0-32c6-4119-a960-b1f1860fc858" providerId="ADAL" clId="{222E9BBA-FD00-7B4D-AB19-7E70DDB5AF47}" dt="2020-05-15T16:21:34.349" v="16206" actId="403"/>
          <ac:spMkLst>
            <pc:docMk/>
            <pc:sldMk cId="982462327" sldId="374"/>
            <ac:spMk id="9" creationId="{05158E51-28C8-0648-B316-B7B52FD36922}"/>
          </ac:spMkLst>
        </pc:spChg>
      </pc:sldChg>
      <pc:sldChg chg="modSp add del">
        <pc:chgData name="Ahmed  Sabbadi" userId="70d804c0-32c6-4119-a960-b1f1860fc858" providerId="ADAL" clId="{222E9BBA-FD00-7B4D-AB19-7E70DDB5AF47}" dt="2020-05-17T09:38:11.852" v="21167" actId="2696"/>
        <pc:sldMkLst>
          <pc:docMk/>
          <pc:sldMk cId="3132896371" sldId="375"/>
        </pc:sldMkLst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7" creationId="{697B3049-82F1-B742-BB14-D2DFD8FA20C2}"/>
          </ac:spMkLst>
        </pc:spChg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8" creationId="{4EE425AC-D128-7449-A58C-EF43E247FAB8}"/>
          </ac:spMkLst>
        </pc:spChg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12" creationId="{C63F7099-1991-CE45-807D-43CC459F0CD3}"/>
          </ac:spMkLst>
        </pc:spChg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13" creationId="{63F2536B-0B78-D44E-B13B-C9616F3299A8}"/>
          </ac:spMkLst>
        </pc:spChg>
        <pc:spChg chg="mod">
          <ac:chgData name="Ahmed  Sabbadi" userId="70d804c0-32c6-4119-a960-b1f1860fc858" providerId="ADAL" clId="{222E9BBA-FD00-7B4D-AB19-7E70DDB5AF47}" dt="2020-05-16T10:08:47.462" v="17824" actId="14100"/>
          <ac:spMkLst>
            <pc:docMk/>
            <pc:sldMk cId="3132896371" sldId="375"/>
            <ac:spMk id="14" creationId="{8981B13A-1705-134B-9322-437C12726E1F}"/>
          </ac:spMkLst>
        </pc:spChg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16" creationId="{F3A09CB8-5D5C-0244-A303-01E1DAD382B1}"/>
          </ac:spMkLst>
        </pc:spChg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17" creationId="{65867079-8AB1-BF4B-8F23-650011C44647}"/>
          </ac:spMkLst>
        </pc:spChg>
        <pc:spChg chg="mod">
          <ac:chgData name="Ahmed  Sabbadi" userId="70d804c0-32c6-4119-a960-b1f1860fc858" providerId="ADAL" clId="{222E9BBA-FD00-7B4D-AB19-7E70DDB5AF47}" dt="2020-05-16T10:08:47.462" v="17824" actId="14100"/>
          <ac:spMkLst>
            <pc:docMk/>
            <pc:sldMk cId="3132896371" sldId="375"/>
            <ac:spMk id="18" creationId="{2F8731FC-D8BD-464B-ADA0-47B88CEE1565}"/>
          </ac:spMkLst>
        </pc:spChg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20" creationId="{38A83586-475E-5D4A-B8B1-858A60647581}"/>
          </ac:spMkLst>
        </pc:spChg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21" creationId="{09E0C2C5-B619-FF43-8134-333F7ABFF62D}"/>
          </ac:spMkLst>
        </pc:spChg>
        <pc:spChg chg="mod">
          <ac:chgData name="Ahmed  Sabbadi" userId="70d804c0-32c6-4119-a960-b1f1860fc858" providerId="ADAL" clId="{222E9BBA-FD00-7B4D-AB19-7E70DDB5AF47}" dt="2020-05-16T10:08:47.462" v="17824" actId="14100"/>
          <ac:spMkLst>
            <pc:docMk/>
            <pc:sldMk cId="3132896371" sldId="375"/>
            <ac:spMk id="22" creationId="{F83B0653-C9DB-C840-83FF-6C6B7567615C}"/>
          </ac:spMkLst>
        </pc:spChg>
        <pc:spChg chg="mod">
          <ac:chgData name="Ahmed  Sabbadi" userId="70d804c0-32c6-4119-a960-b1f1860fc858" providerId="ADAL" clId="{222E9BBA-FD00-7B4D-AB19-7E70DDB5AF47}" dt="2020-05-16T10:09:02.851" v="17827" actId="20577"/>
          <ac:spMkLst>
            <pc:docMk/>
            <pc:sldMk cId="3132896371" sldId="375"/>
            <ac:spMk id="29" creationId="{63898052-DE6D-024B-9587-FF1111B95DA2}"/>
          </ac:spMkLst>
        </pc:spChg>
        <pc:spChg chg="mod">
          <ac:chgData name="Ahmed  Sabbadi" userId="70d804c0-32c6-4119-a960-b1f1860fc858" providerId="ADAL" clId="{222E9BBA-FD00-7B4D-AB19-7E70DDB5AF47}" dt="2020-05-16T10:08:32.462" v="17821" actId="1036"/>
          <ac:spMkLst>
            <pc:docMk/>
            <pc:sldMk cId="3132896371" sldId="375"/>
            <ac:spMk id="30" creationId="{D37AAD0D-C447-9E41-B3EC-3C9C4FBA62CC}"/>
          </ac:spMkLst>
        </pc:spChg>
        <pc:spChg chg="mod">
          <ac:chgData name="Ahmed  Sabbadi" userId="70d804c0-32c6-4119-a960-b1f1860fc858" providerId="ADAL" clId="{222E9BBA-FD00-7B4D-AB19-7E70DDB5AF47}" dt="2020-05-16T10:08:52.372" v="17825" actId="1076"/>
          <ac:spMkLst>
            <pc:docMk/>
            <pc:sldMk cId="3132896371" sldId="375"/>
            <ac:spMk id="31" creationId="{899879DD-52D8-0540-BAE4-D3BD5E281727}"/>
          </ac:spMkLst>
        </pc:spChg>
        <pc:cxnChg chg="mod">
          <ac:chgData name="Ahmed  Sabbadi" userId="70d804c0-32c6-4119-a960-b1f1860fc858" providerId="ADAL" clId="{222E9BBA-FD00-7B4D-AB19-7E70DDB5AF47}" dt="2020-05-16T10:08:32.462" v="17821" actId="1036"/>
          <ac:cxnSpMkLst>
            <pc:docMk/>
            <pc:sldMk cId="3132896371" sldId="375"/>
            <ac:cxnSpMk id="6" creationId="{28508E14-D832-AC4B-97A0-CABFB8A7BBA9}"/>
          </ac:cxnSpMkLst>
        </pc:cxnChg>
      </pc:sldChg>
      <pc:sldChg chg="addSp delSp modSp add">
        <pc:chgData name="Ahmed  Sabbadi" userId="70d804c0-32c6-4119-a960-b1f1860fc858" providerId="ADAL" clId="{222E9BBA-FD00-7B4D-AB19-7E70DDB5AF47}" dt="2020-05-17T19:07:47.339" v="27633" actId="1036"/>
        <pc:sldMkLst>
          <pc:docMk/>
          <pc:sldMk cId="35147842" sldId="376"/>
        </pc:sldMkLst>
        <pc:spChg chg="add del mod">
          <ac:chgData name="Ahmed  Sabbadi" userId="70d804c0-32c6-4119-a960-b1f1860fc858" providerId="ADAL" clId="{222E9BBA-FD00-7B4D-AB19-7E70DDB5AF47}" dt="2020-05-16T14:22:21.712" v="17900" actId="478"/>
          <ac:spMkLst>
            <pc:docMk/>
            <pc:sldMk cId="35147842" sldId="376"/>
            <ac:spMk id="2" creationId="{3DF1916F-F53B-B64A-83F1-1EDB2B01AACB}"/>
          </ac:spMkLst>
        </pc:spChg>
        <pc:spChg chg="del">
          <ac:chgData name="Ahmed  Sabbadi" userId="70d804c0-32c6-4119-a960-b1f1860fc858" providerId="ADAL" clId="{222E9BBA-FD00-7B4D-AB19-7E70DDB5AF47}" dt="2020-05-17T17:47:10.675" v="24204" actId="478"/>
          <ac:spMkLst>
            <pc:docMk/>
            <pc:sldMk cId="35147842" sldId="376"/>
            <ac:spMk id="2" creationId="{45EBD1F7-E504-429B-AEF7-C2C064104279}"/>
          </ac:spMkLst>
        </pc:spChg>
        <pc:spChg chg="add mod">
          <ac:chgData name="Ahmed  Sabbadi" userId="70d804c0-32c6-4119-a960-b1f1860fc858" providerId="ADAL" clId="{222E9BBA-FD00-7B4D-AB19-7E70DDB5AF47}" dt="2020-05-17T17:38:34.846" v="23778" actId="20577"/>
          <ac:spMkLst>
            <pc:docMk/>
            <pc:sldMk cId="35147842" sldId="376"/>
            <ac:spMk id="3" creationId="{68EC2C08-FD72-6843-829E-32CE147727A6}"/>
          </ac:spMkLst>
        </pc:spChg>
        <pc:spChg chg="del">
          <ac:chgData name="Ahmed  Sabbadi" userId="70d804c0-32c6-4119-a960-b1f1860fc858" providerId="ADAL" clId="{222E9BBA-FD00-7B4D-AB19-7E70DDB5AF47}" dt="2020-05-16T14:04:39.606" v="17869" actId="478"/>
          <ac:spMkLst>
            <pc:docMk/>
            <pc:sldMk cId="35147842" sldId="376"/>
            <ac:spMk id="16" creationId="{870EF058-C222-B647-996C-DC62CF2ABC62}"/>
          </ac:spMkLst>
        </pc:spChg>
        <pc:spChg chg="add del mod">
          <ac:chgData name="Ahmed  Sabbadi" userId="70d804c0-32c6-4119-a960-b1f1860fc858" providerId="ADAL" clId="{222E9BBA-FD00-7B4D-AB19-7E70DDB5AF47}" dt="2020-05-16T14:57:09" v="18181" actId="478"/>
          <ac:spMkLst>
            <pc:docMk/>
            <pc:sldMk cId="35147842" sldId="376"/>
            <ac:spMk id="17" creationId="{F22B73BB-E33D-FB47-99E2-794ED0563025}"/>
          </ac:spMkLst>
        </pc:spChg>
        <pc:spChg chg="add del mod">
          <ac:chgData name="Ahmed  Sabbadi" userId="70d804c0-32c6-4119-a960-b1f1860fc858" providerId="ADAL" clId="{222E9BBA-FD00-7B4D-AB19-7E70DDB5AF47}" dt="2020-05-16T14:57:03.256" v="18179" actId="478"/>
          <ac:spMkLst>
            <pc:docMk/>
            <pc:sldMk cId="35147842" sldId="376"/>
            <ac:spMk id="19" creationId="{28FFDA72-3CF3-6741-B339-3EBD7164A220}"/>
          </ac:spMkLst>
        </pc:spChg>
        <pc:spChg chg="add del mod">
          <ac:chgData name="Ahmed  Sabbadi" userId="70d804c0-32c6-4119-a960-b1f1860fc858" providerId="ADAL" clId="{222E9BBA-FD00-7B4D-AB19-7E70DDB5AF47}" dt="2020-05-16T14:57:05.108" v="18180" actId="478"/>
          <ac:spMkLst>
            <pc:docMk/>
            <pc:sldMk cId="35147842" sldId="376"/>
            <ac:spMk id="20" creationId="{7AB3A014-92A4-A743-87F1-9A97A09D8836}"/>
          </ac:spMkLst>
        </pc:spChg>
        <pc:spChg chg="add mod">
          <ac:chgData name="Ahmed  Sabbadi" userId="70d804c0-32c6-4119-a960-b1f1860fc858" providerId="ADAL" clId="{222E9BBA-FD00-7B4D-AB19-7E70DDB5AF47}" dt="2020-05-17T17:40:51.243" v="23795" actId="20577"/>
          <ac:spMkLst>
            <pc:docMk/>
            <pc:sldMk cId="35147842" sldId="376"/>
            <ac:spMk id="30" creationId="{0D6C2DBD-E282-7845-9804-E8FDC44C4EE9}"/>
          </ac:spMkLst>
        </pc:spChg>
        <pc:spChg chg="del mod">
          <ac:chgData name="Ahmed  Sabbadi" userId="70d804c0-32c6-4119-a960-b1f1860fc858" providerId="ADAL" clId="{222E9BBA-FD00-7B4D-AB19-7E70DDB5AF47}" dt="2020-05-16T14:45:27.006" v="18068" actId="478"/>
          <ac:spMkLst>
            <pc:docMk/>
            <pc:sldMk cId="35147842" sldId="376"/>
            <ac:spMk id="45" creationId="{ACEE66AC-FC84-064B-BAB0-88ADDD4A6A5D}"/>
          </ac:spMkLst>
        </pc:spChg>
        <pc:spChg chg="del mod">
          <ac:chgData name="Ahmed  Sabbadi" userId="70d804c0-32c6-4119-a960-b1f1860fc858" providerId="ADAL" clId="{222E9BBA-FD00-7B4D-AB19-7E70DDB5AF47}" dt="2020-05-16T14:42:18.792" v="17989" actId="478"/>
          <ac:spMkLst>
            <pc:docMk/>
            <pc:sldMk cId="35147842" sldId="376"/>
            <ac:spMk id="47" creationId="{128B14DB-2D2D-0C4F-940C-5D2B1EF97CEE}"/>
          </ac:spMkLst>
        </pc:spChg>
        <pc:spChg chg="del mod">
          <ac:chgData name="Ahmed  Sabbadi" userId="70d804c0-32c6-4119-a960-b1f1860fc858" providerId="ADAL" clId="{222E9BBA-FD00-7B4D-AB19-7E70DDB5AF47}" dt="2020-05-16T14:33:49.227" v="17966" actId="478"/>
          <ac:spMkLst>
            <pc:docMk/>
            <pc:sldMk cId="35147842" sldId="376"/>
            <ac:spMk id="52" creationId="{CB9CA6D6-7BD7-FD48-8212-695D52705394}"/>
          </ac:spMkLst>
        </pc:spChg>
        <pc:spChg chg="mod">
          <ac:chgData name="Ahmed  Sabbadi" userId="70d804c0-32c6-4119-a960-b1f1860fc858" providerId="ADAL" clId="{222E9BBA-FD00-7B4D-AB19-7E70DDB5AF47}" dt="2020-05-17T19:00:26.802" v="26996" actId="2711"/>
          <ac:spMkLst>
            <pc:docMk/>
            <pc:sldMk cId="35147842" sldId="376"/>
            <ac:spMk id="55" creationId="{6ECF50D1-3AD9-1C47-B317-2FB57636852E}"/>
          </ac:spMkLst>
        </pc:spChg>
        <pc:spChg chg="add mod">
          <ac:chgData name="Ahmed  Sabbadi" userId="70d804c0-32c6-4119-a960-b1f1860fc858" providerId="ADAL" clId="{222E9BBA-FD00-7B4D-AB19-7E70DDB5AF47}" dt="2020-05-17T17:40:42.677" v="23789" actId="108"/>
          <ac:spMkLst>
            <pc:docMk/>
            <pc:sldMk cId="35147842" sldId="376"/>
            <ac:spMk id="63" creationId="{F6D36B57-2AAB-3744-AB0B-6AA72D5D24AC}"/>
          </ac:spMkLst>
        </pc:spChg>
        <pc:spChg chg="add del mod">
          <ac:chgData name="Ahmed  Sabbadi" userId="70d804c0-32c6-4119-a960-b1f1860fc858" providerId="ADAL" clId="{222E9BBA-FD00-7B4D-AB19-7E70DDB5AF47}" dt="2020-05-16T14:56:29.405" v="18132" actId="478"/>
          <ac:spMkLst>
            <pc:docMk/>
            <pc:sldMk cId="35147842" sldId="376"/>
            <ac:spMk id="64" creationId="{F16C8867-5580-0746-A578-44BB8E83F861}"/>
          </ac:spMkLst>
        </pc:spChg>
        <pc:spChg chg="add mod">
          <ac:chgData name="Ahmed  Sabbadi" userId="70d804c0-32c6-4119-a960-b1f1860fc858" providerId="ADAL" clId="{222E9BBA-FD00-7B4D-AB19-7E70DDB5AF47}" dt="2020-05-16T16:10:34.373" v="18265" actId="164"/>
          <ac:spMkLst>
            <pc:docMk/>
            <pc:sldMk cId="35147842" sldId="376"/>
            <ac:spMk id="101" creationId="{A10BD23D-FC6B-DA49-B886-623AD6DBE426}"/>
          </ac:spMkLst>
        </pc:spChg>
        <pc:spChg chg="add del mod">
          <ac:chgData name="Ahmed  Sabbadi" userId="70d804c0-32c6-4119-a960-b1f1860fc858" providerId="ADAL" clId="{222E9BBA-FD00-7B4D-AB19-7E70DDB5AF47}" dt="2020-05-16T17:53:35.754" v="19708" actId="478"/>
          <ac:spMkLst>
            <pc:docMk/>
            <pc:sldMk cId="35147842" sldId="376"/>
            <ac:spMk id="104" creationId="{FE8297DE-7D75-504E-A38B-BCD3294A8583}"/>
          </ac:spMkLst>
        </pc:spChg>
        <pc:spChg chg="add mod">
          <ac:chgData name="Ahmed  Sabbadi" userId="70d804c0-32c6-4119-a960-b1f1860fc858" providerId="ADAL" clId="{222E9BBA-FD00-7B4D-AB19-7E70DDB5AF47}" dt="2020-05-17T19:07:24.920" v="27623" actId="5793"/>
          <ac:spMkLst>
            <pc:docMk/>
            <pc:sldMk cId="35147842" sldId="376"/>
            <ac:spMk id="105" creationId="{DE2576BC-876B-4144-8727-96FAD8E41534}"/>
          </ac:spMkLst>
        </pc:spChg>
        <pc:spChg chg="add mod">
          <ac:chgData name="Ahmed  Sabbadi" userId="70d804c0-32c6-4119-a960-b1f1860fc858" providerId="ADAL" clId="{222E9BBA-FD00-7B4D-AB19-7E70DDB5AF47}" dt="2020-05-17T14:15:35.545" v="21430" actId="1076"/>
          <ac:spMkLst>
            <pc:docMk/>
            <pc:sldMk cId="35147842" sldId="376"/>
            <ac:spMk id="106" creationId="{2A8314FA-7EB5-6440-A147-B21CF8F50D15}"/>
          </ac:spMkLst>
        </pc:spChg>
        <pc:spChg chg="add del mod">
          <ac:chgData name="Ahmed  Sabbadi" userId="70d804c0-32c6-4119-a960-b1f1860fc858" providerId="ADAL" clId="{222E9BBA-FD00-7B4D-AB19-7E70DDB5AF47}" dt="2020-05-17T09:37:27.500" v="21153"/>
          <ac:spMkLst>
            <pc:docMk/>
            <pc:sldMk cId="35147842" sldId="376"/>
            <ac:spMk id="107" creationId="{4B00EECE-D5F0-7F4C-B248-C0EFC42E775A}"/>
          </ac:spMkLst>
        </pc:spChg>
        <pc:grpChg chg="mod">
          <ac:chgData name="Ahmed  Sabbadi" userId="70d804c0-32c6-4119-a960-b1f1860fc858" providerId="ADAL" clId="{222E9BBA-FD00-7B4D-AB19-7E70DDB5AF47}" dt="2020-05-17T19:07:47.339" v="27633" actId="1036"/>
          <ac:grpSpMkLst>
            <pc:docMk/>
            <pc:sldMk cId="35147842" sldId="376"/>
            <ac:grpSpMk id="6" creationId="{9A7EF92F-D254-47C0-B22B-0939383FCCF4}"/>
          </ac:grpSpMkLst>
        </pc:grpChg>
        <pc:grpChg chg="add mod">
          <ac:chgData name="Ahmed  Sabbadi" userId="70d804c0-32c6-4119-a960-b1f1860fc858" providerId="ADAL" clId="{222E9BBA-FD00-7B4D-AB19-7E70DDB5AF47}" dt="2020-05-17T14:15:35.545" v="21430" actId="1076"/>
          <ac:grpSpMkLst>
            <pc:docMk/>
            <pc:sldMk cId="35147842" sldId="376"/>
            <ac:grpSpMk id="103" creationId="{603495A6-DA69-BE46-BE84-404F2874728D}"/>
          </ac:grpSpMkLst>
        </pc:grpChg>
        <pc:picChg chg="add mod">
          <ac:chgData name="Ahmed  Sabbadi" userId="70d804c0-32c6-4119-a960-b1f1860fc858" providerId="ADAL" clId="{222E9BBA-FD00-7B4D-AB19-7E70DDB5AF47}" dt="2020-05-17T14:16:32.543" v="21438" actId="1076"/>
          <ac:picMkLst>
            <pc:docMk/>
            <pc:sldMk cId="35147842" sldId="376"/>
            <ac:picMk id="7" creationId="{66784FCE-9DC6-7F4D-AF58-346324246E19}"/>
          </ac:picMkLst>
        </pc:picChg>
        <pc:picChg chg="del mod">
          <ac:chgData name="Ahmed  Sabbadi" userId="70d804c0-32c6-4119-a960-b1f1860fc858" providerId="ADAL" clId="{222E9BBA-FD00-7B4D-AB19-7E70DDB5AF47}" dt="2020-05-16T14:33:59.089" v="17968" actId="478"/>
          <ac:picMkLst>
            <pc:docMk/>
            <pc:sldMk cId="35147842" sldId="376"/>
            <ac:picMk id="18" creationId="{8DECB773-7EF1-3847-A56F-244D9F74A0B7}"/>
          </ac:picMkLst>
        </pc:picChg>
        <pc:picChg chg="add del mod">
          <ac:chgData name="Ahmed  Sabbadi" userId="70d804c0-32c6-4119-a960-b1f1860fc858" providerId="ADAL" clId="{222E9BBA-FD00-7B4D-AB19-7E70DDB5AF47}" dt="2020-05-16T14:56:29.405" v="18132" actId="478"/>
          <ac:picMkLst>
            <pc:docMk/>
            <pc:sldMk cId="35147842" sldId="376"/>
            <ac:picMk id="31" creationId="{8C7F60C1-3240-6C4B-ABBC-E05F1FA13857}"/>
          </ac:picMkLst>
        </pc:picChg>
        <pc:picChg chg="del mod">
          <ac:chgData name="Ahmed  Sabbadi" userId="70d804c0-32c6-4119-a960-b1f1860fc858" providerId="ADAL" clId="{222E9BBA-FD00-7B4D-AB19-7E70DDB5AF47}" dt="2020-05-16T14:33:57.104" v="17967" actId="478"/>
          <ac:picMkLst>
            <pc:docMk/>
            <pc:sldMk cId="35147842" sldId="376"/>
            <ac:picMk id="33" creationId="{BDD4DD4C-FD1E-1D43-AF86-6625B7FBAB0B}"/>
          </ac:picMkLst>
        </pc:picChg>
        <pc:picChg chg="add mod">
          <ac:chgData name="Ahmed  Sabbadi" userId="70d804c0-32c6-4119-a960-b1f1860fc858" providerId="ADAL" clId="{222E9BBA-FD00-7B4D-AB19-7E70DDB5AF47}" dt="2020-05-17T14:15:35.545" v="21430" actId="1076"/>
          <ac:picMkLst>
            <pc:docMk/>
            <pc:sldMk cId="35147842" sldId="376"/>
            <ac:picMk id="34" creationId="{2D8EF450-D6E6-0443-ABFB-515EB0E9F1F0}"/>
          </ac:picMkLst>
        </pc:picChg>
        <pc:picChg chg="del mod">
          <ac:chgData name="Ahmed  Sabbadi" userId="70d804c0-32c6-4119-a960-b1f1860fc858" providerId="ADAL" clId="{222E9BBA-FD00-7B4D-AB19-7E70DDB5AF47}" dt="2020-05-16T14:33:57.104" v="17967" actId="478"/>
          <ac:picMkLst>
            <pc:docMk/>
            <pc:sldMk cId="35147842" sldId="376"/>
            <ac:picMk id="37" creationId="{1C676676-FE3B-014C-8BB4-EB961EB588EA}"/>
          </ac:picMkLst>
        </pc:picChg>
        <pc:picChg chg="del mod">
          <ac:chgData name="Ahmed  Sabbadi" userId="70d804c0-32c6-4119-a960-b1f1860fc858" providerId="ADAL" clId="{222E9BBA-FD00-7B4D-AB19-7E70DDB5AF47}" dt="2020-05-16T14:33:57.104" v="17967" actId="478"/>
          <ac:picMkLst>
            <pc:docMk/>
            <pc:sldMk cId="35147842" sldId="376"/>
            <ac:picMk id="39" creationId="{0EA96D8B-C1D9-244B-85AB-E9A3E07B2F17}"/>
          </ac:picMkLst>
        </pc:picChg>
        <pc:picChg chg="mod">
          <ac:chgData name="Ahmed  Sabbadi" userId="70d804c0-32c6-4119-a960-b1f1860fc858" providerId="ADAL" clId="{222E9BBA-FD00-7B4D-AB19-7E70DDB5AF47}" dt="2020-05-17T14:15:35.545" v="21430" actId="1076"/>
          <ac:picMkLst>
            <pc:docMk/>
            <pc:sldMk cId="35147842" sldId="376"/>
            <ac:picMk id="42" creationId="{4E89718E-D7F6-A547-8AB7-D0401425DA5A}"/>
          </ac:picMkLst>
        </pc:picChg>
        <pc:picChg chg="add del mod">
          <ac:chgData name="Ahmed  Sabbadi" userId="70d804c0-32c6-4119-a960-b1f1860fc858" providerId="ADAL" clId="{222E9BBA-FD00-7B4D-AB19-7E70DDB5AF47}" dt="2020-05-16T14:56:29.405" v="18132" actId="478"/>
          <ac:picMkLst>
            <pc:docMk/>
            <pc:sldMk cId="35147842" sldId="376"/>
            <ac:picMk id="72" creationId="{72E38E19-8CA1-664F-8DB9-7E4D46E363A1}"/>
          </ac:picMkLst>
        </pc:picChg>
        <pc:picChg chg="add del mod">
          <ac:chgData name="Ahmed  Sabbadi" userId="70d804c0-32c6-4119-a960-b1f1860fc858" providerId="ADAL" clId="{222E9BBA-FD00-7B4D-AB19-7E70DDB5AF47}" dt="2020-05-16T14:50:23.126" v="18124" actId="478"/>
          <ac:picMkLst>
            <pc:docMk/>
            <pc:sldMk cId="35147842" sldId="376"/>
            <ac:picMk id="75" creationId="{61257956-92FA-974F-A685-6C04E65C2F76}"/>
          </ac:picMkLst>
        </pc:picChg>
        <pc:picChg chg="add del mod">
          <ac:chgData name="Ahmed  Sabbadi" userId="70d804c0-32c6-4119-a960-b1f1860fc858" providerId="ADAL" clId="{222E9BBA-FD00-7B4D-AB19-7E70DDB5AF47}" dt="2020-05-16T16:10:37.082" v="18266" actId="478"/>
          <ac:picMkLst>
            <pc:docMk/>
            <pc:sldMk cId="35147842" sldId="376"/>
            <ac:picMk id="97" creationId="{7E000DAE-3760-3842-A074-CA503196BEAB}"/>
          </ac:picMkLst>
        </pc:picChg>
        <pc:picChg chg="add mod">
          <ac:chgData name="Ahmed  Sabbadi" userId="70d804c0-32c6-4119-a960-b1f1860fc858" providerId="ADAL" clId="{222E9BBA-FD00-7B4D-AB19-7E70DDB5AF47}" dt="2020-05-16T16:10:34.373" v="18265" actId="164"/>
          <ac:picMkLst>
            <pc:docMk/>
            <pc:sldMk cId="35147842" sldId="376"/>
            <ac:picMk id="102" creationId="{F204A55D-8F07-6343-BD96-6C3568257354}"/>
          </ac:picMkLst>
        </pc:picChg>
        <pc:cxnChg chg="add mod">
          <ac:chgData name="Ahmed  Sabbadi" userId="70d804c0-32c6-4119-a960-b1f1860fc858" providerId="ADAL" clId="{222E9BBA-FD00-7B4D-AB19-7E70DDB5AF47}" dt="2020-05-17T14:16:29.634" v="21437" actId="14100"/>
          <ac:cxnSpMkLst>
            <pc:docMk/>
            <pc:sldMk cId="35147842" sldId="376"/>
            <ac:cxnSpMk id="5" creationId="{2DDD74AE-0C4B-4546-9B08-880661CF6C15}"/>
          </ac:cxnSpMkLst>
        </pc:cxnChg>
        <pc:cxnChg chg="add del mod">
          <ac:chgData name="Ahmed  Sabbadi" userId="70d804c0-32c6-4119-a960-b1f1860fc858" providerId="ADAL" clId="{222E9BBA-FD00-7B4D-AB19-7E70DDB5AF47}" dt="2020-05-16T14:56:45.516" v="18140" actId="478"/>
          <ac:cxnSpMkLst>
            <pc:docMk/>
            <pc:sldMk cId="35147842" sldId="376"/>
            <ac:cxnSpMk id="6" creationId="{432AD117-8651-B341-9075-CA6B9C7ECBD6}"/>
          </ac:cxnSpMkLst>
        </pc:cxnChg>
        <pc:cxnChg chg="add del mod">
          <ac:chgData name="Ahmed  Sabbadi" userId="70d804c0-32c6-4119-a960-b1f1860fc858" providerId="ADAL" clId="{222E9BBA-FD00-7B4D-AB19-7E70DDB5AF47}" dt="2020-05-16T14:56:46.795" v="18141" actId="478"/>
          <ac:cxnSpMkLst>
            <pc:docMk/>
            <pc:sldMk cId="35147842" sldId="376"/>
            <ac:cxnSpMk id="8" creationId="{CFFB38AE-7124-1F48-9FCD-DFC16033E844}"/>
          </ac:cxnSpMkLst>
        </pc:cxnChg>
        <pc:cxnChg chg="add del mod">
          <ac:chgData name="Ahmed  Sabbadi" userId="70d804c0-32c6-4119-a960-b1f1860fc858" providerId="ADAL" clId="{222E9BBA-FD00-7B4D-AB19-7E70DDB5AF47}" dt="2020-05-16T14:56:49.652" v="18143" actId="478"/>
          <ac:cxnSpMkLst>
            <pc:docMk/>
            <pc:sldMk cId="35147842" sldId="376"/>
            <ac:cxnSpMk id="10" creationId="{BCE07570-1D68-564D-AD8F-3524539948FD}"/>
          </ac:cxnSpMkLst>
        </pc:cxnChg>
        <pc:cxnChg chg="add del mod">
          <ac:chgData name="Ahmed  Sabbadi" userId="70d804c0-32c6-4119-a960-b1f1860fc858" providerId="ADAL" clId="{222E9BBA-FD00-7B4D-AB19-7E70DDB5AF47}" dt="2020-05-16T14:56:48.137" v="18142" actId="478"/>
          <ac:cxnSpMkLst>
            <pc:docMk/>
            <pc:sldMk cId="35147842" sldId="376"/>
            <ac:cxnSpMk id="12" creationId="{B1C5B249-908F-0143-A778-5628224C9C25}"/>
          </ac:cxnSpMkLst>
        </pc:cxnChg>
        <pc:cxnChg chg="add del mod">
          <ac:chgData name="Ahmed  Sabbadi" userId="70d804c0-32c6-4119-a960-b1f1860fc858" providerId="ADAL" clId="{222E9BBA-FD00-7B4D-AB19-7E70DDB5AF47}" dt="2020-05-16T14:56:36.950" v="18137" actId="478"/>
          <ac:cxnSpMkLst>
            <pc:docMk/>
            <pc:sldMk cId="35147842" sldId="376"/>
            <ac:cxnSpMk id="15" creationId="{EC439EB7-C3CB-DC45-A881-B718374F27C8}"/>
          </ac:cxnSpMkLst>
        </pc:cxnChg>
        <pc:cxnChg chg="add del mod">
          <ac:chgData name="Ahmed  Sabbadi" userId="70d804c0-32c6-4119-a960-b1f1860fc858" providerId="ADAL" clId="{222E9BBA-FD00-7B4D-AB19-7E70DDB5AF47}" dt="2020-05-16T14:56:35.989" v="18136" actId="478"/>
          <ac:cxnSpMkLst>
            <pc:docMk/>
            <pc:sldMk cId="35147842" sldId="376"/>
            <ac:cxnSpMk id="22" creationId="{512DD750-2CF2-7747-9585-81A48C2E988B}"/>
          </ac:cxnSpMkLst>
        </pc:cxnChg>
        <pc:cxnChg chg="add del mod">
          <ac:chgData name="Ahmed  Sabbadi" userId="70d804c0-32c6-4119-a960-b1f1860fc858" providerId="ADAL" clId="{222E9BBA-FD00-7B4D-AB19-7E70DDB5AF47}" dt="2020-05-16T14:56:35.174" v="18135" actId="478"/>
          <ac:cxnSpMkLst>
            <pc:docMk/>
            <pc:sldMk cId="35147842" sldId="376"/>
            <ac:cxnSpMk id="24" creationId="{9856A818-4475-9E42-AEE9-7EF8F8DC9309}"/>
          </ac:cxnSpMkLst>
        </pc:cxnChg>
        <pc:cxnChg chg="add del mod">
          <ac:chgData name="Ahmed  Sabbadi" userId="70d804c0-32c6-4119-a960-b1f1860fc858" providerId="ADAL" clId="{222E9BBA-FD00-7B4D-AB19-7E70DDB5AF47}" dt="2020-05-16T14:56:34.239" v="18134" actId="478"/>
          <ac:cxnSpMkLst>
            <pc:docMk/>
            <pc:sldMk cId="35147842" sldId="376"/>
            <ac:cxnSpMk id="26" creationId="{A30504F0-D28D-BD4A-8CFD-C5EA8F6B4658}"/>
          </ac:cxnSpMkLst>
        </pc:cxnChg>
        <pc:cxnChg chg="del mod">
          <ac:chgData name="Ahmed  Sabbadi" userId="70d804c0-32c6-4119-a960-b1f1860fc858" providerId="ADAL" clId="{222E9BBA-FD00-7B4D-AB19-7E70DDB5AF47}" dt="2020-05-16T14:43:19.056" v="18003" actId="478"/>
          <ac:cxnSpMkLst>
            <pc:docMk/>
            <pc:sldMk cId="35147842" sldId="376"/>
            <ac:cxnSpMk id="44" creationId="{47485C53-F5B4-9843-8F24-FD3E042848D7}"/>
          </ac:cxnSpMkLst>
        </pc:cxnChg>
        <pc:cxnChg chg="add del mod">
          <ac:chgData name="Ahmed  Sabbadi" userId="70d804c0-32c6-4119-a960-b1f1860fc858" providerId="ADAL" clId="{222E9BBA-FD00-7B4D-AB19-7E70DDB5AF47}" dt="2020-05-16T14:56:29.405" v="18132" actId="478"/>
          <ac:cxnSpMkLst>
            <pc:docMk/>
            <pc:sldMk cId="35147842" sldId="376"/>
            <ac:cxnSpMk id="62" creationId="{2FCB53FD-D106-B147-95C9-7B88E713D00B}"/>
          </ac:cxnSpMkLst>
        </pc:cxnChg>
        <pc:cxnChg chg="add del mod">
          <ac:chgData name="Ahmed  Sabbadi" userId="70d804c0-32c6-4119-a960-b1f1860fc858" providerId="ADAL" clId="{222E9BBA-FD00-7B4D-AB19-7E70DDB5AF47}" dt="2020-05-17T14:19:53.929" v="21439" actId="478"/>
          <ac:cxnSpMkLst>
            <pc:docMk/>
            <pc:sldMk cId="35147842" sldId="376"/>
            <ac:cxnSpMk id="94" creationId="{6A5935B7-041D-A74D-9709-105DEC6ABC7D}"/>
          </ac:cxnSpMkLst>
        </pc:cxnChg>
        <pc:cxnChg chg="add mod">
          <ac:chgData name="Ahmed  Sabbadi" userId="70d804c0-32c6-4119-a960-b1f1860fc858" providerId="ADAL" clId="{222E9BBA-FD00-7B4D-AB19-7E70DDB5AF47}" dt="2020-05-17T14:20:11.228" v="21440" actId="692"/>
          <ac:cxnSpMkLst>
            <pc:docMk/>
            <pc:sldMk cId="35147842" sldId="376"/>
            <ac:cxnSpMk id="96" creationId="{D9BB1E5A-FDCD-4542-BA0A-BF58AD7108B2}"/>
          </ac:cxnSpMkLst>
        </pc:cxnChg>
        <pc:cxnChg chg="add mod">
          <ac:chgData name="Ahmed  Sabbadi" userId="70d804c0-32c6-4119-a960-b1f1860fc858" providerId="ADAL" clId="{222E9BBA-FD00-7B4D-AB19-7E70DDB5AF47}" dt="2020-05-17T14:20:18.050" v="21442" actId="692"/>
          <ac:cxnSpMkLst>
            <pc:docMk/>
            <pc:sldMk cId="35147842" sldId="376"/>
            <ac:cxnSpMk id="99" creationId="{9A517644-F772-7048-AEB9-82C2C6FB8B95}"/>
          </ac:cxnSpMkLst>
        </pc:cxnChg>
      </pc:sldChg>
      <pc:sldChg chg="delSp modSp add del">
        <pc:chgData name="Ahmed  Sabbadi" userId="70d804c0-32c6-4119-a960-b1f1860fc858" providerId="ADAL" clId="{222E9BBA-FD00-7B4D-AB19-7E70DDB5AF47}" dt="2020-05-17T10:09:38.704" v="21244" actId="2696"/>
        <pc:sldMkLst>
          <pc:docMk/>
          <pc:sldMk cId="2446030408" sldId="377"/>
        </pc:sldMkLst>
        <pc:spChg chg="del">
          <ac:chgData name="Ahmed  Sabbadi" userId="70d804c0-32c6-4119-a960-b1f1860fc858" providerId="ADAL" clId="{222E9BBA-FD00-7B4D-AB19-7E70DDB5AF47}" dt="2020-05-17T09:37:56.724" v="21165" actId="478"/>
          <ac:spMkLst>
            <pc:docMk/>
            <pc:sldMk cId="2446030408" sldId="377"/>
            <ac:spMk id="3" creationId="{68EC2C08-FD72-6843-829E-32CE147727A6}"/>
          </ac:spMkLst>
        </pc:spChg>
        <pc:spChg chg="mod">
          <ac:chgData name="Ahmed  Sabbadi" userId="70d804c0-32c6-4119-a960-b1f1860fc858" providerId="ADAL" clId="{222E9BBA-FD00-7B4D-AB19-7E70DDB5AF47}" dt="2020-05-17T09:37:37.147" v="21164" actId="20577"/>
          <ac:spMkLst>
            <pc:docMk/>
            <pc:sldMk cId="2446030408" sldId="377"/>
            <ac:spMk id="55" creationId="{6ECF50D1-3AD9-1C47-B317-2FB57636852E}"/>
          </ac:spMkLst>
        </pc:spChg>
        <pc:spChg chg="del">
          <ac:chgData name="Ahmed  Sabbadi" userId="70d804c0-32c6-4119-a960-b1f1860fc858" providerId="ADAL" clId="{222E9BBA-FD00-7B4D-AB19-7E70DDB5AF47}" dt="2020-05-17T09:37:56.724" v="21165" actId="478"/>
          <ac:spMkLst>
            <pc:docMk/>
            <pc:sldMk cId="2446030408" sldId="377"/>
            <ac:spMk id="63" creationId="{F6D36B57-2AAB-3744-AB0B-6AA72D5D24AC}"/>
          </ac:spMkLst>
        </pc:spChg>
        <pc:spChg chg="del">
          <ac:chgData name="Ahmed  Sabbadi" userId="70d804c0-32c6-4119-a960-b1f1860fc858" providerId="ADAL" clId="{222E9BBA-FD00-7B4D-AB19-7E70DDB5AF47}" dt="2020-05-17T09:37:56.724" v="21165" actId="478"/>
          <ac:spMkLst>
            <pc:docMk/>
            <pc:sldMk cId="2446030408" sldId="377"/>
            <ac:spMk id="106" creationId="{2A8314FA-7EB5-6440-A147-B21CF8F50D15}"/>
          </ac:spMkLst>
        </pc:spChg>
        <pc:grpChg chg="del">
          <ac:chgData name="Ahmed  Sabbadi" userId="70d804c0-32c6-4119-a960-b1f1860fc858" providerId="ADAL" clId="{222E9BBA-FD00-7B4D-AB19-7E70DDB5AF47}" dt="2020-05-17T09:37:56.724" v="21165" actId="478"/>
          <ac:grpSpMkLst>
            <pc:docMk/>
            <pc:sldMk cId="2446030408" sldId="377"/>
            <ac:grpSpMk id="103" creationId="{603495A6-DA69-BE46-BE84-404F2874728D}"/>
          </ac:grpSpMkLst>
        </pc:grpChg>
        <pc:picChg chg="del">
          <ac:chgData name="Ahmed  Sabbadi" userId="70d804c0-32c6-4119-a960-b1f1860fc858" providerId="ADAL" clId="{222E9BBA-FD00-7B4D-AB19-7E70DDB5AF47}" dt="2020-05-17T09:37:56.724" v="21165" actId="478"/>
          <ac:picMkLst>
            <pc:docMk/>
            <pc:sldMk cId="2446030408" sldId="377"/>
            <ac:picMk id="34" creationId="{2D8EF450-D6E6-0443-ABFB-515EB0E9F1F0}"/>
          </ac:picMkLst>
        </pc:picChg>
        <pc:picChg chg="del">
          <ac:chgData name="Ahmed  Sabbadi" userId="70d804c0-32c6-4119-a960-b1f1860fc858" providerId="ADAL" clId="{222E9BBA-FD00-7B4D-AB19-7E70DDB5AF47}" dt="2020-05-17T09:37:58.518" v="21166" actId="478"/>
          <ac:picMkLst>
            <pc:docMk/>
            <pc:sldMk cId="2446030408" sldId="377"/>
            <ac:picMk id="42" creationId="{4E89718E-D7F6-A547-8AB7-D0401425DA5A}"/>
          </ac:picMkLst>
        </pc:picChg>
        <pc:cxnChg chg="del">
          <ac:chgData name="Ahmed  Sabbadi" userId="70d804c0-32c6-4119-a960-b1f1860fc858" providerId="ADAL" clId="{222E9BBA-FD00-7B4D-AB19-7E70DDB5AF47}" dt="2020-05-17T09:37:56.724" v="21165" actId="478"/>
          <ac:cxnSpMkLst>
            <pc:docMk/>
            <pc:sldMk cId="2446030408" sldId="377"/>
            <ac:cxnSpMk id="94" creationId="{6A5935B7-041D-A74D-9709-105DEC6ABC7D}"/>
          </ac:cxnSpMkLst>
        </pc:cxnChg>
        <pc:cxnChg chg="del">
          <ac:chgData name="Ahmed  Sabbadi" userId="70d804c0-32c6-4119-a960-b1f1860fc858" providerId="ADAL" clId="{222E9BBA-FD00-7B4D-AB19-7E70DDB5AF47}" dt="2020-05-17T09:37:56.724" v="21165" actId="478"/>
          <ac:cxnSpMkLst>
            <pc:docMk/>
            <pc:sldMk cId="2446030408" sldId="377"/>
            <ac:cxnSpMk id="96" creationId="{D9BB1E5A-FDCD-4542-BA0A-BF58AD7108B2}"/>
          </ac:cxnSpMkLst>
        </pc:cxnChg>
        <pc:cxnChg chg="del">
          <ac:chgData name="Ahmed  Sabbadi" userId="70d804c0-32c6-4119-a960-b1f1860fc858" providerId="ADAL" clId="{222E9BBA-FD00-7B4D-AB19-7E70DDB5AF47}" dt="2020-05-17T09:37:56.724" v="21165" actId="478"/>
          <ac:cxnSpMkLst>
            <pc:docMk/>
            <pc:sldMk cId="2446030408" sldId="377"/>
            <ac:cxnSpMk id="99" creationId="{9A517644-F772-7048-AEB9-82C2C6FB8B95}"/>
          </ac:cxnSpMkLst>
        </pc:cxnChg>
      </pc:sldChg>
      <pc:sldChg chg="addSp delSp modSp">
        <pc:chgData name="Ahmed  Sabbadi" userId="70d804c0-32c6-4119-a960-b1f1860fc858" providerId="ADAL" clId="{222E9BBA-FD00-7B4D-AB19-7E70DDB5AF47}" dt="2020-05-17T19:22:08.871" v="28231" actId="403"/>
        <pc:sldMkLst>
          <pc:docMk/>
          <pc:sldMk cId="2899760278" sldId="377"/>
        </pc:sldMkLst>
        <pc:spChg chg="del mod">
          <ac:chgData name="Ahmed  Sabbadi" userId="70d804c0-32c6-4119-a960-b1f1860fc858" providerId="ADAL" clId="{222E9BBA-FD00-7B4D-AB19-7E70DDB5AF47}" dt="2020-05-17T17:58:43.270" v="24703" actId="478"/>
          <ac:spMkLst>
            <pc:docMk/>
            <pc:sldMk cId="2899760278" sldId="377"/>
            <ac:spMk id="2" creationId="{81EB4003-FEF3-4022-85AF-CE3711805092}"/>
          </ac:spMkLst>
        </pc:spChg>
        <pc:spChg chg="add del mod">
          <ac:chgData name="Ahmed  Sabbadi" userId="70d804c0-32c6-4119-a960-b1f1860fc858" providerId="ADAL" clId="{222E9BBA-FD00-7B4D-AB19-7E70DDB5AF47}" dt="2020-05-17T17:58:45.626" v="24704" actId="478"/>
          <ac:spMkLst>
            <pc:docMk/>
            <pc:sldMk cId="2899760278" sldId="377"/>
            <ac:spMk id="4" creationId="{8A52E839-0B82-C04A-A4AC-68FDEB8FAFBB}"/>
          </ac:spMkLst>
        </pc:spChg>
        <pc:spChg chg="mod">
          <ac:chgData name="Ahmed  Sabbadi" userId="70d804c0-32c6-4119-a960-b1f1860fc858" providerId="ADAL" clId="{222E9BBA-FD00-7B4D-AB19-7E70DDB5AF47}" dt="2020-05-17T17:59:43.759" v="24803" actId="1035"/>
          <ac:spMkLst>
            <pc:docMk/>
            <pc:sldMk cId="2899760278" sldId="377"/>
            <ac:spMk id="6" creationId="{9E810905-F170-47E9-82D9-402C5FD69D1C}"/>
          </ac:spMkLst>
        </pc:spChg>
        <pc:spChg chg="mod">
          <ac:chgData name="Ahmed  Sabbadi" userId="70d804c0-32c6-4119-a960-b1f1860fc858" providerId="ADAL" clId="{222E9BBA-FD00-7B4D-AB19-7E70DDB5AF47}" dt="2020-05-17T17:59:43.759" v="24803" actId="1035"/>
          <ac:spMkLst>
            <pc:docMk/>
            <pc:sldMk cId="2899760278" sldId="377"/>
            <ac:spMk id="7" creationId="{274ED61B-A7D2-4786-A151-BD8A7153C9DD}"/>
          </ac:spMkLst>
        </pc:spChg>
        <pc:spChg chg="add mod">
          <ac:chgData name="Ahmed  Sabbadi" userId="70d804c0-32c6-4119-a960-b1f1860fc858" providerId="ADAL" clId="{222E9BBA-FD00-7B4D-AB19-7E70DDB5AF47}" dt="2020-05-17T19:22:08.871" v="28231" actId="403"/>
          <ac:spMkLst>
            <pc:docMk/>
            <pc:sldMk cId="2899760278" sldId="377"/>
            <ac:spMk id="8" creationId="{DC9E124C-4F3C-F643-B703-634C05BD6A7D}"/>
          </ac:spMkLst>
        </pc:spChg>
        <pc:picChg chg="mod">
          <ac:chgData name="Ahmed  Sabbadi" userId="70d804c0-32c6-4119-a960-b1f1860fc858" providerId="ADAL" clId="{222E9BBA-FD00-7B4D-AB19-7E70DDB5AF47}" dt="2020-05-17T17:59:43.759" v="24803" actId="1035"/>
          <ac:picMkLst>
            <pc:docMk/>
            <pc:sldMk cId="2899760278" sldId="377"/>
            <ac:picMk id="5" creationId="{4EC1C535-623A-4427-9E26-353E21432B21}"/>
          </ac:picMkLst>
        </pc:picChg>
      </pc:sldChg>
      <pc:sldChg chg="modSp">
        <pc:chgData name="Ahmed  Sabbadi" userId="70d804c0-32c6-4119-a960-b1f1860fc858" providerId="ADAL" clId="{222E9BBA-FD00-7B4D-AB19-7E70DDB5AF47}" dt="2020-05-17T18:54:47.906" v="26824" actId="20577"/>
        <pc:sldMkLst>
          <pc:docMk/>
          <pc:sldMk cId="1932785051" sldId="378"/>
        </pc:sldMkLst>
        <pc:spChg chg="mod">
          <ac:chgData name="Ahmed  Sabbadi" userId="70d804c0-32c6-4119-a960-b1f1860fc858" providerId="ADAL" clId="{222E9BBA-FD00-7B4D-AB19-7E70DDB5AF47}" dt="2020-05-17T18:29:35.750" v="25792" actId="207"/>
          <ac:spMkLst>
            <pc:docMk/>
            <pc:sldMk cId="1932785051" sldId="378"/>
            <ac:spMk id="2" creationId="{3E767640-F53E-4107-B4AB-55C4E6EBE9F3}"/>
          </ac:spMkLst>
        </pc:spChg>
        <pc:spChg chg="mod">
          <ac:chgData name="Ahmed  Sabbadi" userId="70d804c0-32c6-4119-a960-b1f1860fc858" providerId="ADAL" clId="{222E9BBA-FD00-7B4D-AB19-7E70DDB5AF47}" dt="2020-05-17T18:54:47.906" v="26824" actId="20577"/>
          <ac:spMkLst>
            <pc:docMk/>
            <pc:sldMk cId="1932785051" sldId="378"/>
            <ac:spMk id="3" creationId="{D1D68B07-7F9B-4503-B6B8-066DE0D1B0A5}"/>
          </ac:spMkLst>
        </pc:spChg>
      </pc:sldChg>
      <pc:sldChg chg="modSp">
        <pc:chgData name="Ahmed  Sabbadi" userId="70d804c0-32c6-4119-a960-b1f1860fc858" providerId="ADAL" clId="{222E9BBA-FD00-7B4D-AB19-7E70DDB5AF47}" dt="2020-05-17T19:21:50.505" v="28226" actId="108"/>
        <pc:sldMkLst>
          <pc:docMk/>
          <pc:sldMk cId="3475451429" sldId="379"/>
        </pc:sldMkLst>
        <pc:spChg chg="mod">
          <ac:chgData name="Ahmed  Sabbadi" userId="70d804c0-32c6-4119-a960-b1f1860fc858" providerId="ADAL" clId="{222E9BBA-FD00-7B4D-AB19-7E70DDB5AF47}" dt="2020-05-17T19:18:54.739" v="28008" actId="255"/>
          <ac:spMkLst>
            <pc:docMk/>
            <pc:sldMk cId="3475451429" sldId="379"/>
            <ac:spMk id="2" creationId="{AD4ADD17-7BB9-46C8-BD9E-0F025A503529}"/>
          </ac:spMkLst>
        </pc:spChg>
        <pc:spChg chg="mod">
          <ac:chgData name="Ahmed  Sabbadi" userId="70d804c0-32c6-4119-a960-b1f1860fc858" providerId="ADAL" clId="{222E9BBA-FD00-7B4D-AB19-7E70DDB5AF47}" dt="2020-05-17T19:21:50.505" v="28226" actId="108"/>
          <ac:spMkLst>
            <pc:docMk/>
            <pc:sldMk cId="3475451429" sldId="379"/>
            <ac:spMk id="3" creationId="{9072BC7D-B75A-40C5-9463-BDFB2846CC13}"/>
          </ac:spMkLst>
        </pc:spChg>
        <pc:spChg chg="mod">
          <ac:chgData name="Ahmed  Sabbadi" userId="70d804c0-32c6-4119-a960-b1f1860fc858" providerId="ADAL" clId="{222E9BBA-FD00-7B4D-AB19-7E70DDB5AF47}" dt="2020-05-17T17:58:06.250" v="24701" actId="20577"/>
          <ac:spMkLst>
            <pc:docMk/>
            <pc:sldMk cId="3475451429" sldId="379"/>
            <ac:spMk id="13" creationId="{1EECFE90-D148-49FE-89CF-C95D813B8B5E}"/>
          </ac:spMkLst>
        </pc:spChg>
      </pc:sldChg>
      <pc:sldChg chg="modSp">
        <pc:chgData name="Ahmed  Sabbadi" userId="70d804c0-32c6-4119-a960-b1f1860fc858" providerId="ADAL" clId="{222E9BBA-FD00-7B4D-AB19-7E70DDB5AF47}" dt="2020-05-17T19:18:33.986" v="28004" actId="2711"/>
        <pc:sldMkLst>
          <pc:docMk/>
          <pc:sldMk cId="37352169" sldId="380"/>
        </pc:sldMkLst>
        <pc:spChg chg="mod">
          <ac:chgData name="Ahmed  Sabbadi" userId="70d804c0-32c6-4119-a960-b1f1860fc858" providerId="ADAL" clId="{222E9BBA-FD00-7B4D-AB19-7E70DDB5AF47}" dt="2020-05-17T19:18:33.986" v="28004" actId="2711"/>
          <ac:spMkLst>
            <pc:docMk/>
            <pc:sldMk cId="37352169" sldId="380"/>
            <ac:spMk id="2" creationId="{7D75B0CF-23F7-4304-A83E-169614C3FDA0}"/>
          </ac:spMkLst>
        </pc:spChg>
        <pc:spChg chg="mod">
          <ac:chgData name="Ahmed  Sabbadi" userId="70d804c0-32c6-4119-a960-b1f1860fc858" providerId="ADAL" clId="{222E9BBA-FD00-7B4D-AB19-7E70DDB5AF47}" dt="2020-05-17T17:55:10.275" v="24620" actId="20577"/>
          <ac:spMkLst>
            <pc:docMk/>
            <pc:sldMk cId="37352169" sldId="380"/>
            <ac:spMk id="3" creationId="{4F6C3E64-31A3-4045-88F5-5E1332F22658}"/>
          </ac:spMkLst>
        </pc:spChg>
      </pc:sldChg>
    </pc:docChg>
  </pc:docChgLst>
  <pc:docChgLst>
    <pc:chgData name="Juan Coll Soler" userId="76f29f96-a77f-4610-b877-c87639bea5ae" providerId="ADAL" clId="{068E687A-88E5-4951-AB9E-E4D666C2A313}"/>
    <pc:docChg chg="undo custSel modSld">
      <pc:chgData name="Juan Coll Soler" userId="76f29f96-a77f-4610-b877-c87639bea5ae" providerId="ADAL" clId="{068E687A-88E5-4951-AB9E-E4D666C2A313}" dt="2020-05-25T07:12:27.304" v="342" actId="1076"/>
      <pc:docMkLst>
        <pc:docMk/>
      </pc:docMkLst>
      <pc:sldChg chg="modSp mod">
        <pc:chgData name="Juan Coll Soler" userId="76f29f96-a77f-4610-b877-c87639bea5ae" providerId="ADAL" clId="{068E687A-88E5-4951-AB9E-E4D666C2A313}" dt="2020-05-25T06:48:26.719" v="246" actId="20577"/>
        <pc:sldMkLst>
          <pc:docMk/>
          <pc:sldMk cId="3089987379" sldId="280"/>
        </pc:sldMkLst>
        <pc:spChg chg="mod">
          <ac:chgData name="Juan Coll Soler" userId="76f29f96-a77f-4610-b877-c87639bea5ae" providerId="ADAL" clId="{068E687A-88E5-4951-AB9E-E4D666C2A313}" dt="2020-05-25T06:48:26.719" v="246" actId="20577"/>
          <ac:spMkLst>
            <pc:docMk/>
            <pc:sldMk cId="3089987379" sldId="280"/>
            <ac:spMk id="16" creationId="{870EF058-C222-B647-996C-DC62CF2ABC62}"/>
          </ac:spMkLst>
        </pc:spChg>
      </pc:sldChg>
      <pc:sldChg chg="addSp delSp modSp mod">
        <pc:chgData name="Juan Coll Soler" userId="76f29f96-a77f-4610-b877-c87639bea5ae" providerId="ADAL" clId="{068E687A-88E5-4951-AB9E-E4D666C2A313}" dt="2020-05-25T07:05:04.801" v="309" actId="1076"/>
        <pc:sldMkLst>
          <pc:docMk/>
          <pc:sldMk cId="2899760278" sldId="377"/>
        </pc:sldMkLst>
        <pc:picChg chg="del">
          <ac:chgData name="Juan Coll Soler" userId="76f29f96-a77f-4610-b877-c87639bea5ae" providerId="ADAL" clId="{068E687A-88E5-4951-AB9E-E4D666C2A313}" dt="2020-05-25T07:04:44.078" v="304" actId="478"/>
          <ac:picMkLst>
            <pc:docMk/>
            <pc:sldMk cId="2899760278" sldId="377"/>
            <ac:picMk id="3" creationId="{980D6C0F-DB0D-4CDA-9E3A-E2E392E644E8}"/>
          </ac:picMkLst>
        </pc:picChg>
        <pc:picChg chg="add mod">
          <ac:chgData name="Juan Coll Soler" userId="76f29f96-a77f-4610-b877-c87639bea5ae" providerId="ADAL" clId="{068E687A-88E5-4951-AB9E-E4D666C2A313}" dt="2020-05-25T07:05:04.801" v="309" actId="1076"/>
          <ac:picMkLst>
            <pc:docMk/>
            <pc:sldMk cId="2899760278" sldId="377"/>
            <ac:picMk id="4" creationId="{EDC643B0-FE55-4A35-B2AD-737954EFB1F5}"/>
          </ac:picMkLst>
        </pc:picChg>
      </pc:sldChg>
      <pc:sldChg chg="addSp modSp mod">
        <pc:chgData name="Juan Coll Soler" userId="76f29f96-a77f-4610-b877-c87639bea5ae" providerId="ADAL" clId="{068E687A-88E5-4951-AB9E-E4D666C2A313}" dt="2020-05-25T06:53:42.411" v="300" actId="20577"/>
        <pc:sldMkLst>
          <pc:docMk/>
          <pc:sldMk cId="3392766525" sldId="381"/>
        </pc:sldMkLst>
        <pc:spChg chg="mod">
          <ac:chgData name="Juan Coll Soler" userId="76f29f96-a77f-4610-b877-c87639bea5ae" providerId="ADAL" clId="{068E687A-88E5-4951-AB9E-E4D666C2A313}" dt="2020-05-25T06:52:51.480" v="257" actId="1076"/>
          <ac:spMkLst>
            <pc:docMk/>
            <pc:sldMk cId="3392766525" sldId="381"/>
            <ac:spMk id="3" creationId="{0BED2F55-4156-4B21-9D8C-47EB3CF3EFEE}"/>
          </ac:spMkLst>
        </pc:spChg>
        <pc:spChg chg="mod">
          <ac:chgData name="Juan Coll Soler" userId="76f29f96-a77f-4610-b877-c87639bea5ae" providerId="ADAL" clId="{068E687A-88E5-4951-AB9E-E4D666C2A313}" dt="2020-05-25T06:52:54.194" v="258" actId="1076"/>
          <ac:spMkLst>
            <pc:docMk/>
            <pc:sldMk cId="3392766525" sldId="381"/>
            <ac:spMk id="4" creationId="{B71A52D5-1173-4423-A01D-AA03774B483E}"/>
          </ac:spMkLst>
        </pc:spChg>
        <pc:spChg chg="mod">
          <ac:chgData name="Juan Coll Soler" userId="76f29f96-a77f-4610-b877-c87639bea5ae" providerId="ADAL" clId="{068E687A-88E5-4951-AB9E-E4D666C2A313}" dt="2020-05-25T06:53:02.529" v="260" actId="1076"/>
          <ac:spMkLst>
            <pc:docMk/>
            <pc:sldMk cId="3392766525" sldId="381"/>
            <ac:spMk id="13" creationId="{786EBCE0-5045-4BAA-966D-7B32C83EDB6C}"/>
          </ac:spMkLst>
        </pc:spChg>
        <pc:spChg chg="mod">
          <ac:chgData name="Juan Coll Soler" userId="76f29f96-a77f-4610-b877-c87639bea5ae" providerId="ADAL" clId="{068E687A-88E5-4951-AB9E-E4D666C2A313}" dt="2020-05-25T06:52:18.438" v="251" actId="1076"/>
          <ac:spMkLst>
            <pc:docMk/>
            <pc:sldMk cId="3392766525" sldId="381"/>
            <ac:spMk id="14" creationId="{DEEF1ECB-89FF-4A7E-8EA3-A5B399517662}"/>
          </ac:spMkLst>
        </pc:spChg>
        <pc:spChg chg="mod">
          <ac:chgData name="Juan Coll Soler" userId="76f29f96-a77f-4610-b877-c87639bea5ae" providerId="ADAL" clId="{068E687A-88E5-4951-AB9E-E4D666C2A313}" dt="2020-05-25T06:53:42.411" v="300" actId="20577"/>
          <ac:spMkLst>
            <pc:docMk/>
            <pc:sldMk cId="3392766525" sldId="381"/>
            <ac:spMk id="15" creationId="{E99C9932-F66C-48A4-AFC0-48368DF0D2CA}"/>
          </ac:spMkLst>
        </pc:spChg>
        <pc:spChg chg="mod">
          <ac:chgData name="Juan Coll Soler" userId="76f29f96-a77f-4610-b877-c87639bea5ae" providerId="ADAL" clId="{068E687A-88E5-4951-AB9E-E4D666C2A313}" dt="2020-05-25T06:52:57.281" v="259" actId="1076"/>
          <ac:spMkLst>
            <pc:docMk/>
            <pc:sldMk cId="3392766525" sldId="381"/>
            <ac:spMk id="16" creationId="{9FEB044C-66F2-4F38-9E6C-FC5765D71D28}"/>
          </ac:spMkLst>
        </pc:spChg>
        <pc:spChg chg="mod">
          <ac:chgData name="Juan Coll Soler" userId="76f29f96-a77f-4610-b877-c87639bea5ae" providerId="ADAL" clId="{068E687A-88E5-4951-AB9E-E4D666C2A313}" dt="2020-05-25T06:52:08.527" v="249" actId="1076"/>
          <ac:spMkLst>
            <pc:docMk/>
            <pc:sldMk cId="3392766525" sldId="381"/>
            <ac:spMk id="17" creationId="{C29B0D41-C92B-484B-9687-5D9B31C025A9}"/>
          </ac:spMkLst>
        </pc:spChg>
        <pc:spChg chg="mod">
          <ac:chgData name="Juan Coll Soler" userId="76f29f96-a77f-4610-b877-c87639bea5ae" providerId="ADAL" clId="{068E687A-88E5-4951-AB9E-E4D666C2A313}" dt="2020-05-25T06:53:34.658" v="299" actId="20577"/>
          <ac:spMkLst>
            <pc:docMk/>
            <pc:sldMk cId="3392766525" sldId="381"/>
            <ac:spMk id="19" creationId="{192E29F2-5996-4F02-B608-EACF3F8D28CD}"/>
          </ac:spMkLst>
        </pc:spChg>
        <pc:spChg chg="mod">
          <ac:chgData name="Juan Coll Soler" userId="76f29f96-a77f-4610-b877-c87639bea5ae" providerId="ADAL" clId="{068E687A-88E5-4951-AB9E-E4D666C2A313}" dt="2020-05-25T06:52:25.453" v="252" actId="1076"/>
          <ac:spMkLst>
            <pc:docMk/>
            <pc:sldMk cId="3392766525" sldId="381"/>
            <ac:spMk id="20" creationId="{9CED92E3-237A-4B47-8296-05FF8E074EB1}"/>
          </ac:spMkLst>
        </pc:spChg>
        <pc:spChg chg="mod">
          <ac:chgData name="Juan Coll Soler" userId="76f29f96-a77f-4610-b877-c87639bea5ae" providerId="ADAL" clId="{068E687A-88E5-4951-AB9E-E4D666C2A313}" dt="2020-05-25T06:52:33.605" v="254" actId="1076"/>
          <ac:spMkLst>
            <pc:docMk/>
            <pc:sldMk cId="3392766525" sldId="381"/>
            <ac:spMk id="22" creationId="{64F0C5DC-EB2B-4FFA-9D0A-FD6C1A39746D}"/>
          </ac:spMkLst>
        </pc:spChg>
        <pc:spChg chg="mod">
          <ac:chgData name="Juan Coll Soler" userId="76f29f96-a77f-4610-b877-c87639bea5ae" providerId="ADAL" clId="{068E687A-88E5-4951-AB9E-E4D666C2A313}" dt="2020-05-25T06:52:05.441" v="247" actId="164"/>
          <ac:spMkLst>
            <pc:docMk/>
            <pc:sldMk cId="3392766525" sldId="381"/>
            <ac:spMk id="24" creationId="{28938B5A-4D47-4522-989C-0B4F2A0996AB}"/>
          </ac:spMkLst>
        </pc:spChg>
        <pc:spChg chg="mod">
          <ac:chgData name="Juan Coll Soler" userId="76f29f96-a77f-4610-b877-c87639bea5ae" providerId="ADAL" clId="{068E687A-88E5-4951-AB9E-E4D666C2A313}" dt="2020-05-25T06:52:29.893" v="253" actId="1076"/>
          <ac:spMkLst>
            <pc:docMk/>
            <pc:sldMk cId="3392766525" sldId="381"/>
            <ac:spMk id="25" creationId="{F96FF948-C869-403B-8AC8-F34E8135B99C}"/>
          </ac:spMkLst>
        </pc:spChg>
        <pc:grpChg chg="add mod">
          <ac:chgData name="Juan Coll Soler" userId="76f29f96-a77f-4610-b877-c87639bea5ae" providerId="ADAL" clId="{068E687A-88E5-4951-AB9E-E4D666C2A313}" dt="2020-05-25T06:52:49.329" v="256" actId="1076"/>
          <ac:grpSpMkLst>
            <pc:docMk/>
            <pc:sldMk cId="3392766525" sldId="381"/>
            <ac:grpSpMk id="2" creationId="{BE07ABD6-20D5-4FD9-BD55-F1BE75AF28D5}"/>
          </ac:grpSpMkLst>
        </pc:grpChg>
      </pc:sldChg>
      <pc:sldChg chg="addSp delSp modSp mod">
        <pc:chgData name="Juan Coll Soler" userId="76f29f96-a77f-4610-b877-c87639bea5ae" providerId="ADAL" clId="{068E687A-88E5-4951-AB9E-E4D666C2A313}" dt="2020-05-25T07:12:27.304" v="342" actId="1076"/>
        <pc:sldMkLst>
          <pc:docMk/>
          <pc:sldMk cId="933516121" sldId="383"/>
        </pc:sldMkLst>
        <pc:spChg chg="add del">
          <ac:chgData name="Juan Coll Soler" userId="76f29f96-a77f-4610-b877-c87639bea5ae" providerId="ADAL" clId="{068E687A-88E5-4951-AB9E-E4D666C2A313}" dt="2020-05-25T07:11:37.121" v="336" actId="478"/>
          <ac:spMkLst>
            <pc:docMk/>
            <pc:sldMk cId="933516121" sldId="383"/>
            <ac:spMk id="5" creationId="{EC149142-CF63-4ED4-A8D8-0139C7D4D577}"/>
          </ac:spMkLst>
        </pc:spChg>
        <pc:spChg chg="mod">
          <ac:chgData name="Juan Coll Soler" userId="76f29f96-a77f-4610-b877-c87639bea5ae" providerId="ADAL" clId="{068E687A-88E5-4951-AB9E-E4D666C2A313}" dt="2020-05-25T07:10:37.556" v="331" actId="1076"/>
          <ac:spMkLst>
            <pc:docMk/>
            <pc:sldMk cId="933516121" sldId="383"/>
            <ac:spMk id="8" creationId="{156F9AB1-66BA-416F-AF46-01C6D1ABC39E}"/>
          </ac:spMkLst>
        </pc:spChg>
        <pc:spChg chg="mod">
          <ac:chgData name="Juan Coll Soler" userId="76f29f96-a77f-4610-b877-c87639bea5ae" providerId="ADAL" clId="{068E687A-88E5-4951-AB9E-E4D666C2A313}" dt="2020-05-25T07:12:27.304" v="342" actId="1076"/>
          <ac:spMkLst>
            <pc:docMk/>
            <pc:sldMk cId="933516121" sldId="383"/>
            <ac:spMk id="19" creationId="{EA11E2A1-6298-4C61-A6F2-B49953ADB381}"/>
          </ac:spMkLst>
        </pc:spChg>
        <pc:spChg chg="mod">
          <ac:chgData name="Juan Coll Soler" userId="76f29f96-a77f-4610-b877-c87639bea5ae" providerId="ADAL" clId="{068E687A-88E5-4951-AB9E-E4D666C2A313}" dt="2020-05-25T07:12:17.655" v="341" actId="1076"/>
          <ac:spMkLst>
            <pc:docMk/>
            <pc:sldMk cId="933516121" sldId="383"/>
            <ac:spMk id="20" creationId="{812F681F-4B97-3E49-BB72-88DAAAAE085E}"/>
          </ac:spMkLst>
        </pc:spChg>
        <pc:spChg chg="mod">
          <ac:chgData name="Juan Coll Soler" userId="76f29f96-a77f-4610-b877-c87639bea5ae" providerId="ADAL" clId="{068E687A-88E5-4951-AB9E-E4D666C2A313}" dt="2020-05-25T07:12:27.304" v="342" actId="1076"/>
          <ac:spMkLst>
            <pc:docMk/>
            <pc:sldMk cId="933516121" sldId="383"/>
            <ac:spMk id="21" creationId="{B6202525-22B6-43EA-8374-B2653596E7A7}"/>
          </ac:spMkLst>
        </pc:spChg>
        <pc:spChg chg="mod">
          <ac:chgData name="Juan Coll Soler" userId="76f29f96-a77f-4610-b877-c87639bea5ae" providerId="ADAL" clId="{068E687A-88E5-4951-AB9E-E4D666C2A313}" dt="2020-05-25T07:12:27.304" v="342" actId="1076"/>
          <ac:spMkLst>
            <pc:docMk/>
            <pc:sldMk cId="933516121" sldId="383"/>
            <ac:spMk id="22" creationId="{27224894-5CEC-5949-A943-925CB3DFAE6A}"/>
          </ac:spMkLst>
        </pc:spChg>
        <pc:spChg chg="del">
          <ac:chgData name="Juan Coll Soler" userId="76f29f96-a77f-4610-b877-c87639bea5ae" providerId="ADAL" clId="{068E687A-88E5-4951-AB9E-E4D666C2A313}" dt="2020-05-25T07:12:01.588" v="338" actId="478"/>
          <ac:spMkLst>
            <pc:docMk/>
            <pc:sldMk cId="933516121" sldId="383"/>
            <ac:spMk id="23" creationId="{6527D841-2CD1-0543-8C14-7267FCDDF941}"/>
          </ac:spMkLst>
        </pc:spChg>
        <pc:spChg chg="mod">
          <ac:chgData name="Juan Coll Soler" userId="76f29f96-a77f-4610-b877-c87639bea5ae" providerId="ADAL" clId="{068E687A-88E5-4951-AB9E-E4D666C2A313}" dt="2020-05-25T07:12:27.304" v="342" actId="1076"/>
          <ac:spMkLst>
            <pc:docMk/>
            <pc:sldMk cId="933516121" sldId="383"/>
            <ac:spMk id="24" creationId="{B44FD8D6-9BD2-9F4C-814E-5ECDB4B41C45}"/>
          </ac:spMkLst>
        </pc:spChg>
        <pc:spChg chg="mod">
          <ac:chgData name="Juan Coll Soler" userId="76f29f96-a77f-4610-b877-c87639bea5ae" providerId="ADAL" clId="{068E687A-88E5-4951-AB9E-E4D666C2A313}" dt="2020-05-25T07:12:17.655" v="341" actId="1076"/>
          <ac:spMkLst>
            <pc:docMk/>
            <pc:sldMk cId="933516121" sldId="383"/>
            <ac:spMk id="26" creationId="{F69BD69A-3122-D340-9691-A028CD132293}"/>
          </ac:spMkLst>
        </pc:spChg>
        <pc:spChg chg="del">
          <ac:chgData name="Juan Coll Soler" userId="76f29f96-a77f-4610-b877-c87639bea5ae" providerId="ADAL" clId="{068E687A-88E5-4951-AB9E-E4D666C2A313}" dt="2020-05-25T07:12:04.885" v="339" actId="478"/>
          <ac:spMkLst>
            <pc:docMk/>
            <pc:sldMk cId="933516121" sldId="383"/>
            <ac:spMk id="27" creationId="{ADEDD6A2-40EA-FE47-9155-51B35842826F}"/>
          </ac:spMkLst>
        </pc:spChg>
        <pc:spChg chg="del">
          <ac:chgData name="Juan Coll Soler" userId="76f29f96-a77f-4610-b877-c87639bea5ae" providerId="ADAL" clId="{068E687A-88E5-4951-AB9E-E4D666C2A313}" dt="2020-05-25T07:12:13.188" v="340" actId="478"/>
          <ac:spMkLst>
            <pc:docMk/>
            <pc:sldMk cId="933516121" sldId="383"/>
            <ac:spMk id="28" creationId="{0B297027-A681-8E48-B1DE-FA2EFF815C11}"/>
          </ac:spMkLst>
        </pc:spChg>
        <pc:spChg chg="add del">
          <ac:chgData name="Juan Coll Soler" userId="76f29f96-a77f-4610-b877-c87639bea5ae" providerId="ADAL" clId="{068E687A-88E5-4951-AB9E-E4D666C2A313}" dt="2020-05-25T07:11:37.121" v="336" actId="478"/>
          <ac:spMkLst>
            <pc:docMk/>
            <pc:sldMk cId="933516121" sldId="383"/>
            <ac:spMk id="29" creationId="{E371F20C-9B48-2C42-ABC3-55A9366CC370}"/>
          </ac:spMkLst>
        </pc:spChg>
        <pc:spChg chg="add del">
          <ac:chgData name="Juan Coll Soler" userId="76f29f96-a77f-4610-b877-c87639bea5ae" providerId="ADAL" clId="{068E687A-88E5-4951-AB9E-E4D666C2A313}" dt="2020-05-25T07:11:37.121" v="336" actId="478"/>
          <ac:spMkLst>
            <pc:docMk/>
            <pc:sldMk cId="933516121" sldId="383"/>
            <ac:spMk id="30" creationId="{CD20CA4D-5EA0-9847-B3F2-5ECEABBD7D75}"/>
          </ac:spMkLst>
        </pc:spChg>
        <pc:spChg chg="mod">
          <ac:chgData name="Juan Coll Soler" userId="76f29f96-a77f-4610-b877-c87639bea5ae" providerId="ADAL" clId="{068E687A-88E5-4951-AB9E-E4D666C2A313}" dt="2020-05-25T07:12:17.655" v="341" actId="1076"/>
          <ac:spMkLst>
            <pc:docMk/>
            <pc:sldMk cId="933516121" sldId="383"/>
            <ac:spMk id="32" creationId="{33312200-7EF6-4AD1-91A5-2BD53EDD7C3E}"/>
          </ac:spMkLst>
        </pc:spChg>
        <pc:spChg chg="del">
          <ac:chgData name="Juan Coll Soler" userId="76f29f96-a77f-4610-b877-c87639bea5ae" providerId="ADAL" clId="{068E687A-88E5-4951-AB9E-E4D666C2A313}" dt="2020-05-25T07:12:01.588" v="338" actId="478"/>
          <ac:spMkLst>
            <pc:docMk/>
            <pc:sldMk cId="933516121" sldId="383"/>
            <ac:spMk id="34" creationId="{1DCFE362-6F63-414C-99DD-3F8CC59BC71A}"/>
          </ac:spMkLst>
        </pc:spChg>
        <pc:picChg chg="add del">
          <ac:chgData name="Juan Coll Soler" userId="76f29f96-a77f-4610-b877-c87639bea5ae" providerId="ADAL" clId="{068E687A-88E5-4951-AB9E-E4D666C2A313}" dt="2020-05-25T07:11:37.121" v="336" actId="478"/>
          <ac:picMkLst>
            <pc:docMk/>
            <pc:sldMk cId="933516121" sldId="383"/>
            <ac:picMk id="4" creationId="{A6F7F5F1-2F35-4ABE-8BBD-FB39605C91D7}"/>
          </ac:picMkLst>
        </pc:picChg>
        <pc:picChg chg="mod">
          <ac:chgData name="Juan Coll Soler" userId="76f29f96-a77f-4610-b877-c87639bea5ae" providerId="ADAL" clId="{068E687A-88E5-4951-AB9E-E4D666C2A313}" dt="2020-05-25T07:12:17.655" v="341" actId="1076"/>
          <ac:picMkLst>
            <pc:docMk/>
            <pc:sldMk cId="933516121" sldId="383"/>
            <ac:picMk id="10" creationId="{B31AD3D6-0C6A-4E85-A5E3-1F642671A963}"/>
          </ac:picMkLst>
        </pc:picChg>
        <pc:picChg chg="del">
          <ac:chgData name="Juan Coll Soler" userId="76f29f96-a77f-4610-b877-c87639bea5ae" providerId="ADAL" clId="{068E687A-88E5-4951-AB9E-E4D666C2A313}" dt="2020-05-25T07:12:01.588" v="338" actId="478"/>
          <ac:picMkLst>
            <pc:docMk/>
            <pc:sldMk cId="933516121" sldId="383"/>
            <ac:picMk id="12" creationId="{D668BE5F-EA6B-40DF-82DC-42EE74533837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12DBFA94-E352-445F-9ED8-5C5C6716A236}"/>
    <pc:docChg chg="addSld modSld sldOrd">
      <pc:chgData name="Ahmed  Sabbadi" userId="S::ahmed.sabbabi_nodall.io#ext#@nexteamio.onmicrosoft.com::331b9bd2-4b97-4d6b-8b32-08e0aea74af1" providerId="AD" clId="Web-{12DBFA94-E352-445F-9ED8-5C5C6716A236}" dt="2020-05-11T16:30:54.770" v="746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12DBFA94-E352-445F-9ED8-5C5C6716A236}" dt="2020-05-11T16:01:56.438" v="409" actId="20577"/>
        <pc:sldMkLst>
          <pc:docMk/>
          <pc:sldMk cId="3850348133" sldId="320"/>
        </pc:sldMkLst>
        <pc:spChg chg="mod">
          <ac:chgData name="Ahmed  Sabbadi" userId="S::ahmed.sabbabi_nodall.io#ext#@nexteamio.onmicrosoft.com::331b9bd2-4b97-4d6b-8b32-08e0aea74af1" providerId="AD" clId="Web-{12DBFA94-E352-445F-9ED8-5C5C6716A236}" dt="2020-05-11T16:01:56.438" v="409" actId="20577"/>
          <ac:spMkLst>
            <pc:docMk/>
            <pc:sldMk cId="3850348133" sldId="320"/>
            <ac:spMk id="2" creationId="{52E0F495-FBF5-479B-91E3-C9CBF216B32F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6:01:19.970" v="401" actId="20577"/>
          <ac:spMkLst>
            <pc:docMk/>
            <pc:sldMk cId="3850348133" sldId="320"/>
            <ac:spMk id="14" creationId="{D3D110A9-6C31-494F-864D-53AA4A4E2E56}"/>
          </ac:spMkLst>
        </pc:spChg>
      </pc:sldChg>
      <pc:sldChg chg="delSp modSp">
        <pc:chgData name="Ahmed  Sabbadi" userId="S::ahmed.sabbabi_nodall.io#ext#@nexteamio.onmicrosoft.com::331b9bd2-4b97-4d6b-8b32-08e0aea74af1" providerId="AD" clId="Web-{12DBFA94-E352-445F-9ED8-5C5C6716A236}" dt="2020-05-11T15:50:39.771" v="347" actId="1076"/>
        <pc:sldMkLst>
          <pc:docMk/>
          <pc:sldMk cId="4102584862" sldId="330"/>
        </pc:sldMkLst>
        <pc:spChg chg="del">
          <ac:chgData name="Ahmed  Sabbadi" userId="S::ahmed.sabbabi_nodall.io#ext#@nexteamio.onmicrosoft.com::331b9bd2-4b97-4d6b-8b32-08e0aea74af1" providerId="AD" clId="Web-{12DBFA94-E352-445F-9ED8-5C5C6716A236}" dt="2020-05-11T15:49:22.037" v="264"/>
          <ac:spMkLst>
            <pc:docMk/>
            <pc:sldMk cId="4102584862" sldId="330"/>
            <ac:spMk id="8" creationId="{F505D401-468D-4E92-B922-4A076A67E227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49:46.819" v="281" actId="1076"/>
          <ac:spMkLst>
            <pc:docMk/>
            <pc:sldMk cId="4102584862" sldId="330"/>
            <ac:spMk id="9" creationId="{548F996B-31D6-4EB6-824C-35FBD13E0A71}"/>
          </ac:spMkLst>
        </pc:spChg>
        <pc:spChg chg="del">
          <ac:chgData name="Ahmed  Sabbadi" userId="S::ahmed.sabbabi_nodall.io#ext#@nexteamio.onmicrosoft.com::331b9bd2-4b97-4d6b-8b32-08e0aea74af1" providerId="AD" clId="Web-{12DBFA94-E352-445F-9ED8-5C5C6716A236}" dt="2020-05-11T15:49:22.037" v="263"/>
          <ac:spMkLst>
            <pc:docMk/>
            <pc:sldMk cId="4102584862" sldId="330"/>
            <ac:spMk id="11" creationId="{D47B8082-1F8B-4F57-A26B-199B750984EA}"/>
          </ac:spMkLst>
        </pc:spChg>
        <pc:spChg chg="del">
          <ac:chgData name="Ahmed  Sabbadi" userId="S::ahmed.sabbabi_nodall.io#ext#@nexteamio.onmicrosoft.com::331b9bd2-4b97-4d6b-8b32-08e0aea74af1" providerId="AD" clId="Web-{12DBFA94-E352-445F-9ED8-5C5C6716A236}" dt="2020-05-11T15:49:22.037" v="262"/>
          <ac:spMkLst>
            <pc:docMk/>
            <pc:sldMk cId="4102584862" sldId="330"/>
            <ac:spMk id="19" creationId="{4FD42373-0255-4708-A877-2AD9A42EDC70}"/>
          </ac:spMkLst>
        </pc:spChg>
        <pc:spChg chg="del">
          <ac:chgData name="Ahmed  Sabbadi" userId="S::ahmed.sabbabi_nodall.io#ext#@nexteamio.onmicrosoft.com::331b9bd2-4b97-4d6b-8b32-08e0aea74af1" providerId="AD" clId="Web-{12DBFA94-E352-445F-9ED8-5C5C6716A236}" dt="2020-05-11T15:49:22.037" v="261"/>
          <ac:spMkLst>
            <pc:docMk/>
            <pc:sldMk cId="4102584862" sldId="330"/>
            <ac:spMk id="20" creationId="{A3650DB5-5F35-4AE2-A96E-9FF6396B01B7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49:43.272" v="276" actId="1076"/>
          <ac:spMkLst>
            <pc:docMk/>
            <pc:sldMk cId="4102584862" sldId="330"/>
            <ac:spMk id="22" creationId="{BD2493FE-56D0-4DD7-AFCF-7424614B9576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49:43.287" v="277" actId="1076"/>
          <ac:spMkLst>
            <pc:docMk/>
            <pc:sldMk cId="4102584862" sldId="330"/>
            <ac:spMk id="23" creationId="{BF793E5D-4627-4D4B-A405-FD0BBA1C8F2C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49:55.615" v="307" actId="20577"/>
          <ac:spMkLst>
            <pc:docMk/>
            <pc:sldMk cId="4102584862" sldId="330"/>
            <ac:spMk id="24" creationId="{25D6E315-E72C-4993-B74D-6981AE7B1AED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06.865" v="333" actId="20577"/>
          <ac:spMkLst>
            <pc:docMk/>
            <pc:sldMk cId="4102584862" sldId="330"/>
            <ac:spMk id="25" creationId="{19325B3A-49CE-4B81-AFA7-F2729B4D8E8D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14.818" v="334" actId="1076"/>
          <ac:spMkLst>
            <pc:docMk/>
            <pc:sldMk cId="4102584862" sldId="330"/>
            <ac:spMk id="27" creationId="{B48855AA-0F2A-45ED-AB52-FCE01AD86EF7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14.850" v="335" actId="1076"/>
          <ac:spMkLst>
            <pc:docMk/>
            <pc:sldMk cId="4102584862" sldId="330"/>
            <ac:spMk id="28" creationId="{C5F5A3A3-9017-45E3-B3F4-F84F3F9B27F8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39.771" v="347" actId="1076"/>
          <ac:spMkLst>
            <pc:docMk/>
            <pc:sldMk cId="4102584862" sldId="330"/>
            <ac:spMk id="32" creationId="{972B77A0-CDE4-4B13-985A-CB3804B3F99E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33.162" v="344" actId="1076"/>
          <ac:spMkLst>
            <pc:docMk/>
            <pc:sldMk cId="4102584862" sldId="330"/>
            <ac:spMk id="33" creationId="{5C7B6851-8056-4ABB-BE0B-0B6E2A6B4906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14.865" v="336" actId="1076"/>
          <ac:spMkLst>
            <pc:docMk/>
            <pc:sldMk cId="4102584862" sldId="330"/>
            <ac:spMk id="41" creationId="{CF88F336-37A7-4150-8D16-4D93D41A6BAD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14.896" v="337" actId="1076"/>
          <ac:spMkLst>
            <pc:docMk/>
            <pc:sldMk cId="4102584862" sldId="330"/>
            <ac:spMk id="42" creationId="{3370012B-9854-4215-9829-F1F041DECAEE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33.193" v="345" actId="1076"/>
          <ac:spMkLst>
            <pc:docMk/>
            <pc:sldMk cId="4102584862" sldId="330"/>
            <ac:spMk id="44" creationId="{ACAE20CF-B220-4D2F-B4D2-CE05D9A7D209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5:50:33.224" v="346" actId="1076"/>
          <ac:spMkLst>
            <pc:docMk/>
            <pc:sldMk cId="4102584862" sldId="330"/>
            <ac:spMk id="45" creationId="{DF5018E0-DDEB-48CE-AED7-97D3F9E19585}"/>
          </ac:spMkLst>
        </pc:spChg>
      </pc:sldChg>
      <pc:sldChg chg="modSp">
        <pc:chgData name="Ahmed  Sabbadi" userId="S::ahmed.sabbabi_nodall.io#ext#@nexteamio.onmicrosoft.com::331b9bd2-4b97-4d6b-8b32-08e0aea74af1" providerId="AD" clId="Web-{12DBFA94-E352-445F-9ED8-5C5C6716A236}" dt="2020-05-11T16:02:05.704" v="472" actId="20577"/>
        <pc:sldMkLst>
          <pc:docMk/>
          <pc:sldMk cId="631665397" sldId="336"/>
        </pc:sldMkLst>
        <pc:spChg chg="mod">
          <ac:chgData name="Ahmed  Sabbadi" userId="S::ahmed.sabbabi_nodall.io#ext#@nexteamio.onmicrosoft.com::331b9bd2-4b97-4d6b-8b32-08e0aea74af1" providerId="AD" clId="Web-{12DBFA94-E352-445F-9ED8-5C5C6716A236}" dt="2020-05-11T16:02:05.704" v="472" actId="20577"/>
          <ac:spMkLst>
            <pc:docMk/>
            <pc:sldMk cId="631665397" sldId="336"/>
            <ac:spMk id="14" creationId="{D3D110A9-6C31-494F-864D-53AA4A4E2E56}"/>
          </ac:spMkLst>
        </pc:spChg>
      </pc:sldChg>
      <pc:sldChg chg="addSp delSp modSp ord">
        <pc:chgData name="Ahmed  Sabbadi" userId="S::ahmed.sabbabi_nodall.io#ext#@nexteamio.onmicrosoft.com::331b9bd2-4b97-4d6b-8b32-08e0aea74af1" providerId="AD" clId="Web-{12DBFA94-E352-445F-9ED8-5C5C6716A236}" dt="2020-05-11T16:30:54.770" v="746" actId="20577"/>
        <pc:sldMkLst>
          <pc:docMk/>
          <pc:sldMk cId="693352426" sldId="337"/>
        </pc:sldMkLst>
        <pc:spChg chg="del mod">
          <ac:chgData name="Ahmed  Sabbadi" userId="S::ahmed.sabbabi_nodall.io#ext#@nexteamio.onmicrosoft.com::331b9bd2-4b97-4d6b-8b32-08e0aea74af1" providerId="AD" clId="Web-{12DBFA94-E352-445F-9ED8-5C5C6716A236}" dt="2020-05-11T16:14:09.043" v="536"/>
          <ac:spMkLst>
            <pc:docMk/>
            <pc:sldMk cId="693352426" sldId="337"/>
            <ac:spMk id="5" creationId="{10BC09A6-60D0-4265-B2F4-679E3D3FD5B3}"/>
          </ac:spMkLst>
        </pc:spChg>
        <pc:spChg chg="del mod">
          <ac:chgData name="Ahmed  Sabbadi" userId="S::ahmed.sabbabi_nodall.io#ext#@nexteamio.onmicrosoft.com::331b9bd2-4b97-4d6b-8b32-08e0aea74af1" providerId="AD" clId="Web-{12DBFA94-E352-445F-9ED8-5C5C6716A236}" dt="2020-05-11T16:21:21.821" v="616"/>
          <ac:spMkLst>
            <pc:docMk/>
            <pc:sldMk cId="693352426" sldId="337"/>
            <ac:spMk id="10" creationId="{CCF300D6-52BD-4BA7-9FAD-02418A94E4C3}"/>
          </ac:spMkLst>
        </pc:spChg>
        <pc:spChg chg="add del mod ord">
          <ac:chgData name="Ahmed  Sabbadi" userId="S::ahmed.sabbabi_nodall.io#ext#@nexteamio.onmicrosoft.com::331b9bd2-4b97-4d6b-8b32-08e0aea74af1" providerId="AD" clId="Web-{12DBFA94-E352-445F-9ED8-5C5C6716A236}" dt="2020-05-11T16:20:28.009" v="592"/>
          <ac:spMkLst>
            <pc:docMk/>
            <pc:sldMk cId="693352426" sldId="337"/>
            <ac:spMk id="13" creationId="{6A5FE921-1ABE-4D96-9FB2-7B8F43438AFE}"/>
          </ac:spMkLst>
        </pc:spChg>
        <pc:spChg chg="mod">
          <ac:chgData name="Ahmed  Sabbadi" userId="S::ahmed.sabbabi_nodall.io#ext#@nexteamio.onmicrosoft.com::331b9bd2-4b97-4d6b-8b32-08e0aea74af1" providerId="AD" clId="Web-{12DBFA94-E352-445F-9ED8-5C5C6716A236}" dt="2020-05-11T16:03:09.970" v="526" actId="20577"/>
          <ac:spMkLst>
            <pc:docMk/>
            <pc:sldMk cId="693352426" sldId="337"/>
            <ac:spMk id="14" creationId="{D3D110A9-6C31-494F-864D-53AA4A4E2E56}"/>
          </ac:spMkLst>
        </pc:spChg>
        <pc:spChg chg="add del">
          <ac:chgData name="Ahmed  Sabbadi" userId="S::ahmed.sabbabi_nodall.io#ext#@nexteamio.onmicrosoft.com::331b9bd2-4b97-4d6b-8b32-08e0aea74af1" providerId="AD" clId="Web-{12DBFA94-E352-445F-9ED8-5C5C6716A236}" dt="2020-05-11T16:14:45.387" v="547"/>
          <ac:spMkLst>
            <pc:docMk/>
            <pc:sldMk cId="693352426" sldId="337"/>
            <ac:spMk id="15" creationId="{6683E190-A457-4334-8DC2-267DFE07024D}"/>
          </ac:spMkLst>
        </pc:spChg>
        <pc:spChg chg="add del mod">
          <ac:chgData name="Ahmed  Sabbadi" userId="S::ahmed.sabbabi_nodall.io#ext#@nexteamio.onmicrosoft.com::331b9bd2-4b97-4d6b-8b32-08e0aea74af1" providerId="AD" clId="Web-{12DBFA94-E352-445F-9ED8-5C5C6716A236}" dt="2020-05-11T16:16:54.870" v="566"/>
          <ac:spMkLst>
            <pc:docMk/>
            <pc:sldMk cId="693352426" sldId="337"/>
            <ac:spMk id="18" creationId="{2DAB701E-B8EA-4977-BF81-97D6474083B3}"/>
          </ac:spMkLst>
        </pc:spChg>
        <pc:spChg chg="add del mod">
          <ac:chgData name="Ahmed  Sabbadi" userId="S::ahmed.sabbabi_nodall.io#ext#@nexteamio.onmicrosoft.com::331b9bd2-4b97-4d6b-8b32-08e0aea74af1" providerId="AD" clId="Web-{12DBFA94-E352-445F-9ED8-5C5C6716A236}" dt="2020-05-11T16:30:54.770" v="746" actId="20577"/>
          <ac:spMkLst>
            <pc:docMk/>
            <pc:sldMk cId="693352426" sldId="337"/>
            <ac:spMk id="28" creationId="{3793EB5A-8302-4313-879A-A6E73EC83F45}"/>
          </ac:spMkLst>
        </pc:spChg>
        <pc:spChg chg="add del">
          <ac:chgData name="Ahmed  Sabbadi" userId="S::ahmed.sabbabi_nodall.io#ext#@nexteamio.onmicrosoft.com::331b9bd2-4b97-4d6b-8b32-08e0aea74af1" providerId="AD" clId="Web-{12DBFA94-E352-445F-9ED8-5C5C6716A236}" dt="2020-05-11T16:20:32.259" v="594"/>
          <ac:spMkLst>
            <pc:docMk/>
            <pc:sldMk cId="693352426" sldId="337"/>
            <ac:spMk id="30" creationId="{6809111F-2BD6-4631-A52F-FF8050FAAEA5}"/>
          </ac:spMkLst>
        </pc:spChg>
        <pc:spChg chg="add mod ord">
          <ac:chgData name="Ahmed  Sabbadi" userId="S::ahmed.sabbabi_nodall.io#ext#@nexteamio.onmicrosoft.com::331b9bd2-4b97-4d6b-8b32-08e0aea74af1" providerId="AD" clId="Web-{12DBFA94-E352-445F-9ED8-5C5C6716A236}" dt="2020-05-11T16:23:50.180" v="645" actId="14100"/>
          <ac:spMkLst>
            <pc:docMk/>
            <pc:sldMk cId="693352426" sldId="337"/>
            <ac:spMk id="31" creationId="{D3728F92-6541-44CF-94B8-0B35D1266707}"/>
          </ac:spMkLst>
        </pc:spChg>
        <pc:spChg chg="add mod">
          <ac:chgData name="Ahmed  Sabbadi" userId="S::ahmed.sabbabi_nodall.io#ext#@nexteamio.onmicrosoft.com::331b9bd2-4b97-4d6b-8b32-08e0aea74af1" providerId="AD" clId="Web-{12DBFA94-E352-445F-9ED8-5C5C6716A236}" dt="2020-05-11T16:26:04.382" v="667" actId="20577"/>
          <ac:spMkLst>
            <pc:docMk/>
            <pc:sldMk cId="693352426" sldId="337"/>
            <ac:spMk id="34" creationId="{5CD436D1-68D0-48DB-BC0A-AE32387B05F4}"/>
          </ac:spMkLst>
        </pc:spChg>
        <pc:spChg chg="add del mod">
          <ac:chgData name="Ahmed  Sabbadi" userId="S::ahmed.sabbabi_nodall.io#ext#@nexteamio.onmicrosoft.com::331b9bd2-4b97-4d6b-8b32-08e0aea74af1" providerId="AD" clId="Web-{12DBFA94-E352-445F-9ED8-5C5C6716A236}" dt="2020-05-11T16:29:33.130" v="738"/>
          <ac:spMkLst>
            <pc:docMk/>
            <pc:sldMk cId="693352426" sldId="337"/>
            <ac:spMk id="35" creationId="{4D62F5B7-E379-4284-A2ED-522984575CF3}"/>
          </ac:spMkLst>
        </pc:spChg>
        <pc:grpChg chg="add mod">
          <ac:chgData name="Ahmed  Sabbadi" userId="S::ahmed.sabbabi_nodall.io#ext#@nexteamio.onmicrosoft.com::331b9bd2-4b97-4d6b-8b32-08e0aea74af1" providerId="AD" clId="Web-{12DBFA94-E352-445F-9ED8-5C5C6716A236}" dt="2020-05-11T16:24:01.617" v="647" actId="1076"/>
          <ac:grpSpMkLst>
            <pc:docMk/>
            <pc:sldMk cId="693352426" sldId="337"/>
            <ac:grpSpMk id="32" creationId="{8ACB0FE2-2146-41E9-85C0-4B101BAE8BD0}"/>
          </ac:grpSpMkLst>
        </pc:grpChg>
        <pc:picChg chg="mod">
          <ac:chgData name="Ahmed  Sabbadi" userId="S::ahmed.sabbabi_nodall.io#ext#@nexteamio.onmicrosoft.com::331b9bd2-4b97-4d6b-8b32-08e0aea74af1" providerId="AD" clId="Web-{12DBFA94-E352-445F-9ED8-5C5C6716A236}" dt="2020-05-11T16:15:23.511" v="553" actId="1076"/>
          <ac:picMkLst>
            <pc:docMk/>
            <pc:sldMk cId="693352426" sldId="337"/>
            <ac:picMk id="2" creationId="{348F7935-02EC-490E-8733-059B0485991A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605" v="561" actId="1076"/>
          <ac:picMkLst>
            <pc:docMk/>
            <pc:sldMk cId="693352426" sldId="337"/>
            <ac:picMk id="3" creationId="{51B9082A-1B67-49A2-A5E3-55D85EEAD6EF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527" v="554" actId="1076"/>
          <ac:picMkLst>
            <pc:docMk/>
            <pc:sldMk cId="693352426" sldId="337"/>
            <ac:picMk id="4" creationId="{345BAB80-B828-46C0-A344-D3F6792CF374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527" v="555" actId="1076"/>
          <ac:picMkLst>
            <pc:docMk/>
            <pc:sldMk cId="693352426" sldId="337"/>
            <ac:picMk id="6" creationId="{78EC4C56-57B1-4EA1-A659-17F9169CD613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621" v="562" actId="1076"/>
          <ac:picMkLst>
            <pc:docMk/>
            <pc:sldMk cId="693352426" sldId="337"/>
            <ac:picMk id="7" creationId="{888FC999-A384-479A-9799-8601CAA379DF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543" v="556" actId="1076"/>
          <ac:picMkLst>
            <pc:docMk/>
            <pc:sldMk cId="693352426" sldId="337"/>
            <ac:picMk id="8" creationId="{1481A176-19D3-4D29-8998-091D8C069EC1}"/>
          </ac:picMkLst>
        </pc:picChg>
        <pc:picChg chg="add del mod">
          <ac:chgData name="Ahmed  Sabbadi" userId="S::ahmed.sabbabi_nodall.io#ext#@nexteamio.onmicrosoft.com::331b9bd2-4b97-4d6b-8b32-08e0aea74af1" providerId="AD" clId="Web-{12DBFA94-E352-445F-9ED8-5C5C6716A236}" dt="2020-05-11T16:13:48.778" v="534"/>
          <ac:picMkLst>
            <pc:docMk/>
            <pc:sldMk cId="693352426" sldId="337"/>
            <ac:picMk id="9" creationId="{521B30B6-72DC-482D-B1B1-91D9F1DA198C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558" v="557" actId="1076"/>
          <ac:picMkLst>
            <pc:docMk/>
            <pc:sldMk cId="693352426" sldId="337"/>
            <ac:picMk id="12" creationId="{758871C3-DB74-40B5-9AF2-BF28EA60ECE2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574" v="558" actId="1076"/>
          <ac:picMkLst>
            <pc:docMk/>
            <pc:sldMk cId="693352426" sldId="337"/>
            <ac:picMk id="16" creationId="{97BDCAF8-46A5-4541-95CC-E452E516501E}"/>
          </ac:picMkLst>
        </pc:picChg>
        <pc:picChg chg="add del">
          <ac:chgData name="Ahmed  Sabbadi" userId="S::ahmed.sabbabi_nodall.io#ext#@nexteamio.onmicrosoft.com::331b9bd2-4b97-4d6b-8b32-08e0aea74af1" providerId="AD" clId="Web-{12DBFA94-E352-445F-9ED8-5C5C6716A236}" dt="2020-05-11T16:13:10.012" v="532"/>
          <ac:picMkLst>
            <pc:docMk/>
            <pc:sldMk cId="693352426" sldId="337"/>
            <ac:picMk id="17" creationId="{8D9D517C-64D6-4F07-BAE3-D365F68E67DD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590" v="559" actId="1076"/>
          <ac:picMkLst>
            <pc:docMk/>
            <pc:sldMk cId="693352426" sldId="337"/>
            <ac:picMk id="19" creationId="{91488BB6-E108-4329-BF86-75659120BF5C}"/>
          </ac:picMkLst>
        </pc:picChg>
        <pc:picChg chg="add del mod">
          <ac:chgData name="Ahmed  Sabbadi" userId="S::ahmed.sabbabi_nodall.io#ext#@nexteamio.onmicrosoft.com::331b9bd2-4b97-4d6b-8b32-08e0aea74af1" providerId="AD" clId="Web-{12DBFA94-E352-445F-9ED8-5C5C6716A236}" dt="2020-05-11T16:19:46.447" v="585"/>
          <ac:picMkLst>
            <pc:docMk/>
            <pc:sldMk cId="693352426" sldId="337"/>
            <ac:picMk id="20" creationId="{B2B9F7C0-8C15-473B-994B-60F12F7545EE}"/>
          </ac:picMkLst>
        </pc:picChg>
        <pc:picChg chg="mod">
          <ac:chgData name="Ahmed  Sabbadi" userId="S::ahmed.sabbabi_nodall.io#ext#@nexteamio.onmicrosoft.com::331b9bd2-4b97-4d6b-8b32-08e0aea74af1" providerId="AD" clId="Web-{12DBFA94-E352-445F-9ED8-5C5C6716A236}" dt="2020-05-11T16:15:23.590" v="560" actId="1076"/>
          <ac:picMkLst>
            <pc:docMk/>
            <pc:sldMk cId="693352426" sldId="337"/>
            <ac:picMk id="21" creationId="{82EA95B0-325E-489B-B1E4-4750606AA461}"/>
          </ac:picMkLst>
        </pc:picChg>
        <pc:picChg chg="add del mod">
          <ac:chgData name="Ahmed  Sabbadi" userId="S::ahmed.sabbabi_nodall.io#ext#@nexteamio.onmicrosoft.com::331b9bd2-4b97-4d6b-8b32-08e0aea74af1" providerId="AD" clId="Web-{12DBFA94-E352-445F-9ED8-5C5C6716A236}" dt="2020-05-11T16:19:22.135" v="582"/>
          <ac:picMkLst>
            <pc:docMk/>
            <pc:sldMk cId="693352426" sldId="337"/>
            <ac:picMk id="23" creationId="{4F9A971D-1D82-47CE-82D8-2E5C535F0F59}"/>
          </ac:picMkLst>
        </pc:picChg>
        <pc:picChg chg="add mod">
          <ac:chgData name="Ahmed  Sabbadi" userId="S::ahmed.sabbabi_nodall.io#ext#@nexteamio.onmicrosoft.com::331b9bd2-4b97-4d6b-8b32-08e0aea74af1" providerId="AD" clId="Web-{12DBFA94-E352-445F-9ED8-5C5C6716A236}" dt="2020-05-11T16:26:09.460" v="669" actId="1076"/>
          <ac:picMkLst>
            <pc:docMk/>
            <pc:sldMk cId="693352426" sldId="337"/>
            <ac:picMk id="26" creationId="{A0473EA7-6DE7-48A3-9AFA-D3B8A7AF8767}"/>
          </ac:picMkLst>
        </pc:picChg>
      </pc:sldChg>
      <pc:sldChg chg="add replId">
        <pc:chgData name="Ahmed  Sabbadi" userId="S::ahmed.sabbabi_nodall.io#ext#@nexteamio.onmicrosoft.com::331b9bd2-4b97-4d6b-8b32-08e0aea74af1" providerId="AD" clId="Web-{12DBFA94-E352-445F-9ED8-5C5C6716A236}" dt="2020-05-11T16:13:14.169" v="533"/>
        <pc:sldMkLst>
          <pc:docMk/>
          <pc:sldMk cId="3618508667" sldId="338"/>
        </pc:sldMkLst>
      </pc:sldChg>
    </pc:docChg>
  </pc:docChgLst>
  <pc:docChgLst>
    <pc:chgData name="Ahmed  Sabbadi" userId="S::ahmed.sabbabi_nodall.io#ext#@nexteamio.onmicrosoft.com::331b9bd2-4b97-4d6b-8b32-08e0aea74af1" providerId="AD" clId="Web-{AD60F0CF-379C-4DF6-A8B6-40F0444E9D29}"/>
    <pc:docChg chg="addSld delSld modSld sldOrd">
      <pc:chgData name="Ahmed  Sabbadi" userId="S::ahmed.sabbabi_nodall.io#ext#@nexteamio.onmicrosoft.com::331b9bd2-4b97-4d6b-8b32-08e0aea74af1" providerId="AD" clId="Web-{AD60F0CF-379C-4DF6-A8B6-40F0444E9D29}" dt="2020-05-13T13:07:24.071" v="3810" actId="20577"/>
      <pc:docMkLst>
        <pc:docMk/>
      </pc:docMkLst>
      <pc:sldChg chg="del">
        <pc:chgData name="Ahmed  Sabbadi" userId="S::ahmed.sabbabi_nodall.io#ext#@nexteamio.onmicrosoft.com::331b9bd2-4b97-4d6b-8b32-08e0aea74af1" providerId="AD" clId="Web-{AD60F0CF-379C-4DF6-A8B6-40F0444E9D29}" dt="2020-05-13T12:19:42.918" v="1019"/>
        <pc:sldMkLst>
          <pc:docMk/>
          <pc:sldMk cId="631665397" sldId="336"/>
        </pc:sldMkLst>
      </pc:sldChg>
      <pc:sldChg chg="del">
        <pc:chgData name="Ahmed  Sabbadi" userId="S::ahmed.sabbabi_nodall.io#ext#@nexteamio.onmicrosoft.com::331b9bd2-4b97-4d6b-8b32-08e0aea74af1" providerId="AD" clId="Web-{AD60F0CF-379C-4DF6-A8B6-40F0444E9D29}" dt="2020-05-13T12:19:39.323" v="1018"/>
        <pc:sldMkLst>
          <pc:docMk/>
          <pc:sldMk cId="2548118992" sldId="338"/>
        </pc:sldMkLst>
      </pc:sldChg>
      <pc:sldChg chg="del">
        <pc:chgData name="Ahmed  Sabbadi" userId="S::ahmed.sabbabi_nodall.io#ext#@nexteamio.onmicrosoft.com::331b9bd2-4b97-4d6b-8b32-08e0aea74af1" providerId="AD" clId="Web-{AD60F0CF-379C-4DF6-A8B6-40F0444E9D29}" dt="2020-05-13T12:30:23.875" v="2114"/>
        <pc:sldMkLst>
          <pc:docMk/>
          <pc:sldMk cId="724181956" sldId="343"/>
        </pc:sldMkLst>
      </pc:sldChg>
      <pc:sldChg chg="addSp modSp">
        <pc:chgData name="Ahmed  Sabbadi" userId="S::ahmed.sabbabi_nodall.io#ext#@nexteamio.onmicrosoft.com::331b9bd2-4b97-4d6b-8b32-08e0aea74af1" providerId="AD" clId="Web-{AD60F0CF-379C-4DF6-A8B6-40F0444E9D29}" dt="2020-05-13T12:28:08.918" v="1841" actId="14100"/>
        <pc:sldMkLst>
          <pc:docMk/>
          <pc:sldMk cId="2503835957" sldId="344"/>
        </pc:sldMkLst>
        <pc:spChg chg="mod">
          <ac:chgData name="Ahmed  Sabbadi" userId="S::ahmed.sabbabi_nodall.io#ext#@nexteamio.onmicrosoft.com::331b9bd2-4b97-4d6b-8b32-08e0aea74af1" providerId="AD" clId="Web-{AD60F0CF-379C-4DF6-A8B6-40F0444E9D29}" dt="2020-05-13T12:25:01.881" v="1661" actId="1076"/>
          <ac:spMkLst>
            <pc:docMk/>
            <pc:sldMk cId="2503835957" sldId="344"/>
            <ac:spMk id="5" creationId="{DF756BE3-7867-48FE-89E6-F02E1953B630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2:28:08.918" v="1841" actId="14100"/>
          <ac:spMkLst>
            <pc:docMk/>
            <pc:sldMk cId="2503835957" sldId="344"/>
            <ac:spMk id="7" creationId="{85DC4379-B0C9-4553-BCE7-6184149FD3C4}"/>
          </ac:spMkLst>
        </pc:spChg>
        <pc:picChg chg="mod">
          <ac:chgData name="Ahmed  Sabbadi" userId="S::ahmed.sabbabi_nodall.io#ext#@nexteamio.onmicrosoft.com::331b9bd2-4b97-4d6b-8b32-08e0aea74af1" providerId="AD" clId="Web-{AD60F0CF-379C-4DF6-A8B6-40F0444E9D29}" dt="2020-05-13T12:25:04.490" v="1662" actId="1076"/>
          <ac:picMkLst>
            <pc:docMk/>
            <pc:sldMk cId="2503835957" sldId="344"/>
            <ac:picMk id="4" creationId="{B3A898BE-C91A-4113-8226-D331ABDB99B3}"/>
          </ac:picMkLst>
        </pc:picChg>
        <pc:picChg chg="add mod">
          <ac:chgData name="Ahmed  Sabbadi" userId="S::ahmed.sabbabi_nodall.io#ext#@nexteamio.onmicrosoft.com::331b9bd2-4b97-4d6b-8b32-08e0aea74af1" providerId="AD" clId="Web-{AD60F0CF-379C-4DF6-A8B6-40F0444E9D29}" dt="2020-05-13T12:27:32.198" v="1667"/>
          <ac:picMkLst>
            <pc:docMk/>
            <pc:sldMk cId="2503835957" sldId="344"/>
            <ac:picMk id="6" creationId="{F1437A87-66D5-49EB-B909-5D559AB7EF30}"/>
          </ac:picMkLst>
        </pc:picChg>
      </pc:sldChg>
      <pc:sldChg chg="addSp delSp modSp">
        <pc:chgData name="Ahmed  Sabbadi" userId="S::ahmed.sabbabi_nodall.io#ext#@nexteamio.onmicrosoft.com::331b9bd2-4b97-4d6b-8b32-08e0aea74af1" providerId="AD" clId="Web-{AD60F0CF-379C-4DF6-A8B6-40F0444E9D29}" dt="2020-05-13T12:31:06.564" v="2187" actId="20577"/>
        <pc:sldMkLst>
          <pc:docMk/>
          <pc:sldMk cId="2449201115" sldId="345"/>
        </pc:sldMkLst>
        <pc:spChg chg="mod">
          <ac:chgData name="Ahmed  Sabbadi" userId="S::ahmed.sabbabi_nodall.io#ext#@nexteamio.onmicrosoft.com::331b9bd2-4b97-4d6b-8b32-08e0aea74af1" providerId="AD" clId="Web-{AD60F0CF-379C-4DF6-A8B6-40F0444E9D29}" dt="2020-05-13T12:19:12.291" v="1010" actId="20577"/>
          <ac:spMkLst>
            <pc:docMk/>
            <pc:sldMk cId="2449201115" sldId="345"/>
            <ac:spMk id="2" creationId="{C0859E08-EDDD-441E-A649-C32CAE6A8989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2:22:08.219" v="1270" actId="20577"/>
          <ac:spMkLst>
            <pc:docMk/>
            <pc:sldMk cId="2449201115" sldId="345"/>
            <ac:spMk id="3" creationId="{FA6DAB55-FC11-4796-9A36-866EE9D2E8D8}"/>
          </ac:spMkLst>
        </pc:spChg>
        <pc:spChg chg="del mod">
          <ac:chgData name="Ahmed  Sabbadi" userId="S::ahmed.sabbabi_nodall.io#ext#@nexteamio.onmicrosoft.com::331b9bd2-4b97-4d6b-8b32-08e0aea74af1" providerId="AD" clId="Web-{AD60F0CF-379C-4DF6-A8B6-40F0444E9D29}" dt="2020-05-13T12:17:43.601" v="930"/>
          <ac:spMkLst>
            <pc:docMk/>
            <pc:sldMk cId="2449201115" sldId="345"/>
            <ac:spMk id="5" creationId="{D5CEB5EE-90AF-47CA-A6D7-44B573EB8C96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2:31:06.564" v="2187" actId="20577"/>
          <ac:spMkLst>
            <pc:docMk/>
            <pc:sldMk cId="2449201115" sldId="345"/>
            <ac:spMk id="8" creationId="{80F226F3-CA52-4A57-B09B-5A73B35418D2}"/>
          </ac:spMkLst>
        </pc:spChg>
        <pc:spChg chg="del">
          <ac:chgData name="Ahmed  Sabbadi" userId="S::ahmed.sabbabi_nodall.io#ext#@nexteamio.onmicrosoft.com::331b9bd2-4b97-4d6b-8b32-08e0aea74af1" providerId="AD" clId="Web-{AD60F0CF-379C-4DF6-A8B6-40F0444E9D29}" dt="2020-05-13T12:15:45.879" v="902"/>
          <ac:spMkLst>
            <pc:docMk/>
            <pc:sldMk cId="2449201115" sldId="345"/>
            <ac:spMk id="9" creationId="{B74A4935-127B-454A-906E-61D866E299E1}"/>
          </ac:spMkLst>
        </pc:spChg>
        <pc:picChg chg="mod">
          <ac:chgData name="Ahmed  Sabbadi" userId="S::ahmed.sabbabi_nodall.io#ext#@nexteamio.onmicrosoft.com::331b9bd2-4b97-4d6b-8b32-08e0aea74af1" providerId="AD" clId="Web-{AD60F0CF-379C-4DF6-A8B6-40F0444E9D29}" dt="2020-05-13T12:16:37.365" v="905" actId="14100"/>
          <ac:picMkLst>
            <pc:docMk/>
            <pc:sldMk cId="2449201115" sldId="345"/>
            <ac:picMk id="6" creationId="{A4DACA62-16B3-412E-A76E-934F050E5F9A}"/>
          </ac:picMkLst>
        </pc:picChg>
        <pc:picChg chg="mod">
          <ac:chgData name="Ahmed  Sabbadi" userId="S::ahmed.sabbabi_nodall.io#ext#@nexteamio.onmicrosoft.com::331b9bd2-4b97-4d6b-8b32-08e0aea74af1" providerId="AD" clId="Web-{AD60F0CF-379C-4DF6-A8B6-40F0444E9D29}" dt="2020-05-13T12:16:42.162" v="906" actId="14100"/>
          <ac:picMkLst>
            <pc:docMk/>
            <pc:sldMk cId="2449201115" sldId="345"/>
            <ac:picMk id="7" creationId="{55BEFD98-B64B-410D-8834-646559B2A8B4}"/>
          </ac:picMkLst>
        </pc:picChg>
      </pc:sldChg>
      <pc:sldChg chg="addSp delSp modSp">
        <pc:chgData name="Ahmed  Sabbadi" userId="S::ahmed.sabbabi_nodall.io#ext#@nexteamio.onmicrosoft.com::331b9bd2-4b97-4d6b-8b32-08e0aea74af1" providerId="AD" clId="Web-{AD60F0CF-379C-4DF6-A8B6-40F0444E9D29}" dt="2020-05-13T12:13:36.093" v="666" actId="20577"/>
        <pc:sldMkLst>
          <pc:docMk/>
          <pc:sldMk cId="349006726" sldId="346"/>
        </pc:sldMkLst>
        <pc:spChg chg="del">
          <ac:chgData name="Ahmed  Sabbadi" userId="S::ahmed.sabbabi_nodall.io#ext#@nexteamio.onmicrosoft.com::331b9bd2-4b97-4d6b-8b32-08e0aea74af1" providerId="AD" clId="Web-{AD60F0CF-379C-4DF6-A8B6-40F0444E9D29}" dt="2020-05-13T12:04:33.982" v="233"/>
          <ac:spMkLst>
            <pc:docMk/>
            <pc:sldMk cId="349006726" sldId="346"/>
            <ac:spMk id="4" creationId="{B7CE4C76-56B3-4430-ABBE-B12ACB2AFB72}"/>
          </ac:spMkLst>
        </pc:spChg>
        <pc:spChg chg="mod">
          <ac:chgData name="Ahmed  Sabbadi" userId="S::ahmed.sabbabi_nodall.io#ext#@nexteamio.onmicrosoft.com::331b9bd2-4b97-4d6b-8b32-08e0aea74af1" providerId="AD" clId="Web-{AD60F0CF-379C-4DF6-A8B6-40F0444E9D29}" dt="2020-05-13T12:13:36.093" v="666" actId="20577"/>
          <ac:spMkLst>
            <pc:docMk/>
            <pc:sldMk cId="349006726" sldId="346"/>
            <ac:spMk id="5" creationId="{05007F19-9DDF-4B18-B5C5-2D11754E7C2C}"/>
          </ac:spMkLst>
        </pc:spChg>
        <pc:spChg chg="add mod ord topLvl">
          <ac:chgData name="Ahmed  Sabbadi" userId="S::ahmed.sabbabi_nodall.io#ext#@nexteamio.onmicrosoft.com::331b9bd2-4b97-4d6b-8b32-08e0aea74af1" providerId="AD" clId="Web-{AD60F0CF-379C-4DF6-A8B6-40F0444E9D29}" dt="2020-05-13T12:01:52.602" v="98"/>
          <ac:spMkLst>
            <pc:docMk/>
            <pc:sldMk cId="349006726" sldId="346"/>
            <ac:spMk id="9" creationId="{26699BA4-F09B-429C-8574-B03343A40A80}"/>
          </ac:spMkLst>
        </pc:spChg>
        <pc:spChg chg="mod">
          <ac:chgData name="Ahmed  Sabbadi" userId="S::ahmed.sabbabi_nodall.io#ext#@nexteamio.onmicrosoft.com::331b9bd2-4b97-4d6b-8b32-08e0aea74af1" providerId="AD" clId="Web-{AD60F0CF-379C-4DF6-A8B6-40F0444E9D29}" dt="2020-05-13T12:13:19.249" v="665" actId="1076"/>
          <ac:spMkLst>
            <pc:docMk/>
            <pc:sldMk cId="349006726" sldId="346"/>
            <ac:spMk id="13" creationId="{2A39A398-1BBC-4FCD-B59F-218A754799B2}"/>
          </ac:spMkLst>
        </pc:spChg>
        <pc:spChg chg="del">
          <ac:chgData name="Ahmed  Sabbadi" userId="S::ahmed.sabbabi_nodall.io#ext#@nexteamio.onmicrosoft.com::331b9bd2-4b97-4d6b-8b32-08e0aea74af1" providerId="AD" clId="Web-{AD60F0CF-379C-4DF6-A8B6-40F0444E9D29}" dt="2020-05-13T10:12:23.504" v="10"/>
          <ac:spMkLst>
            <pc:docMk/>
            <pc:sldMk cId="349006726" sldId="346"/>
            <ac:spMk id="14" creationId="{9AFEED50-EC6C-4B57-A707-EC012EFA490C}"/>
          </ac:spMkLst>
        </pc:spChg>
        <pc:spChg chg="del mod ord">
          <ac:chgData name="Ahmed  Sabbadi" userId="S::ahmed.sabbabi_nodall.io#ext#@nexteamio.onmicrosoft.com::331b9bd2-4b97-4d6b-8b32-08e0aea74af1" providerId="AD" clId="Web-{AD60F0CF-379C-4DF6-A8B6-40F0444E9D29}" dt="2020-05-13T12:03:10.073" v="148"/>
          <ac:spMkLst>
            <pc:docMk/>
            <pc:sldMk cId="349006726" sldId="346"/>
            <ac:spMk id="15" creationId="{50D6E48A-32A3-4974-9878-33CCDD8C7BAE}"/>
          </ac:spMkLst>
        </pc:spChg>
        <pc:spChg chg="mod">
          <ac:chgData name="Ahmed  Sabbadi" userId="S::ahmed.sabbabi_nodall.io#ext#@nexteamio.onmicrosoft.com::331b9bd2-4b97-4d6b-8b32-08e0aea74af1" providerId="AD" clId="Web-{AD60F0CF-379C-4DF6-A8B6-40F0444E9D29}" dt="2020-05-13T12:03:05.417" v="147" actId="1076"/>
          <ac:spMkLst>
            <pc:docMk/>
            <pc:sldMk cId="349006726" sldId="346"/>
            <ac:spMk id="16" creationId="{8B8F5345-D716-4F39-BBC9-0E493FBCE102}"/>
          </ac:spMkLst>
        </pc:spChg>
        <pc:spChg chg="add del mod">
          <ac:chgData name="Ahmed  Sabbadi" userId="S::ahmed.sabbabi_nodall.io#ext#@nexteamio.onmicrosoft.com::331b9bd2-4b97-4d6b-8b32-08e0aea74af1" providerId="AD" clId="Web-{AD60F0CF-379C-4DF6-A8B6-40F0444E9D29}" dt="2020-05-13T11:59:28.145" v="74"/>
          <ac:spMkLst>
            <pc:docMk/>
            <pc:sldMk cId="349006726" sldId="346"/>
            <ac:spMk id="17" creationId="{05BDB851-DF35-4290-8858-1C36D49B30B4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2:13:13.249" v="664" actId="1076"/>
          <ac:spMkLst>
            <pc:docMk/>
            <pc:sldMk cId="349006726" sldId="346"/>
            <ac:spMk id="18" creationId="{42AF69DB-B888-4E44-84F3-340866541506}"/>
          </ac:spMkLst>
        </pc:spChg>
        <pc:grpChg chg="add">
          <ac:chgData name="Ahmed  Sabbadi" userId="S::ahmed.sabbabi_nodall.io#ext#@nexteamio.onmicrosoft.com::331b9bd2-4b97-4d6b-8b32-08e0aea74af1" providerId="AD" clId="Web-{AD60F0CF-379C-4DF6-A8B6-40F0444E9D29}" dt="2020-05-13T12:01:57.227" v="99"/>
          <ac:grpSpMkLst>
            <pc:docMk/>
            <pc:sldMk cId="349006726" sldId="346"/>
            <ac:grpSpMk id="2" creationId="{5BCF6C77-E31D-4860-B974-2BFE597C2ECC}"/>
          </ac:grpSpMkLst>
        </pc:grpChg>
        <pc:grpChg chg="add del mod">
          <ac:chgData name="Ahmed  Sabbadi" userId="S::ahmed.sabbabi_nodall.io#ext#@nexteamio.onmicrosoft.com::331b9bd2-4b97-4d6b-8b32-08e0aea74af1" providerId="AD" clId="Web-{AD60F0CF-379C-4DF6-A8B6-40F0444E9D29}" dt="2020-05-13T12:01:52.602" v="98"/>
          <ac:grpSpMkLst>
            <pc:docMk/>
            <pc:sldMk cId="349006726" sldId="346"/>
            <ac:grpSpMk id="11" creationId="{FE36DD5E-B9B2-499B-B033-358FDCBD3576}"/>
          </ac:grpSpMkLst>
        </pc:grpChg>
        <pc:picChg chg="del">
          <ac:chgData name="Ahmed  Sabbadi" userId="S::ahmed.sabbabi_nodall.io#ext#@nexteamio.onmicrosoft.com::331b9bd2-4b97-4d6b-8b32-08e0aea74af1" providerId="AD" clId="Web-{AD60F0CF-379C-4DF6-A8B6-40F0444E9D29}" dt="2020-05-13T10:44:25.537" v="67"/>
          <ac:picMkLst>
            <pc:docMk/>
            <pc:sldMk cId="349006726" sldId="346"/>
            <ac:picMk id="2" creationId="{974D7BE8-666D-414A-B4E1-D15B027BD05E}"/>
          </ac:picMkLst>
        </pc:picChg>
        <pc:picChg chg="add mod modCrop">
          <ac:chgData name="Ahmed  Sabbadi" userId="S::ahmed.sabbabi_nodall.io#ext#@nexteamio.onmicrosoft.com::331b9bd2-4b97-4d6b-8b32-08e0aea74af1" providerId="AD" clId="Web-{AD60F0CF-379C-4DF6-A8B6-40F0444E9D29}" dt="2020-05-13T10:12:32.207" v="11" actId="1076"/>
          <ac:picMkLst>
            <pc:docMk/>
            <pc:sldMk cId="349006726" sldId="346"/>
            <ac:picMk id="3" creationId="{DB4CA0B6-CB47-49A9-90DA-395F127C3F16}"/>
          </ac:picMkLst>
        </pc:picChg>
        <pc:picChg chg="del">
          <ac:chgData name="Ahmed  Sabbadi" userId="S::ahmed.sabbabi_nodall.io#ext#@nexteamio.onmicrosoft.com::331b9bd2-4b97-4d6b-8b32-08e0aea74af1" providerId="AD" clId="Web-{AD60F0CF-379C-4DF6-A8B6-40F0444E9D29}" dt="2020-05-13T10:38:50.518" v="39"/>
          <ac:picMkLst>
            <pc:docMk/>
            <pc:sldMk cId="349006726" sldId="346"/>
            <ac:picMk id="6" creationId="{E27C454F-F12E-4B89-8099-897CA583FA00}"/>
          </ac:picMkLst>
        </pc:picChg>
        <pc:picChg chg="add del mod">
          <ac:chgData name="Ahmed  Sabbadi" userId="S::ahmed.sabbabi_nodall.io#ext#@nexteamio.onmicrosoft.com::331b9bd2-4b97-4d6b-8b32-08e0aea74af1" providerId="AD" clId="Web-{AD60F0CF-379C-4DF6-A8B6-40F0444E9D29}" dt="2020-05-13T10:39:26.832" v="43"/>
          <ac:picMkLst>
            <pc:docMk/>
            <pc:sldMk cId="349006726" sldId="346"/>
            <ac:picMk id="7" creationId="{C4F752E1-39F1-4D70-AB70-878F1E0633B1}"/>
          </ac:picMkLst>
        </pc:picChg>
        <pc:picChg chg="add mod ord topLvl">
          <ac:chgData name="Ahmed  Sabbadi" userId="S::ahmed.sabbabi_nodall.io#ext#@nexteamio.onmicrosoft.com::331b9bd2-4b97-4d6b-8b32-08e0aea74af1" providerId="AD" clId="Web-{AD60F0CF-379C-4DF6-A8B6-40F0444E9D29}" dt="2020-05-13T12:01:52.602" v="98"/>
          <ac:picMkLst>
            <pc:docMk/>
            <pc:sldMk cId="349006726" sldId="346"/>
            <ac:picMk id="8" creationId="{585AD81D-ACC7-4A72-8493-0500DF1BD4F3}"/>
          </ac:picMkLst>
        </pc:picChg>
        <pc:picChg chg="del">
          <ac:chgData name="Ahmed  Sabbadi" userId="S::ahmed.sabbabi_nodall.io#ext#@nexteamio.onmicrosoft.com::331b9bd2-4b97-4d6b-8b32-08e0aea74af1" providerId="AD" clId="Web-{AD60F0CF-379C-4DF6-A8B6-40F0444E9D29}" dt="2020-05-13T10:11:19.363" v="0"/>
          <ac:picMkLst>
            <pc:docMk/>
            <pc:sldMk cId="349006726" sldId="346"/>
            <ac:picMk id="11" creationId="{41351FCE-5F8F-43AC-BB63-D32CB00B94D5}"/>
          </ac:picMkLst>
        </pc:picChg>
        <pc:picChg chg="add mod ord">
          <ac:chgData name="Ahmed  Sabbadi" userId="S::ahmed.sabbabi_nodall.io#ext#@nexteamio.onmicrosoft.com::331b9bd2-4b97-4d6b-8b32-08e0aea74af1" providerId="AD" clId="Web-{AD60F0CF-379C-4DF6-A8B6-40F0444E9D29}" dt="2020-05-13T12:02:10.181" v="100"/>
          <ac:picMkLst>
            <pc:docMk/>
            <pc:sldMk cId="349006726" sldId="346"/>
            <ac:picMk id="12" creationId="{C8854FED-7D02-4E1A-920A-40E90EB84C4A}"/>
          </ac:picMkLst>
        </pc:picChg>
        <pc:cxnChg chg="add del mod">
          <ac:chgData name="Ahmed  Sabbadi" userId="S::ahmed.sabbabi_nodall.io#ext#@nexteamio.onmicrosoft.com::331b9bd2-4b97-4d6b-8b32-08e0aea74af1" providerId="AD" clId="Web-{AD60F0CF-379C-4DF6-A8B6-40F0444E9D29}" dt="2020-05-13T12:07:54.160" v="534" actId="14100"/>
          <ac:cxnSpMkLst>
            <pc:docMk/>
            <pc:sldMk cId="349006726" sldId="346"/>
            <ac:cxnSpMk id="10" creationId="{1F18363B-7D35-426D-A6F5-11FEB5E3EA42}"/>
          </ac:cxnSpMkLst>
        </pc:cxnChg>
      </pc:sldChg>
      <pc:sldChg chg="addSp delSp modSp">
        <pc:chgData name="Ahmed  Sabbadi" userId="S::ahmed.sabbabi_nodall.io#ext#@nexteamio.onmicrosoft.com::331b9bd2-4b97-4d6b-8b32-08e0aea74af1" providerId="AD" clId="Web-{AD60F0CF-379C-4DF6-A8B6-40F0444E9D29}" dt="2020-05-13T12:30:11.203" v="2111" actId="20577"/>
        <pc:sldMkLst>
          <pc:docMk/>
          <pc:sldMk cId="1595128120" sldId="347"/>
        </pc:sldMkLst>
        <pc:spChg chg="mod">
          <ac:chgData name="Ahmed  Sabbadi" userId="S::ahmed.sabbabi_nodall.io#ext#@nexteamio.onmicrosoft.com::331b9bd2-4b97-4d6b-8b32-08e0aea74af1" providerId="AD" clId="Web-{AD60F0CF-379C-4DF6-A8B6-40F0444E9D29}" dt="2020-05-13T12:17:17.085" v="920" actId="20577"/>
          <ac:spMkLst>
            <pc:docMk/>
            <pc:sldMk cId="1595128120" sldId="347"/>
            <ac:spMk id="2" creationId="{7D7E2349-7D3E-401F-871D-A7175A772200}"/>
          </ac:spMkLst>
        </pc:spChg>
        <pc:spChg chg="del">
          <ac:chgData name="Ahmed  Sabbadi" userId="S::ahmed.sabbabi_nodall.io#ext#@nexteamio.onmicrosoft.com::331b9bd2-4b97-4d6b-8b32-08e0aea74af1" providerId="AD" clId="Web-{AD60F0CF-379C-4DF6-A8B6-40F0444E9D29}" dt="2020-05-13T12:08:01.098" v="535"/>
          <ac:spMkLst>
            <pc:docMk/>
            <pc:sldMk cId="1595128120" sldId="347"/>
            <ac:spMk id="3" creationId="{512F4320-8630-4426-AE97-13D2DA581976}"/>
          </ac:spMkLst>
        </pc:spChg>
        <pc:spChg chg="del">
          <ac:chgData name="Ahmed  Sabbadi" userId="S::ahmed.sabbabi_nodall.io#ext#@nexteamio.onmicrosoft.com::331b9bd2-4b97-4d6b-8b32-08e0aea74af1" providerId="AD" clId="Web-{AD60F0CF-379C-4DF6-A8B6-40F0444E9D29}" dt="2020-05-13T12:10:22.900" v="645"/>
          <ac:spMkLst>
            <pc:docMk/>
            <pc:sldMk cId="1595128120" sldId="347"/>
            <ac:spMk id="4" creationId="{56F01DBB-C1D2-42A6-98B3-96DC374FD6E5}"/>
          </ac:spMkLst>
        </pc:spChg>
        <pc:spChg chg="add del mod">
          <ac:chgData name="Ahmed  Sabbadi" userId="S::ahmed.sabbabi_nodall.io#ext#@nexteamio.onmicrosoft.com::331b9bd2-4b97-4d6b-8b32-08e0aea74af1" providerId="AD" clId="Web-{AD60F0CF-379C-4DF6-A8B6-40F0444E9D29}" dt="2020-05-13T12:09:37.070" v="636" actId="20577"/>
          <ac:spMkLst>
            <pc:docMk/>
            <pc:sldMk cId="1595128120" sldId="347"/>
            <ac:spMk id="7" creationId="{FB4FAD34-FD0F-4EC3-B282-48240E07E8BF}"/>
          </ac:spMkLst>
        </pc:spChg>
        <pc:spChg chg="add del mod">
          <ac:chgData name="Ahmed  Sabbadi" userId="S::ahmed.sabbabi_nodall.io#ext#@nexteamio.onmicrosoft.com::331b9bd2-4b97-4d6b-8b32-08e0aea74af1" providerId="AD" clId="Web-{AD60F0CF-379C-4DF6-A8B6-40F0444E9D29}" dt="2020-05-13T12:12:19.356" v="655"/>
          <ac:spMkLst>
            <pc:docMk/>
            <pc:sldMk cId="1595128120" sldId="347"/>
            <ac:spMk id="9" creationId="{0CA87509-D666-4C2F-94B1-813C6DE90110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2:30:11.203" v="2111" actId="20577"/>
          <ac:spMkLst>
            <pc:docMk/>
            <pc:sldMk cId="1595128120" sldId="347"/>
            <ac:spMk id="11" creationId="{EB96866B-E40A-4BCA-A8F5-877292271A08}"/>
          </ac:spMkLst>
        </pc:spChg>
        <pc:picChg chg="mod">
          <ac:chgData name="Ahmed  Sabbadi" userId="S::ahmed.sabbabi_nodall.io#ext#@nexteamio.onmicrosoft.com::331b9bd2-4b97-4d6b-8b32-08e0aea74af1" providerId="AD" clId="Web-{AD60F0CF-379C-4DF6-A8B6-40F0444E9D29}" dt="2020-05-13T12:09:42.180" v="639" actId="1076"/>
          <ac:picMkLst>
            <pc:docMk/>
            <pc:sldMk cId="1595128120" sldId="347"/>
            <ac:picMk id="5" creationId="{50212542-F173-491C-B1C6-13F739F868C0}"/>
          </ac:picMkLst>
        </pc:picChg>
        <pc:picChg chg="mod">
          <ac:chgData name="Ahmed  Sabbadi" userId="S::ahmed.sabbabi_nodall.io#ext#@nexteamio.onmicrosoft.com::331b9bd2-4b97-4d6b-8b32-08e0aea74af1" providerId="AD" clId="Web-{AD60F0CF-379C-4DF6-A8B6-40F0444E9D29}" dt="2020-05-13T12:09:49.133" v="641" actId="1076"/>
          <ac:picMkLst>
            <pc:docMk/>
            <pc:sldMk cId="1595128120" sldId="347"/>
            <ac:picMk id="6" creationId="{8920D7D8-6853-4C2A-ABCC-7C47EF0F9791}"/>
          </ac:picMkLst>
        </pc:picChg>
      </pc:sldChg>
      <pc:sldChg chg="ord">
        <pc:chgData name="Ahmed  Sabbadi" userId="S::ahmed.sabbabi_nodall.io#ext#@nexteamio.onmicrosoft.com::331b9bd2-4b97-4d6b-8b32-08e0aea74af1" providerId="AD" clId="Web-{AD60F0CF-379C-4DF6-A8B6-40F0444E9D29}" dt="2020-05-13T13:05:08.394" v="3744"/>
        <pc:sldMkLst>
          <pc:docMk/>
          <pc:sldMk cId="700842554" sldId="348"/>
        </pc:sldMkLst>
      </pc:sldChg>
      <pc:sldChg chg="modSp">
        <pc:chgData name="Ahmed  Sabbadi" userId="S::ahmed.sabbabi_nodall.io#ext#@nexteamio.onmicrosoft.com::331b9bd2-4b97-4d6b-8b32-08e0aea74af1" providerId="AD" clId="Web-{AD60F0CF-379C-4DF6-A8B6-40F0444E9D29}" dt="2020-05-13T12:24:41.552" v="1655" actId="20577"/>
        <pc:sldMkLst>
          <pc:docMk/>
          <pc:sldMk cId="1143190561" sldId="353"/>
        </pc:sldMkLst>
        <pc:spChg chg="mod">
          <ac:chgData name="Ahmed  Sabbadi" userId="S::ahmed.sabbabi_nodall.io#ext#@nexteamio.onmicrosoft.com::331b9bd2-4b97-4d6b-8b32-08e0aea74af1" providerId="AD" clId="Web-{AD60F0CF-379C-4DF6-A8B6-40F0444E9D29}" dt="2020-05-13T12:24:41.552" v="1655" actId="20577"/>
          <ac:spMkLst>
            <pc:docMk/>
            <pc:sldMk cId="1143190561" sldId="353"/>
            <ac:spMk id="5" creationId="{3A845F67-FB6B-42B9-B1B4-F1EA9087FCB4}"/>
          </ac:spMkLst>
        </pc:spChg>
      </pc:sldChg>
      <pc:sldChg chg="addSp delSp modSp add replId">
        <pc:chgData name="Ahmed  Sabbadi" userId="S::ahmed.sabbabi_nodall.io#ext#@nexteamio.onmicrosoft.com::331b9bd2-4b97-4d6b-8b32-08e0aea74af1" providerId="AD" clId="Web-{AD60F0CF-379C-4DF6-A8B6-40F0444E9D29}" dt="2020-05-13T13:07:24.071" v="3810" actId="20577"/>
        <pc:sldMkLst>
          <pc:docMk/>
          <pc:sldMk cId="1013788987" sldId="354"/>
        </pc:sldMkLst>
        <pc:spChg chg="del mod">
          <ac:chgData name="Ahmed  Sabbadi" userId="S::ahmed.sabbabi_nodall.io#ext#@nexteamio.onmicrosoft.com::331b9bd2-4b97-4d6b-8b32-08e0aea74af1" providerId="AD" clId="Web-{AD60F0CF-379C-4DF6-A8B6-40F0444E9D29}" dt="2020-05-13T12:31:35.846" v="2194"/>
          <ac:spMkLst>
            <pc:docMk/>
            <pc:sldMk cId="1013788987" sldId="354"/>
            <ac:spMk id="2" creationId="{2F56573C-2B79-434B-A785-E171208FDEBE}"/>
          </ac:spMkLst>
        </pc:spChg>
        <pc:spChg chg="add del mod">
          <ac:chgData name="Ahmed  Sabbadi" userId="S::ahmed.sabbabi_nodall.io#ext#@nexteamio.onmicrosoft.com::331b9bd2-4b97-4d6b-8b32-08e0aea74af1" providerId="AD" clId="Web-{AD60F0CF-379C-4DF6-A8B6-40F0444E9D29}" dt="2020-05-13T12:31:40.221" v="2197"/>
          <ac:spMkLst>
            <pc:docMk/>
            <pc:sldMk cId="1013788987" sldId="354"/>
            <ac:spMk id="6" creationId="{09D905B2-68B9-4861-B8FF-AD249DE6A024}"/>
          </ac:spMkLst>
        </pc:spChg>
        <pc:spChg chg="add del">
          <ac:chgData name="Ahmed  Sabbadi" userId="S::ahmed.sabbabi_nodall.io#ext#@nexteamio.onmicrosoft.com::331b9bd2-4b97-4d6b-8b32-08e0aea74af1" providerId="AD" clId="Web-{AD60F0CF-379C-4DF6-A8B6-40F0444E9D29}" dt="2020-05-13T12:31:38.299" v="2196"/>
          <ac:spMkLst>
            <pc:docMk/>
            <pc:sldMk cId="1013788987" sldId="354"/>
            <ac:spMk id="8" creationId="{C0A2B15C-B740-4C6A-A408-DFFDBCF90468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3:04:29.456" v="3739" actId="20577"/>
          <ac:spMkLst>
            <pc:docMk/>
            <pc:sldMk cId="1013788987" sldId="354"/>
            <ac:spMk id="10" creationId="{77A42659-4D42-4495-90F3-31FC175CEAB0}"/>
          </ac:spMkLst>
        </pc:spChg>
        <pc:spChg chg="del">
          <ac:chgData name="Ahmed  Sabbadi" userId="S::ahmed.sabbabi_nodall.io#ext#@nexteamio.onmicrosoft.com::331b9bd2-4b97-4d6b-8b32-08e0aea74af1" providerId="AD" clId="Web-{AD60F0CF-379C-4DF6-A8B6-40F0444E9D29}" dt="2020-05-13T12:32:17.535" v="2292"/>
          <ac:spMkLst>
            <pc:docMk/>
            <pc:sldMk cId="1013788987" sldId="354"/>
            <ac:spMk id="12" creationId="{ECCED8DC-E05D-4A49-B008-E7F1793B890C}"/>
          </ac:spMkLst>
        </pc:spChg>
        <pc:spChg chg="del">
          <ac:chgData name="Ahmed  Sabbadi" userId="S::ahmed.sabbabi_nodall.io#ext#@nexteamio.onmicrosoft.com::331b9bd2-4b97-4d6b-8b32-08e0aea74af1" providerId="AD" clId="Web-{AD60F0CF-379C-4DF6-A8B6-40F0444E9D29}" dt="2020-05-13T12:32:17.535" v="2297"/>
          <ac:spMkLst>
            <pc:docMk/>
            <pc:sldMk cId="1013788987" sldId="354"/>
            <ac:spMk id="13" creationId="{30F865D0-D84C-441D-A6EA-8AAE588C0F15}"/>
          </ac:spMkLst>
        </pc:spChg>
        <pc:spChg chg="del">
          <ac:chgData name="Ahmed  Sabbadi" userId="S::ahmed.sabbabi_nodall.io#ext#@nexteamio.onmicrosoft.com::331b9bd2-4b97-4d6b-8b32-08e0aea74af1" providerId="AD" clId="Web-{AD60F0CF-379C-4DF6-A8B6-40F0444E9D29}" dt="2020-05-13T12:32:17.535" v="2296"/>
          <ac:spMkLst>
            <pc:docMk/>
            <pc:sldMk cId="1013788987" sldId="354"/>
            <ac:spMk id="14" creationId="{261D3929-6E70-4592-BC7C-2BCC39D67051}"/>
          </ac:spMkLst>
        </pc:spChg>
        <pc:spChg chg="del">
          <ac:chgData name="Ahmed  Sabbadi" userId="S::ahmed.sabbabi_nodall.io#ext#@nexteamio.onmicrosoft.com::331b9bd2-4b97-4d6b-8b32-08e0aea74af1" providerId="AD" clId="Web-{AD60F0CF-379C-4DF6-A8B6-40F0444E9D29}" dt="2020-05-13T12:32:17.535" v="2295"/>
          <ac:spMkLst>
            <pc:docMk/>
            <pc:sldMk cId="1013788987" sldId="354"/>
            <ac:spMk id="15" creationId="{DB7216F3-6944-4C1F-9198-747BDF7D33F4}"/>
          </ac:spMkLst>
        </pc:spChg>
        <pc:spChg chg="add del mod">
          <ac:chgData name="Ahmed  Sabbadi" userId="S::ahmed.sabbabi_nodall.io#ext#@nexteamio.onmicrosoft.com::331b9bd2-4b97-4d6b-8b32-08e0aea74af1" providerId="AD" clId="Web-{AD60F0CF-379C-4DF6-A8B6-40F0444E9D29}" dt="2020-05-13T12:51:08.633" v="2913"/>
          <ac:spMkLst>
            <pc:docMk/>
            <pc:sldMk cId="1013788987" sldId="354"/>
            <ac:spMk id="19" creationId="{C91752E2-BB64-461C-B001-D6E0B2ECD713}"/>
          </ac:spMkLst>
        </pc:spChg>
        <pc:spChg chg="add del mod">
          <ac:chgData name="Ahmed  Sabbadi" userId="S::ahmed.sabbabi_nodall.io#ext#@nexteamio.onmicrosoft.com::331b9bd2-4b97-4d6b-8b32-08e0aea74af1" providerId="AD" clId="Web-{AD60F0CF-379C-4DF6-A8B6-40F0444E9D29}" dt="2020-05-13T12:59:06.211" v="3259"/>
          <ac:spMkLst>
            <pc:docMk/>
            <pc:sldMk cId="1013788987" sldId="354"/>
            <ac:spMk id="21" creationId="{10B8947E-FED2-4F85-977A-6EF1D109ED93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3:04:19.893" v="3731" actId="1076"/>
          <ac:spMkLst>
            <pc:docMk/>
            <pc:sldMk cId="1013788987" sldId="354"/>
            <ac:spMk id="3350" creationId="{E8C729DB-BA4A-4D43-B708-9D3F04C6BD65}"/>
          </ac:spMkLst>
        </pc:spChg>
        <pc:spChg chg="add del mod">
          <ac:chgData name="Ahmed  Sabbadi" userId="S::ahmed.sabbabi_nodall.io#ext#@nexteamio.onmicrosoft.com::331b9bd2-4b97-4d6b-8b32-08e0aea74af1" providerId="AD" clId="Web-{AD60F0CF-379C-4DF6-A8B6-40F0444E9D29}" dt="2020-05-13T12:51:11.712" v="2914"/>
          <ac:spMkLst>
            <pc:docMk/>
            <pc:sldMk cId="1013788987" sldId="354"/>
            <ac:spMk id="4240" creationId="{2DCADA85-174B-403A-AB77-5579776DB197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3:04:19.987" v="3733" actId="1076"/>
          <ac:spMkLst>
            <pc:docMk/>
            <pc:sldMk cId="1013788987" sldId="354"/>
            <ac:spMk id="6642" creationId="{BB8E8C3F-0C87-4660-8CE9-87122B51C443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3:04:20.034" v="3735" actId="1076"/>
          <ac:spMkLst>
            <pc:docMk/>
            <pc:sldMk cId="1013788987" sldId="354"/>
            <ac:spMk id="6643" creationId="{F3E2BEB0-C944-42B3-ABF9-CA9EC28E9598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3:04:20.002" v="3734" actId="1076"/>
          <ac:spMkLst>
            <pc:docMk/>
            <pc:sldMk cId="1013788987" sldId="354"/>
            <ac:spMk id="6658" creationId="{C36B1336-E0A3-4A02-B515-88AC13C9CB98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3:04:23.846" v="3736" actId="1076"/>
          <ac:spMkLst>
            <pc:docMk/>
            <pc:sldMk cId="1013788987" sldId="354"/>
            <ac:spMk id="6659" creationId="{FB0607C6-B9B8-41B4-AC72-0EC545838428}"/>
          </ac:spMkLst>
        </pc:spChg>
        <pc:graphicFrameChg chg="add mod modGraphic">
          <ac:chgData name="Ahmed  Sabbadi" userId="S::ahmed.sabbabi_nodall.io#ext#@nexteamio.onmicrosoft.com::331b9bd2-4b97-4d6b-8b32-08e0aea74af1" providerId="AD" clId="Web-{AD60F0CF-379C-4DF6-A8B6-40F0444E9D29}" dt="2020-05-13T13:07:24.071" v="3810" actId="20577"/>
          <ac:graphicFrameMkLst>
            <pc:docMk/>
            <pc:sldMk cId="1013788987" sldId="354"/>
            <ac:graphicFrameMk id="22" creationId="{EDA21419-DBB0-44A8-AAA2-55E27F1C004E}"/>
          </ac:graphicFrameMkLst>
        </pc:graphicFrameChg>
        <pc:graphicFrameChg chg="add mod modGraphic">
          <ac:chgData name="Ahmed  Sabbadi" userId="S::ahmed.sabbabi_nodall.io#ext#@nexteamio.onmicrosoft.com::331b9bd2-4b97-4d6b-8b32-08e0aea74af1" providerId="AD" clId="Web-{AD60F0CF-379C-4DF6-A8B6-40F0444E9D29}" dt="2020-05-13T13:04:19.955" v="3732" actId="1076"/>
          <ac:graphicFrameMkLst>
            <pc:docMk/>
            <pc:sldMk cId="1013788987" sldId="354"/>
            <ac:graphicFrameMk id="4299" creationId="{5276F315-A854-4809-8F29-6DB6F70F49C7}"/>
          </ac:graphicFrameMkLst>
        </pc:graphicFrameChg>
        <pc:graphicFrameChg chg="add del">
          <ac:chgData name="Ahmed  Sabbadi" userId="S::ahmed.sabbabi_nodall.io#ext#@nexteamio.onmicrosoft.com::331b9bd2-4b97-4d6b-8b32-08e0aea74af1" providerId="AD" clId="Web-{AD60F0CF-379C-4DF6-A8B6-40F0444E9D29}" dt="2020-05-13T12:53:34.997" v="2926"/>
          <ac:graphicFrameMkLst>
            <pc:docMk/>
            <pc:sldMk cId="1013788987" sldId="354"/>
            <ac:graphicFrameMk id="4307" creationId="{AB8DA58B-D9ED-4FE9-AB23-E8EA8743B139}"/>
          </ac:graphicFrameMkLst>
        </pc:graphicFrameChg>
        <pc:picChg chg="del">
          <ac:chgData name="Ahmed  Sabbadi" userId="S::ahmed.sabbabi_nodall.io#ext#@nexteamio.onmicrosoft.com::331b9bd2-4b97-4d6b-8b32-08e0aea74af1" providerId="AD" clId="Web-{AD60F0CF-379C-4DF6-A8B6-40F0444E9D29}" dt="2020-05-13T12:32:17.535" v="2294"/>
          <ac:picMkLst>
            <pc:docMk/>
            <pc:sldMk cId="1013788987" sldId="354"/>
            <ac:picMk id="3" creationId="{B8FCA4EC-1462-4B65-8763-CC978D4BF07B}"/>
          </ac:picMkLst>
        </pc:picChg>
        <pc:picChg chg="del">
          <ac:chgData name="Ahmed  Sabbadi" userId="S::ahmed.sabbabi_nodall.io#ext#@nexteamio.onmicrosoft.com::331b9bd2-4b97-4d6b-8b32-08e0aea74af1" providerId="AD" clId="Web-{AD60F0CF-379C-4DF6-A8B6-40F0444E9D29}" dt="2020-05-13T12:32:17.535" v="2299"/>
          <ac:picMkLst>
            <pc:docMk/>
            <pc:sldMk cId="1013788987" sldId="354"/>
            <ac:picMk id="7" creationId="{1C952D88-8411-48ED-B69A-572D57835E8E}"/>
          </ac:picMkLst>
        </pc:picChg>
        <pc:picChg chg="del">
          <ac:chgData name="Ahmed  Sabbadi" userId="S::ahmed.sabbabi_nodall.io#ext#@nexteamio.onmicrosoft.com::331b9bd2-4b97-4d6b-8b32-08e0aea74af1" providerId="AD" clId="Web-{AD60F0CF-379C-4DF6-A8B6-40F0444E9D29}" dt="2020-05-13T12:32:17.535" v="2293"/>
          <ac:picMkLst>
            <pc:docMk/>
            <pc:sldMk cId="1013788987" sldId="354"/>
            <ac:picMk id="9" creationId="{B6740973-DA5E-406A-ADA6-ADF0F0D6555B}"/>
          </ac:picMkLst>
        </pc:picChg>
        <pc:picChg chg="del">
          <ac:chgData name="Ahmed  Sabbadi" userId="S::ahmed.sabbabi_nodall.io#ext#@nexteamio.onmicrosoft.com::331b9bd2-4b97-4d6b-8b32-08e0aea74af1" providerId="AD" clId="Web-{AD60F0CF-379C-4DF6-A8B6-40F0444E9D29}" dt="2020-05-13T12:32:17.535" v="2298"/>
          <ac:picMkLst>
            <pc:docMk/>
            <pc:sldMk cId="1013788987" sldId="354"/>
            <ac:picMk id="11" creationId="{39D5F0A5-25E2-4ED7-AE6F-143A23B13620}"/>
          </ac:picMkLst>
        </pc:picChg>
        <pc:cxnChg chg="add mod">
          <ac:chgData name="Ahmed  Sabbadi" userId="S::ahmed.sabbabi_nodall.io#ext#@nexteamio.onmicrosoft.com::331b9bd2-4b97-4d6b-8b32-08e0aea74af1" providerId="AD" clId="Web-{AD60F0CF-379C-4DF6-A8B6-40F0444E9D29}" dt="2020-05-13T13:04:49.581" v="3743" actId="1076"/>
          <ac:cxnSpMkLst>
            <pc:docMk/>
            <pc:sldMk cId="1013788987" sldId="354"/>
            <ac:cxnSpMk id="6675" creationId="{FC0BE8D9-54D3-4832-8CC0-1737FA183882}"/>
          </ac:cxnSpMkLst>
        </pc:cxnChg>
      </pc:sldChg>
      <pc:sldChg chg="addSp delSp modSp add replId">
        <pc:chgData name="Ahmed  Sabbadi" userId="S::ahmed.sabbabi_nodall.io#ext#@nexteamio.onmicrosoft.com::331b9bd2-4b97-4d6b-8b32-08e0aea74af1" providerId="AD" clId="Web-{AD60F0CF-379C-4DF6-A8B6-40F0444E9D29}" dt="2020-05-13T13:05:40.817" v="3780" actId="20577"/>
        <pc:sldMkLst>
          <pc:docMk/>
          <pc:sldMk cId="2341950874" sldId="355"/>
        </pc:sldMkLst>
        <pc:spChg chg="del mod">
          <ac:chgData name="Ahmed  Sabbadi" userId="S::ahmed.sabbabi_nodall.io#ext#@nexteamio.onmicrosoft.com::331b9bd2-4b97-4d6b-8b32-08e0aea74af1" providerId="AD" clId="Web-{AD60F0CF-379C-4DF6-A8B6-40F0444E9D29}" dt="2020-05-13T13:05:29.004" v="3771"/>
          <ac:spMkLst>
            <pc:docMk/>
            <pc:sldMk cId="2341950874" sldId="355"/>
            <ac:spMk id="10" creationId="{77A42659-4D42-4495-90F3-31FC175CEAB0}"/>
          </ac:spMkLst>
        </pc:spChg>
        <pc:spChg chg="add del mod">
          <ac:chgData name="Ahmed  Sabbadi" userId="S::ahmed.sabbabi_nodall.io#ext#@nexteamio.onmicrosoft.com::331b9bd2-4b97-4d6b-8b32-08e0aea74af1" providerId="AD" clId="Web-{AD60F0CF-379C-4DF6-A8B6-40F0444E9D29}" dt="2020-05-13T13:05:31.317" v="3772"/>
          <ac:spMkLst>
            <pc:docMk/>
            <pc:sldMk cId="2341950874" sldId="355"/>
            <ac:spMk id="19" creationId="{2CC066BB-2514-479A-8267-53CBD8915024}"/>
          </ac:spMkLst>
        </pc:spChg>
        <pc:spChg chg="add mod">
          <ac:chgData name="Ahmed  Sabbadi" userId="S::ahmed.sabbabi_nodall.io#ext#@nexteamio.onmicrosoft.com::331b9bd2-4b97-4d6b-8b32-08e0aea74af1" providerId="AD" clId="Web-{AD60F0CF-379C-4DF6-A8B6-40F0444E9D29}" dt="2020-05-13T13:05:40.817" v="3780" actId="20577"/>
          <ac:spMkLst>
            <pc:docMk/>
            <pc:sldMk cId="2341950874" sldId="355"/>
            <ac:spMk id="35" creationId="{691A7434-3618-4AA4-B57A-437BDD403A73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93A654A9-BE00-4562-8332-6DF1A5A3E871}"/>
    <pc:docChg chg="modSld sldOrd">
      <pc:chgData name="Ahmed  Sabbadi" userId="S::ahmed.sabbabi_nodall.io#ext#@nexteamio.onmicrosoft.com::331b9bd2-4b97-4d6b-8b32-08e0aea74af1" providerId="AD" clId="Web-{93A654A9-BE00-4562-8332-6DF1A5A3E871}" dt="2020-05-09T11:45:17.563" v="2547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93A654A9-BE00-4562-8332-6DF1A5A3E871}" dt="2020-05-09T11:45:17.563" v="2546" actId="20577"/>
        <pc:sldMkLst>
          <pc:docMk/>
          <pc:sldMk cId="3809912932" sldId="293"/>
        </pc:sldMkLst>
        <pc:spChg chg="mod">
          <ac:chgData name="Ahmed  Sabbadi" userId="S::ahmed.sabbabi_nodall.io#ext#@nexteamio.onmicrosoft.com::331b9bd2-4b97-4d6b-8b32-08e0aea74af1" providerId="AD" clId="Web-{93A654A9-BE00-4562-8332-6DF1A5A3E871}" dt="2020-05-09T11:45:17.563" v="2546" actId="20577"/>
          <ac:spMkLst>
            <pc:docMk/>
            <pc:sldMk cId="3809912932" sldId="293"/>
            <ac:spMk id="3" creationId="{8496EC3F-5071-4765-8FA6-75E36CBE5A0E}"/>
          </ac:spMkLst>
        </pc:spChg>
      </pc:sldChg>
      <pc:sldChg chg="addSp delSp modSp mod ord setBg">
        <pc:chgData name="Ahmed  Sabbadi" userId="S::ahmed.sabbabi_nodall.io#ext#@nexteamio.onmicrosoft.com::331b9bd2-4b97-4d6b-8b32-08e0aea74af1" providerId="AD" clId="Web-{93A654A9-BE00-4562-8332-6DF1A5A3E871}" dt="2020-05-09T11:40:13.904" v="2227"/>
        <pc:sldMkLst>
          <pc:docMk/>
          <pc:sldMk cId="972775539" sldId="294"/>
        </pc:sldMkLst>
        <pc:spChg chg="mod ord">
          <ac:chgData name="Ahmed  Sabbadi" userId="S::ahmed.sabbabi_nodall.io#ext#@nexteamio.onmicrosoft.com::331b9bd2-4b97-4d6b-8b32-08e0aea74af1" providerId="AD" clId="Web-{93A654A9-BE00-4562-8332-6DF1A5A3E871}" dt="2020-05-09T11:40:04.670" v="2226" actId="1076"/>
          <ac:spMkLst>
            <pc:docMk/>
            <pc:sldMk cId="972775539" sldId="294"/>
            <ac:spMk id="3" creationId="{8496EC3F-5071-4765-8FA6-75E36CBE5A0E}"/>
          </ac:spMkLst>
        </pc:spChg>
        <pc:spChg chg="add mod">
          <ac:chgData name="Ahmed  Sabbadi" userId="S::ahmed.sabbabi_nodall.io#ext#@nexteamio.onmicrosoft.com::331b9bd2-4b97-4d6b-8b32-08e0aea74af1" providerId="AD" clId="Web-{93A654A9-BE00-4562-8332-6DF1A5A3E871}" dt="2020-05-09T11:40:00.232" v="2220" actId="1076"/>
          <ac:spMkLst>
            <pc:docMk/>
            <pc:sldMk cId="972775539" sldId="294"/>
            <ac:spMk id="5" creationId="{249C33D6-F1BD-41B3-A719-4E09AEADD0FB}"/>
          </ac:spMkLst>
        </pc:spChg>
        <pc:spChg chg="mod">
          <ac:chgData name="Ahmed  Sabbadi" userId="S::ahmed.sabbabi_nodall.io#ext#@nexteamio.onmicrosoft.com::331b9bd2-4b97-4d6b-8b32-08e0aea74af1" providerId="AD" clId="Web-{93A654A9-BE00-4562-8332-6DF1A5A3E871}" dt="2020-05-09T11:22:41.459" v="1095" actId="20577"/>
          <ac:spMkLst>
            <pc:docMk/>
            <pc:sldMk cId="972775539" sldId="294"/>
            <ac:spMk id="12" creationId="{15B99E48-44E4-4F88-86B6-56F748718BED}"/>
          </ac:spMkLst>
        </pc:spChg>
        <pc:spChg chg="add mod">
          <ac:chgData name="Ahmed  Sabbadi" userId="S::ahmed.sabbabi_nodall.io#ext#@nexteamio.onmicrosoft.com::331b9bd2-4b97-4d6b-8b32-08e0aea74af1" providerId="AD" clId="Web-{93A654A9-BE00-4562-8332-6DF1A5A3E871}" dt="2020-05-09T11:40:00.263" v="2224" actId="1076"/>
          <ac:spMkLst>
            <pc:docMk/>
            <pc:sldMk cId="972775539" sldId="294"/>
            <ac:spMk id="14" creationId="{6AA1A0B4-B5C4-4B7B-BFA9-08D0679E0C86}"/>
          </ac:spMkLst>
        </pc:spChg>
        <pc:spChg chg="add mod">
          <ac:chgData name="Ahmed  Sabbadi" userId="S::ahmed.sabbabi_nodall.io#ext#@nexteamio.onmicrosoft.com::331b9bd2-4b97-4d6b-8b32-08e0aea74af1" providerId="AD" clId="Web-{93A654A9-BE00-4562-8332-6DF1A5A3E871}" dt="2020-05-09T11:40:00.279" v="2225" actId="1076"/>
          <ac:spMkLst>
            <pc:docMk/>
            <pc:sldMk cId="972775539" sldId="294"/>
            <ac:spMk id="15" creationId="{9F51DF27-016F-47BA-BE58-4AD425D59F95}"/>
          </ac:spMkLst>
        </pc:spChg>
        <pc:spChg chg="add mod">
          <ac:chgData name="Ahmed  Sabbadi" userId="S::ahmed.sabbabi_nodall.io#ext#@nexteamio.onmicrosoft.com::331b9bd2-4b97-4d6b-8b32-08e0aea74af1" providerId="AD" clId="Web-{93A654A9-BE00-4562-8332-6DF1A5A3E871}" dt="2020-05-09T11:40:13.904" v="2227"/>
          <ac:spMkLst>
            <pc:docMk/>
            <pc:sldMk cId="972775539" sldId="294"/>
            <ac:spMk id="17" creationId="{3EAC0444-834A-4262-A1B6-C9A61EC8FE51}"/>
          </ac:spMkLst>
        </pc:spChg>
        <pc:picChg chg="add del mod">
          <ac:chgData name="Ahmed  Sabbadi" userId="S::ahmed.sabbabi_nodall.io#ext#@nexteamio.onmicrosoft.com::331b9bd2-4b97-4d6b-8b32-08e0aea74af1" providerId="AD" clId="Web-{93A654A9-BE00-4562-8332-6DF1A5A3E871}" dt="2020-05-09T11:39:31.591" v="2212"/>
          <ac:picMkLst>
            <pc:docMk/>
            <pc:sldMk cId="972775539" sldId="294"/>
            <ac:picMk id="2" creationId="{8FF971A8-F110-4A90-B913-7AA92B161A5A}"/>
          </ac:picMkLst>
        </pc:picChg>
        <pc:picChg chg="ord">
          <ac:chgData name="Ahmed  Sabbadi" userId="S::ahmed.sabbabi_nodall.io#ext#@nexteamio.onmicrosoft.com::331b9bd2-4b97-4d6b-8b32-08e0aea74af1" providerId="AD" clId="Web-{93A654A9-BE00-4562-8332-6DF1A5A3E871}" dt="2020-05-09T11:21:45.208" v="1078"/>
          <ac:picMkLst>
            <pc:docMk/>
            <pc:sldMk cId="972775539" sldId="294"/>
            <ac:picMk id="6" creationId="{E754F0A5-3147-47D3-A324-78E5FA60E250}"/>
          </ac:picMkLst>
        </pc:picChg>
        <pc:picChg chg="add mod">
          <ac:chgData name="Ahmed  Sabbadi" userId="S::ahmed.sabbabi_nodall.io#ext#@nexteamio.onmicrosoft.com::331b9bd2-4b97-4d6b-8b32-08e0aea74af1" providerId="AD" clId="Web-{93A654A9-BE00-4562-8332-6DF1A5A3E871}" dt="2020-05-09T11:40:00.232" v="2221" actId="1076"/>
          <ac:picMkLst>
            <pc:docMk/>
            <pc:sldMk cId="972775539" sldId="294"/>
            <ac:picMk id="7" creationId="{9CBD79AF-C212-4862-8800-D41E8538E908}"/>
          </ac:picMkLst>
        </pc:picChg>
        <pc:picChg chg="add mod">
          <ac:chgData name="Ahmed  Sabbadi" userId="S::ahmed.sabbabi_nodall.io#ext#@nexteamio.onmicrosoft.com::331b9bd2-4b97-4d6b-8b32-08e0aea74af1" providerId="AD" clId="Web-{93A654A9-BE00-4562-8332-6DF1A5A3E871}" dt="2020-05-09T11:40:00.248" v="2222" actId="1076"/>
          <ac:picMkLst>
            <pc:docMk/>
            <pc:sldMk cId="972775539" sldId="294"/>
            <ac:picMk id="9" creationId="{ACD388F5-D75C-41FC-8544-6C934ACFC954}"/>
          </ac:picMkLst>
        </pc:picChg>
        <pc:picChg chg="add mod">
          <ac:chgData name="Ahmed  Sabbadi" userId="S::ahmed.sabbabi_nodall.io#ext#@nexteamio.onmicrosoft.com::331b9bd2-4b97-4d6b-8b32-08e0aea74af1" providerId="AD" clId="Web-{93A654A9-BE00-4562-8332-6DF1A5A3E871}" dt="2020-05-09T11:40:00.248" v="2223" actId="1076"/>
          <ac:picMkLst>
            <pc:docMk/>
            <pc:sldMk cId="972775539" sldId="294"/>
            <ac:picMk id="11" creationId="{8FDB5778-98F7-4883-98EE-738A09665A0A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0E3CD240-95EE-4482-936F-733FE9EA181A}"/>
    <pc:docChg chg="modSld">
      <pc:chgData name="Ahmed  Sabbadi" userId="S::ahmed.sabbabi_nodall.io#ext#@nexteamio.onmicrosoft.com::331b9bd2-4b97-4d6b-8b32-08e0aea74af1" providerId="AD" clId="Web-{0E3CD240-95EE-4482-936F-733FE9EA181A}" dt="2020-05-22T15:08:49.946" v="398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0E3CD240-95EE-4482-936F-733FE9EA181A}" dt="2020-05-22T13:32:16.980" v="137" actId="20577"/>
        <pc:sldMkLst>
          <pc:docMk/>
          <pc:sldMk cId="3089987379" sldId="280"/>
        </pc:sldMkLst>
        <pc:spChg chg="mod">
          <ac:chgData name="Ahmed  Sabbadi" userId="S::ahmed.sabbabi_nodall.io#ext#@nexteamio.onmicrosoft.com::331b9bd2-4b97-4d6b-8b32-08e0aea74af1" providerId="AD" clId="Web-{0E3CD240-95EE-4482-936F-733FE9EA181A}" dt="2020-05-22T13:32:16.980" v="137" actId="20577"/>
          <ac:spMkLst>
            <pc:docMk/>
            <pc:sldMk cId="3089987379" sldId="280"/>
            <ac:spMk id="16" creationId="{870EF058-C222-B647-996C-DC62CF2ABC62}"/>
          </ac:spMkLst>
        </pc:spChg>
      </pc:sldChg>
      <pc:sldChg chg="modSp">
        <pc:chgData name="Ahmed  Sabbadi" userId="S::ahmed.sabbabi_nodall.io#ext#@nexteamio.onmicrosoft.com::331b9bd2-4b97-4d6b-8b32-08e0aea74af1" providerId="AD" clId="Web-{0E3CD240-95EE-4482-936F-733FE9EA181A}" dt="2020-05-22T14:55:52.252" v="385" actId="20577"/>
        <pc:sldMkLst>
          <pc:docMk/>
          <pc:sldMk cId="112467898" sldId="359"/>
        </pc:sldMkLst>
        <pc:spChg chg="mod">
          <ac:chgData name="Ahmed  Sabbadi" userId="S::ahmed.sabbabi_nodall.io#ext#@nexteamio.onmicrosoft.com::331b9bd2-4b97-4d6b-8b32-08e0aea74af1" providerId="AD" clId="Web-{0E3CD240-95EE-4482-936F-733FE9EA181A}" dt="2020-05-22T14:55:52.252" v="385" actId="20577"/>
          <ac:spMkLst>
            <pc:docMk/>
            <pc:sldMk cId="112467898" sldId="359"/>
            <ac:spMk id="4" creationId="{88836CFA-7E33-4D2B-8E97-771461DEF51A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4:52:23.972" v="376" actId="20577"/>
          <ac:spMkLst>
            <pc:docMk/>
            <pc:sldMk cId="112467898" sldId="359"/>
            <ac:spMk id="7" creationId="{8895AC2F-ECC5-48A0-909A-53DE8DAD3F27}"/>
          </ac:spMkLst>
        </pc:spChg>
      </pc:sldChg>
      <pc:sldChg chg="delSp modSp">
        <pc:chgData name="Ahmed  Sabbadi" userId="S::ahmed.sabbabi_nodall.io#ext#@nexteamio.onmicrosoft.com::331b9bd2-4b97-4d6b-8b32-08e0aea74af1" providerId="AD" clId="Web-{0E3CD240-95EE-4482-936F-733FE9EA181A}" dt="2020-05-22T13:28:05.135" v="27" actId="1076"/>
        <pc:sldMkLst>
          <pc:docMk/>
          <pc:sldMk cId="2931837406" sldId="373"/>
        </pc:sldMkLst>
        <pc:spChg chg="mod">
          <ac:chgData name="Ahmed  Sabbadi" userId="S::ahmed.sabbabi_nodall.io#ext#@nexteamio.onmicrosoft.com::331b9bd2-4b97-4d6b-8b32-08e0aea74af1" providerId="AD" clId="Web-{0E3CD240-95EE-4482-936F-733FE9EA181A}" dt="2020-05-22T13:27:33.118" v="20" actId="1076"/>
          <ac:spMkLst>
            <pc:docMk/>
            <pc:sldMk cId="2931837406" sldId="373"/>
            <ac:spMk id="13" creationId="{30F865D0-D84C-441D-A6EA-8AAE588C0F15}"/>
          </ac:spMkLst>
        </pc:spChg>
        <pc:picChg chg="mod">
          <ac:chgData name="Ahmed  Sabbadi" userId="S::ahmed.sabbabi_nodall.io#ext#@nexteamio.onmicrosoft.com::331b9bd2-4b97-4d6b-8b32-08e0aea74af1" providerId="AD" clId="Web-{0E3CD240-95EE-4482-936F-733FE9EA181A}" dt="2020-05-22T13:27:49.415" v="25" actId="1076"/>
          <ac:picMkLst>
            <pc:docMk/>
            <pc:sldMk cId="2931837406" sldId="373"/>
            <ac:picMk id="3" creationId="{B8FCA4EC-1462-4B65-8763-CC978D4BF07B}"/>
          </ac:picMkLst>
        </pc:picChg>
        <pc:picChg chg="del">
          <ac:chgData name="Ahmed  Sabbadi" userId="S::ahmed.sabbabi_nodall.io#ext#@nexteamio.onmicrosoft.com::331b9bd2-4b97-4d6b-8b32-08e0aea74af1" providerId="AD" clId="Web-{0E3CD240-95EE-4482-936F-733FE9EA181A}" dt="2020-05-22T13:27:22.446" v="19"/>
          <ac:picMkLst>
            <pc:docMk/>
            <pc:sldMk cId="2931837406" sldId="373"/>
            <ac:picMk id="7" creationId="{1C952D88-8411-48ED-B69A-572D57835E8E}"/>
          </ac:picMkLst>
        </pc:picChg>
        <pc:picChg chg="mod">
          <ac:chgData name="Ahmed  Sabbadi" userId="S::ahmed.sabbabi_nodall.io#ext#@nexteamio.onmicrosoft.com::331b9bd2-4b97-4d6b-8b32-08e0aea74af1" providerId="AD" clId="Web-{0E3CD240-95EE-4482-936F-733FE9EA181A}" dt="2020-05-22T13:28:05.135" v="27" actId="1076"/>
          <ac:picMkLst>
            <pc:docMk/>
            <pc:sldMk cId="2931837406" sldId="373"/>
            <ac:picMk id="32" creationId="{F9709C41-D664-7845-8F0F-8F1364BA0AAE}"/>
          </ac:picMkLst>
        </pc:picChg>
        <pc:picChg chg="mod">
          <ac:chgData name="Ahmed  Sabbadi" userId="S::ahmed.sabbabi_nodall.io#ext#@nexteamio.onmicrosoft.com::331b9bd2-4b97-4d6b-8b32-08e0aea74af1" providerId="AD" clId="Web-{0E3CD240-95EE-4482-936F-733FE9EA181A}" dt="2020-05-22T13:27:59.635" v="26" actId="1076"/>
          <ac:picMkLst>
            <pc:docMk/>
            <pc:sldMk cId="2931837406" sldId="373"/>
            <ac:picMk id="33" creationId="{02DAE21D-8F18-6A4F-A56E-1B207A9C9EC7}"/>
          </ac:picMkLst>
        </pc:picChg>
      </pc:sldChg>
      <pc:sldChg chg="modSp">
        <pc:chgData name="Ahmed  Sabbadi" userId="S::ahmed.sabbabi_nodall.io#ext#@nexteamio.onmicrosoft.com::331b9bd2-4b97-4d6b-8b32-08e0aea74af1" providerId="AD" clId="Web-{0E3CD240-95EE-4482-936F-733FE9EA181A}" dt="2020-05-22T13:29:46.823" v="28" actId="1076"/>
        <pc:sldMkLst>
          <pc:docMk/>
          <pc:sldMk cId="35147842" sldId="376"/>
        </pc:sldMkLst>
        <pc:spChg chg="mod">
          <ac:chgData name="Ahmed  Sabbadi" userId="S::ahmed.sabbabi_nodall.io#ext#@nexteamio.onmicrosoft.com::331b9bd2-4b97-4d6b-8b32-08e0aea74af1" providerId="AD" clId="Web-{0E3CD240-95EE-4482-936F-733FE9EA181A}" dt="2020-05-22T13:29:46.823" v="28" actId="1076"/>
          <ac:spMkLst>
            <pc:docMk/>
            <pc:sldMk cId="35147842" sldId="376"/>
            <ac:spMk id="3" creationId="{68EC2C08-FD72-6843-829E-32CE147727A6}"/>
          </ac:spMkLst>
        </pc:spChg>
      </pc:sldChg>
      <pc:sldChg chg="delSp modSp">
        <pc:chgData name="Ahmed  Sabbadi" userId="S::ahmed.sabbabi_nodall.io#ext#@nexteamio.onmicrosoft.com::331b9bd2-4b97-4d6b-8b32-08e0aea74af1" providerId="AD" clId="Web-{0E3CD240-95EE-4482-936F-733FE9EA181A}" dt="2020-05-22T14:51:19.593" v="370" actId="1076"/>
        <pc:sldMkLst>
          <pc:docMk/>
          <pc:sldMk cId="3392766525" sldId="381"/>
        </pc:sldMkLst>
        <pc:spChg chg="mod">
          <ac:chgData name="Ahmed  Sabbadi" userId="S::ahmed.sabbabi_nodall.io#ext#@nexteamio.onmicrosoft.com::331b9bd2-4b97-4d6b-8b32-08e0aea74af1" providerId="AD" clId="Web-{0E3CD240-95EE-4482-936F-733FE9EA181A}" dt="2020-05-22T14:51:19.593" v="370" actId="1076"/>
          <ac:spMkLst>
            <pc:docMk/>
            <pc:sldMk cId="3392766525" sldId="381"/>
            <ac:spMk id="3" creationId="{0BED2F55-4156-4B21-9D8C-47EB3CF3EFEE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3:48:26.145" v="201" actId="1076"/>
          <ac:spMkLst>
            <pc:docMk/>
            <pc:sldMk cId="3392766525" sldId="381"/>
            <ac:spMk id="4" creationId="{B71A52D5-1173-4423-A01D-AA03774B483E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3:45:58.660" v="173" actId="1076"/>
          <ac:spMkLst>
            <pc:docMk/>
            <pc:sldMk cId="3392766525" sldId="381"/>
            <ac:spMk id="14" creationId="{DEEF1ECB-89FF-4A7E-8EA3-A5B399517662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4:51:12.014" v="369" actId="1076"/>
          <ac:spMkLst>
            <pc:docMk/>
            <pc:sldMk cId="3392766525" sldId="381"/>
            <ac:spMk id="15" creationId="{E99C9932-F66C-48A4-AFC0-48368DF0D2CA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4:46:28.494" v="339" actId="20577"/>
          <ac:spMkLst>
            <pc:docMk/>
            <pc:sldMk cId="3392766525" sldId="381"/>
            <ac:spMk id="16" creationId="{9FEB044C-66F2-4F38-9E6C-FC5765D71D28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4:28:41.091" v="216" actId="20577"/>
          <ac:spMkLst>
            <pc:docMk/>
            <pc:sldMk cId="3392766525" sldId="381"/>
            <ac:spMk id="17" creationId="{C29B0D41-C92B-484B-9687-5D9B31C025A9}"/>
          </ac:spMkLst>
        </pc:spChg>
        <pc:spChg chg="del">
          <ac:chgData name="Ahmed  Sabbadi" userId="S::ahmed.sabbabi_nodall.io#ext#@nexteamio.onmicrosoft.com::331b9bd2-4b97-4d6b-8b32-08e0aea74af1" providerId="AD" clId="Web-{0E3CD240-95EE-4482-936F-733FE9EA181A}" dt="2020-05-22T13:44:50.581" v="145"/>
          <ac:spMkLst>
            <pc:docMk/>
            <pc:sldMk cId="3392766525" sldId="381"/>
            <ac:spMk id="18" creationId="{B7A7C3A8-2B9C-47BE-AD0C-B8C5CCB092B2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4:29:03.842" v="247" actId="20577"/>
          <ac:spMkLst>
            <pc:docMk/>
            <pc:sldMk cId="3392766525" sldId="381"/>
            <ac:spMk id="19" creationId="{192E29F2-5996-4F02-B608-EACF3F8D28CD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4:50:25.995" v="343" actId="14100"/>
          <ac:spMkLst>
            <pc:docMk/>
            <pc:sldMk cId="3392766525" sldId="381"/>
            <ac:spMk id="20" creationId="{9CED92E3-237A-4B47-8296-05FF8E074EB1}"/>
          </ac:spMkLst>
        </pc:spChg>
        <pc:spChg chg="del">
          <ac:chgData name="Ahmed  Sabbadi" userId="S::ahmed.sabbabi_nodall.io#ext#@nexteamio.onmicrosoft.com::331b9bd2-4b97-4d6b-8b32-08e0aea74af1" providerId="AD" clId="Web-{0E3CD240-95EE-4482-936F-733FE9EA181A}" dt="2020-05-22T13:44:52.941" v="146"/>
          <ac:spMkLst>
            <pc:docMk/>
            <pc:sldMk cId="3392766525" sldId="381"/>
            <ac:spMk id="21" creationId="{2A92A81B-2A62-40FE-B63C-A152438E25BA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4:51:07.092" v="368" actId="1076"/>
          <ac:spMkLst>
            <pc:docMk/>
            <pc:sldMk cId="3392766525" sldId="381"/>
            <ac:spMk id="22" creationId="{64F0C5DC-EB2B-4FFA-9D0A-FD6C1A39746D}"/>
          </ac:spMkLst>
        </pc:spChg>
        <pc:spChg chg="del">
          <ac:chgData name="Ahmed  Sabbadi" userId="S::ahmed.sabbabi_nodall.io#ext#@nexteamio.onmicrosoft.com::331b9bd2-4b97-4d6b-8b32-08e0aea74af1" providerId="AD" clId="Web-{0E3CD240-95EE-4482-936F-733FE9EA181A}" dt="2020-05-22T13:44:55.987" v="148"/>
          <ac:spMkLst>
            <pc:docMk/>
            <pc:sldMk cId="3392766525" sldId="381"/>
            <ac:spMk id="23" creationId="{FA825671-C09F-4121-9849-B37504F1EB32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3:48:10.989" v="199" actId="1076"/>
          <ac:spMkLst>
            <pc:docMk/>
            <pc:sldMk cId="3392766525" sldId="381"/>
            <ac:spMk id="24" creationId="{28938B5A-4D47-4522-989C-0B4F2A0996AB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3:48:15.677" v="200" actId="1076"/>
          <ac:spMkLst>
            <pc:docMk/>
            <pc:sldMk cId="3392766525" sldId="381"/>
            <ac:spMk id="25" creationId="{F96FF948-C869-403B-8AC8-F34E8135B99C}"/>
          </ac:spMkLst>
        </pc:spChg>
        <pc:spChg chg="del">
          <ac:chgData name="Ahmed  Sabbadi" userId="S::ahmed.sabbabi_nodall.io#ext#@nexteamio.onmicrosoft.com::331b9bd2-4b97-4d6b-8b32-08e0aea74af1" providerId="AD" clId="Web-{0E3CD240-95EE-4482-936F-733FE9EA181A}" dt="2020-05-22T13:44:54.284" v="147"/>
          <ac:spMkLst>
            <pc:docMk/>
            <pc:sldMk cId="3392766525" sldId="381"/>
            <ac:spMk id="26" creationId="{9B6860D1-32A9-4D4B-A101-6B39FEB4A07F}"/>
          </ac:spMkLst>
        </pc:spChg>
      </pc:sldChg>
      <pc:sldChg chg="modSp">
        <pc:chgData name="Ahmed  Sabbadi" userId="S::ahmed.sabbabi_nodall.io#ext#@nexteamio.onmicrosoft.com::331b9bd2-4b97-4d6b-8b32-08e0aea74af1" providerId="AD" clId="Web-{0E3CD240-95EE-4482-936F-733FE9EA181A}" dt="2020-05-22T15:08:49.931" v="397"/>
        <pc:sldMkLst>
          <pc:docMk/>
          <pc:sldMk cId="933516121" sldId="383"/>
        </pc:sldMkLst>
        <pc:spChg chg="mod">
          <ac:chgData name="Ahmed  Sabbadi" userId="S::ahmed.sabbabi_nodall.io#ext#@nexteamio.onmicrosoft.com::331b9bd2-4b97-4d6b-8b32-08e0aea74af1" providerId="AD" clId="Web-{0E3CD240-95EE-4482-936F-733FE9EA181A}" dt="2020-05-22T15:08:49.931" v="397"/>
          <ac:spMkLst>
            <pc:docMk/>
            <pc:sldMk cId="933516121" sldId="383"/>
            <ac:spMk id="5" creationId="{EC149142-CF63-4ED4-A8D8-0139C7D4D577}"/>
          </ac:spMkLst>
        </pc:spChg>
        <pc:spChg chg="mod">
          <ac:chgData name="Ahmed  Sabbadi" userId="S::ahmed.sabbabi_nodall.io#ext#@nexteamio.onmicrosoft.com::331b9bd2-4b97-4d6b-8b32-08e0aea74af1" providerId="AD" clId="Web-{0E3CD240-95EE-4482-936F-733FE9EA181A}" dt="2020-05-22T15:00:17.895" v="391" actId="20577"/>
          <ac:spMkLst>
            <pc:docMk/>
            <pc:sldMk cId="933516121" sldId="383"/>
            <ac:spMk id="19" creationId="{EA11E2A1-6298-4C61-A6F2-B49953ADB381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10E25AE0-4320-4329-A1CA-8F0A4662ABE2}"/>
    <pc:docChg chg="modSld">
      <pc:chgData name="Ahmed  Sabbadi" userId="S::ahmed.sabbabi_nodall.io#ext#@nexteamio.onmicrosoft.com::331b9bd2-4b97-4d6b-8b32-08e0aea74af1" providerId="AD" clId="Web-{10E25AE0-4320-4329-A1CA-8F0A4662ABE2}" dt="2020-05-12T16:54:41.654" v="1" actId="1076"/>
      <pc:docMkLst>
        <pc:docMk/>
      </pc:docMkLst>
      <pc:sldChg chg="addSp delSp modSp">
        <pc:chgData name="Ahmed  Sabbadi" userId="S::ahmed.sabbabi_nodall.io#ext#@nexteamio.onmicrosoft.com::331b9bd2-4b97-4d6b-8b32-08e0aea74af1" providerId="AD" clId="Web-{10E25AE0-4320-4329-A1CA-8F0A4662ABE2}" dt="2020-05-12T16:54:41.654" v="1" actId="1076"/>
        <pc:sldMkLst>
          <pc:docMk/>
          <pc:sldMk cId="349006726" sldId="346"/>
        </pc:sldMkLst>
        <pc:spChg chg="del">
          <ac:chgData name="Ahmed  Sabbadi" userId="S::ahmed.sabbabi_nodall.io#ext#@nexteamio.onmicrosoft.com::331b9bd2-4b97-4d6b-8b32-08e0aea74af1" providerId="AD" clId="Web-{10E25AE0-4320-4329-A1CA-8F0A4662ABE2}" dt="2020-05-12T16:54:39.966" v="0"/>
          <ac:spMkLst>
            <pc:docMk/>
            <pc:sldMk cId="349006726" sldId="346"/>
            <ac:spMk id="3" creationId="{995B52FA-AA6D-4634-8DDE-9DCD2FE3A0DE}"/>
          </ac:spMkLst>
        </pc:spChg>
        <pc:picChg chg="add mod ord">
          <ac:chgData name="Ahmed  Sabbadi" userId="S::ahmed.sabbabi_nodall.io#ext#@nexteamio.onmicrosoft.com::331b9bd2-4b97-4d6b-8b32-08e0aea74af1" providerId="AD" clId="Web-{10E25AE0-4320-4329-A1CA-8F0A4662ABE2}" dt="2020-05-12T16:54:41.654" v="1" actId="1076"/>
          <ac:picMkLst>
            <pc:docMk/>
            <pc:sldMk cId="349006726" sldId="346"/>
            <ac:picMk id="2" creationId="{974D7BE8-666D-414A-B4E1-D15B027BD05E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3D6F308E-2986-4F65-8A56-729A0FFDF453}"/>
    <pc:docChg chg="addSld delSld modSld addMainMaster delMainMaster">
      <pc:chgData name="Ahmed  Sabbadi" userId="S::ahmed.sabbabi_nodall.io#ext#@nexteamio.onmicrosoft.com::331b9bd2-4b97-4d6b-8b32-08e0aea74af1" providerId="AD" clId="Web-{3D6F308E-2986-4F65-8A56-729A0FFDF453}" dt="2020-05-11T07:01:09.641" v="1280" actId="20577"/>
      <pc:docMkLst>
        <pc:docMk/>
      </pc:docMkLst>
      <pc:sldChg chg="modSp mod setBg modClrScheme chgLayout">
        <pc:chgData name="Ahmed  Sabbadi" userId="S::ahmed.sabbabi_nodall.io#ext#@nexteamio.onmicrosoft.com::331b9bd2-4b97-4d6b-8b32-08e0aea74af1" providerId="AD" clId="Web-{3D6F308E-2986-4F65-8A56-729A0FFDF453}" dt="2020-05-11T05:47:48.881" v="1130"/>
        <pc:sldMkLst>
          <pc:docMk/>
          <pc:sldMk cId="2291376163" sldId="260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291376163" sldId="260"/>
            <ac:spMk id="3" creationId="{187D0C79-3AEC-4B1C-8232-9DAD40ABDE78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3089987379" sldId="280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3089987379" sldId="280"/>
            <ac:spMk id="2" creationId="{2F56573C-2B79-434B-A785-E171208FDEBE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3089987379" sldId="280"/>
            <ac:spMk id="3" creationId="{AAACE1B5-3C28-4646-9B4A-CCDBC8C66E6A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345805386" sldId="286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345805386" sldId="286"/>
            <ac:spMk id="2" creationId="{7097EB2A-8234-401C-927E-A3650A17505E}"/>
          </ac:spMkLst>
        </pc:spChg>
      </pc:sldChg>
      <pc:sldChg chg="addSp delSp modSp mod setBg modClrScheme chgLayout">
        <pc:chgData name="Ahmed  Sabbadi" userId="S::ahmed.sabbabi_nodall.io#ext#@nexteamio.onmicrosoft.com::331b9bd2-4b97-4d6b-8b32-08e0aea74af1" providerId="AD" clId="Web-{3D6F308E-2986-4F65-8A56-729A0FFDF453}" dt="2020-05-11T05:48:40.365" v="1137"/>
        <pc:sldMkLst>
          <pc:docMk/>
          <pc:sldMk cId="3526794786" sldId="287"/>
        </pc:sldMkLst>
        <pc:spChg chg="add mod">
          <ac:chgData name="Ahmed  Sabbadi" userId="S::ahmed.sabbabi_nodall.io#ext#@nexteamio.onmicrosoft.com::331b9bd2-4b97-4d6b-8b32-08e0aea74af1" providerId="AD" clId="Web-{3D6F308E-2986-4F65-8A56-729A0FFDF453}" dt="2020-05-11T05:48:18.130" v="1135" actId="1076"/>
          <ac:spMkLst>
            <pc:docMk/>
            <pc:sldMk cId="3526794786" sldId="287"/>
            <ac:spMk id="2" creationId="{5011B682-A6D8-4424-B0B0-D3B73A111AAC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3526794786" sldId="287"/>
            <ac:spMk id="6" creationId="{A2AF1923-55D1-4BCB-B9D9-1281E20692CB}"/>
          </ac:spMkLst>
        </pc:spChg>
        <pc:spChg chg="del">
          <ac:chgData name="Ahmed  Sabbadi" userId="S::ahmed.sabbabi_nodall.io#ext#@nexteamio.onmicrosoft.com::331b9bd2-4b97-4d6b-8b32-08e0aea74af1" providerId="AD" clId="Web-{3D6F308E-2986-4F65-8A56-729A0FFDF453}" dt="2020-05-11T05:07:26.642" v="8"/>
          <ac:spMkLst>
            <pc:docMk/>
            <pc:sldMk cId="3526794786" sldId="287"/>
            <ac:spMk id="15" creationId="{3DFDB196-9A0F-4F21-B6BE-04E7D5E4F1AE}"/>
          </ac:spMkLst>
        </pc:spChg>
        <pc:spChg chg="del">
          <ac:chgData name="Ahmed  Sabbadi" userId="S::ahmed.sabbabi_nodall.io#ext#@nexteamio.onmicrosoft.com::331b9bd2-4b97-4d6b-8b32-08e0aea74af1" providerId="AD" clId="Web-{3D6F308E-2986-4F65-8A56-729A0FFDF453}" dt="2020-05-11T05:07:28.454" v="9"/>
          <ac:spMkLst>
            <pc:docMk/>
            <pc:sldMk cId="3526794786" sldId="287"/>
            <ac:spMk id="16" creationId="{B6E5BF1D-5518-4F8B-ADEE-252526B6F0D0}"/>
          </ac:spMkLst>
        </pc:spChg>
        <pc:spChg chg="del">
          <ac:chgData name="Ahmed  Sabbadi" userId="S::ahmed.sabbabi_nodall.io#ext#@nexteamio.onmicrosoft.com::331b9bd2-4b97-4d6b-8b32-08e0aea74af1" providerId="AD" clId="Web-{3D6F308E-2986-4F65-8A56-729A0FFDF453}" dt="2020-05-11T05:08:37.876" v="92"/>
          <ac:spMkLst>
            <pc:docMk/>
            <pc:sldMk cId="3526794786" sldId="287"/>
            <ac:spMk id="18" creationId="{21C6051B-D148-41F4-B5D9-11A115574D54}"/>
          </ac:spMkLst>
        </pc:spChg>
        <pc:picChg chg="del">
          <ac:chgData name="Ahmed  Sabbadi" userId="S::ahmed.sabbabi_nodall.io#ext#@nexteamio.onmicrosoft.com::331b9bd2-4b97-4d6b-8b32-08e0aea74af1" providerId="AD" clId="Web-{3D6F308E-2986-4F65-8A56-729A0FFDF453}" dt="2020-05-11T05:48:10.365" v="1134"/>
          <ac:picMkLst>
            <pc:docMk/>
            <pc:sldMk cId="3526794786" sldId="287"/>
            <ac:picMk id="17" creationId="{EC46A23F-4DA1-4C94-A447-3FE678898AF0}"/>
          </ac:picMkLst>
        </pc:pic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3921241953" sldId="288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3921241953" sldId="288"/>
            <ac:spMk id="4" creationId="{B8452657-326C-4B9D-B2CE-A2C8212E0852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7:01:09.626" v="1279" actId="20577"/>
        <pc:sldMkLst>
          <pc:docMk/>
          <pc:sldMk cId="972775539" sldId="294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972775539" sldId="294"/>
            <ac:spMk id="12" creationId="{15B99E48-44E4-4F88-86B6-56F748718BED}"/>
          </ac:spMkLst>
        </pc:spChg>
        <pc:spChg chg="mod">
          <ac:chgData name="Ahmed  Sabbadi" userId="S::ahmed.sabbabi_nodall.io#ext#@nexteamio.onmicrosoft.com::331b9bd2-4b97-4d6b-8b32-08e0aea74af1" providerId="AD" clId="Web-{3D6F308E-2986-4F65-8A56-729A0FFDF453}" dt="2020-05-11T07:01:09.626" v="1279" actId="20577"/>
          <ac:spMkLst>
            <pc:docMk/>
            <pc:sldMk cId="972775539" sldId="294"/>
            <ac:spMk id="17" creationId="{3EAC0444-834A-4262-A1B6-C9A61EC8FE51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2048429242" sldId="295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048429242" sldId="295"/>
            <ac:spMk id="9" creationId="{548F996B-31D6-4EB6-824C-35FBD13E0A71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1844515474" sldId="312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1844515474" sldId="312"/>
            <ac:spMk id="12" creationId="{B73EBE7B-5914-457F-AC44-7494C1D0AEFC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150326787" sldId="313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150326787" sldId="313"/>
            <ac:spMk id="5" creationId="{E164EC9C-EEF4-4436-807C-0C816196CA81}"/>
          </ac:spMkLst>
        </pc:spChg>
      </pc:sldChg>
      <pc:sldChg chg="addSp delSp modSp mod setBg modClrScheme chgLayout">
        <pc:chgData name="Ahmed  Sabbadi" userId="S::ahmed.sabbabi_nodall.io#ext#@nexteamio.onmicrosoft.com::331b9bd2-4b97-4d6b-8b32-08e0aea74af1" providerId="AD" clId="Web-{3D6F308E-2986-4F65-8A56-729A0FFDF453}" dt="2020-05-11T06:47:29.946" v="1210" actId="14100"/>
        <pc:sldMkLst>
          <pc:docMk/>
          <pc:sldMk cId="3850348133" sldId="320"/>
        </pc:sldMkLst>
        <pc:spChg chg="add mod">
          <ac:chgData name="Ahmed  Sabbadi" userId="S::ahmed.sabbabi_nodall.io#ext#@nexteamio.onmicrosoft.com::331b9bd2-4b97-4d6b-8b32-08e0aea74af1" providerId="AD" clId="Web-{3D6F308E-2986-4F65-8A56-729A0FFDF453}" dt="2020-05-11T06:47:29.946" v="1210" actId="14100"/>
          <ac:spMkLst>
            <pc:docMk/>
            <pc:sldMk cId="3850348133" sldId="320"/>
            <ac:spMk id="2" creationId="{52E0F495-FBF5-479B-91E3-C9CBF216B32F}"/>
          </ac:spMkLst>
        </pc:spChg>
        <pc:spChg chg="add mod">
          <ac:chgData name="Ahmed  Sabbadi" userId="S::ahmed.sabbabi_nodall.io#ext#@nexteamio.onmicrosoft.com::331b9bd2-4b97-4d6b-8b32-08e0aea74af1" providerId="AD" clId="Web-{3D6F308E-2986-4F65-8A56-729A0FFDF453}" dt="2020-05-11T06:16:49.320" v="1209" actId="1076"/>
          <ac:spMkLst>
            <pc:docMk/>
            <pc:sldMk cId="3850348133" sldId="320"/>
            <ac:spMk id="3" creationId="{302C1817-5EDE-4747-841B-38A046424A74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3850348133" sldId="320"/>
            <ac:spMk id="14" creationId="{D3D110A9-6C31-494F-864D-53AA4A4E2E56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3850348133" sldId="320"/>
            <ac:spMk id="16" creationId="{CCA8764F-5F6B-4B3D-9B3A-74B3AFE71029}"/>
          </ac:spMkLst>
        </pc:spChg>
        <pc:spChg chg="mod">
          <ac:chgData name="Ahmed  Sabbadi" userId="S::ahmed.sabbabi_nodall.io#ext#@nexteamio.onmicrosoft.com::331b9bd2-4b97-4d6b-8b32-08e0aea74af1" providerId="AD" clId="Web-{3D6F308E-2986-4F65-8A56-729A0FFDF453}" dt="2020-05-11T05:51:14.739" v="1201" actId="1076"/>
          <ac:spMkLst>
            <pc:docMk/>
            <pc:sldMk cId="3850348133" sldId="320"/>
            <ac:spMk id="23" creationId="{6928508E-32FA-4D31-A085-136605B31FD5}"/>
          </ac:spMkLst>
        </pc:spChg>
        <pc:grpChg chg="add del">
          <ac:chgData name="Ahmed  Sabbadi" userId="S::ahmed.sabbabi_nodall.io#ext#@nexteamio.onmicrosoft.com::331b9bd2-4b97-4d6b-8b32-08e0aea74af1" providerId="AD" clId="Web-{3D6F308E-2986-4F65-8A56-729A0FFDF453}" dt="2020-05-11T05:44:25.287" v="1041"/>
          <ac:grpSpMkLst>
            <pc:docMk/>
            <pc:sldMk cId="3850348133" sldId="320"/>
            <ac:grpSpMk id="25" creationId="{C83C91FE-8DC7-463F-AE02-CD7435B1AB82}"/>
          </ac:grpSpMkLst>
        </pc:gr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1777704944" sldId="322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1777704944" sldId="322"/>
            <ac:spMk id="4" creationId="{F0679345-28CA-EF43-8F8A-C502F10A1E37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1032289061" sldId="324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1032289061" sldId="324"/>
            <ac:spMk id="5" creationId="{E164EC9C-EEF4-4436-807C-0C816196CA81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4003678467" sldId="326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4003678467" sldId="326"/>
            <ac:spMk id="3" creationId="{4168FA68-FD2F-42F8-AA38-195FC8850D25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4003678467" sldId="326"/>
            <ac:spMk id="4" creationId="{F0679345-28CA-EF43-8F8A-C502F10A1E37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584136890" sldId="327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584136890" sldId="327"/>
            <ac:spMk id="3" creationId="{206EEFB6-9388-4B9C-99D3-2CCD965C98D3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584136890" sldId="327"/>
            <ac:spMk id="12" creationId="{B73EBE7B-5914-457F-AC44-7494C1D0AEFC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2638509552" sldId="328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638509552" sldId="328"/>
            <ac:spMk id="3" creationId="{206EEFB6-9388-4B9C-99D3-2CCD965C98D3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638509552" sldId="328"/>
            <ac:spMk id="12" creationId="{B73EBE7B-5914-457F-AC44-7494C1D0AEFC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2011817751" sldId="329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011817751" sldId="329"/>
            <ac:spMk id="3" creationId="{206EEFB6-9388-4B9C-99D3-2CCD965C98D3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011817751" sldId="329"/>
            <ac:spMk id="12" creationId="{B73EBE7B-5914-457F-AC44-7494C1D0AEFC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4102584862" sldId="330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4102584862" sldId="330"/>
            <ac:spMk id="9" creationId="{548F996B-31D6-4EB6-824C-35FBD13E0A71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2702537838" sldId="331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702537838" sldId="331"/>
            <ac:spMk id="2" creationId="{67266C2C-9E3F-45AE-A644-9D0010A81AF8}"/>
          </ac:spMkLst>
        </pc:spChg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702537838" sldId="331"/>
            <ac:spMk id="3" creationId="{F4607ECD-9A0E-4E19-BBFE-C00F315A8C66}"/>
          </ac:spMkLst>
        </pc:spChg>
      </pc:sldChg>
      <pc:sldChg chg="modSp mod modClrScheme chgLayout">
        <pc:chgData name="Ahmed  Sabbadi" userId="S::ahmed.sabbabi_nodall.io#ext#@nexteamio.onmicrosoft.com::331b9bd2-4b97-4d6b-8b32-08e0aea74af1" providerId="AD" clId="Web-{3D6F308E-2986-4F65-8A56-729A0FFDF453}" dt="2020-05-11T05:47:37.037" v="1128"/>
        <pc:sldMkLst>
          <pc:docMk/>
          <pc:sldMk cId="1044364021" sldId="332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1044364021" sldId="332"/>
            <ac:spMk id="12" creationId="{15B99E48-44E4-4F88-86B6-56F748718BED}"/>
          </ac:spMkLst>
        </pc:spChg>
      </pc:sldChg>
      <pc:sldChg chg="modSp add del mod replId modClrScheme chgLayout">
        <pc:chgData name="Ahmed  Sabbadi" userId="S::ahmed.sabbabi_nodall.io#ext#@nexteamio.onmicrosoft.com::331b9bd2-4b97-4d6b-8b32-08e0aea74af1" providerId="AD" clId="Web-{3D6F308E-2986-4F65-8A56-729A0FFDF453}" dt="2020-05-11T05:51:30.864" v="1202"/>
        <pc:sldMkLst>
          <pc:docMk/>
          <pc:sldMk cId="2765511047" sldId="333"/>
        </pc:sldMkLst>
        <pc:spChg chg="mod ord">
          <ac:chgData name="Ahmed  Sabbadi" userId="S::ahmed.sabbabi_nodall.io#ext#@nexteamio.onmicrosoft.com::331b9bd2-4b97-4d6b-8b32-08e0aea74af1" providerId="AD" clId="Web-{3D6F308E-2986-4F65-8A56-729A0FFDF453}" dt="2020-05-11T05:47:37.037" v="1128"/>
          <ac:spMkLst>
            <pc:docMk/>
            <pc:sldMk cId="2765511047" sldId="333"/>
            <ac:spMk id="6" creationId="{A2AF1923-55D1-4BCB-B9D9-1281E20692CB}"/>
          </ac:spMkLst>
        </pc:spChg>
      </pc:sldChg>
      <pc:sldMasterChg chg="add del addSldLayout delSldLayout modSldLayout">
        <pc:chgData name="Ahmed  Sabbadi" userId="S::ahmed.sabbabi_nodall.io#ext#@nexteamio.onmicrosoft.com::331b9bd2-4b97-4d6b-8b32-08e0aea74af1" providerId="AD" clId="Web-{3D6F308E-2986-4F65-8A56-729A0FFDF453}" dt="2020-05-11T05:47:37.037" v="1128"/>
        <pc:sldMasterMkLst>
          <pc:docMk/>
          <pc:sldMasterMk cId="2079307297" sldId="2147483660"/>
        </pc:sldMasterMkLst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1531538370" sldId="2147483661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2997684571" sldId="2147483662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2580758903" sldId="2147483663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1139094860" sldId="2147483664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2869793058" sldId="2147483665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4087105216" sldId="2147483666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3702089245" sldId="2147483667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1134349158" sldId="2147483668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2818208273" sldId="2147483669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1717875617" sldId="2147483670"/>
          </pc:sldLayoutMkLst>
        </pc:sldLayoutChg>
        <pc:sldLayoutChg chg="add del mod replId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2079307297" sldId="2147483660"/>
            <pc:sldLayoutMk cId="2271991571" sldId="2147483671"/>
          </pc:sldLayoutMkLst>
        </pc:sldLayoutChg>
      </pc:sldMasterChg>
      <pc:sldMasterChg chg="add del addSldLayout delSldLayout">
        <pc:chgData name="Ahmed  Sabbadi" userId="S::ahmed.sabbabi_nodall.io#ext#@nexteamio.onmicrosoft.com::331b9bd2-4b97-4d6b-8b32-08e0aea74af1" providerId="AD" clId="Web-{3D6F308E-2986-4F65-8A56-729A0FFDF453}" dt="2020-05-11T05:47:37.037" v="1128"/>
        <pc:sldMasterMkLst>
          <pc:docMk/>
          <pc:sldMasterMk cId="3876339060" sldId="2147483660"/>
        </pc:sldMasterMkLst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3949689825" sldId="2147483661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3298800626" sldId="2147483662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2960081334" sldId="2147483663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3077688052" sldId="2147483664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1422939743" sldId="2147483665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77974065" sldId="2147483666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79898449" sldId="2147483667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2088425253" sldId="2147483668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2914272488" sldId="2147483669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3590553130" sldId="2147483670"/>
          </pc:sldLayoutMkLst>
        </pc:sldLayoutChg>
        <pc:sldLayoutChg chg="add del">
          <pc:chgData name="Ahmed  Sabbadi" userId="S::ahmed.sabbabi_nodall.io#ext#@nexteamio.onmicrosoft.com::331b9bd2-4b97-4d6b-8b32-08e0aea74af1" providerId="AD" clId="Web-{3D6F308E-2986-4F65-8A56-729A0FFDF453}" dt="2020-05-11T05:47:37.037" v="1128"/>
          <pc:sldLayoutMkLst>
            <pc:docMk/>
            <pc:sldMasterMk cId="3876339060" sldId="2147483660"/>
            <pc:sldLayoutMk cId="3877760490" sldId="2147483671"/>
          </pc:sldLayoutMkLst>
        </pc:sldLayoutChg>
      </pc:sldMasterChg>
    </pc:docChg>
  </pc:docChgLst>
  <pc:docChgLst>
    <pc:chgData name="Ahmed  Sabbadi" userId="S::ahmed.sabbabi_nodall.io#ext#@nexteamio.onmicrosoft.com::331b9bd2-4b97-4d6b-8b32-08e0aea74af1" providerId="AD" clId="Web-{0E3C10D9-2DBC-4586-8710-B9ECDC2C262C}"/>
    <pc:docChg chg="modSld">
      <pc:chgData name="Ahmed  Sabbadi" userId="S::ahmed.sabbabi_nodall.io#ext#@nexteamio.onmicrosoft.com::331b9bd2-4b97-4d6b-8b32-08e0aea74af1" providerId="AD" clId="Web-{0E3C10D9-2DBC-4586-8710-B9ECDC2C262C}" dt="2020-05-20T11:14:26.179" v="45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0E3C10D9-2DBC-4586-8710-B9ECDC2C262C}" dt="2020-05-20T11:14:26.179" v="45" actId="20577"/>
        <pc:sldMkLst>
          <pc:docMk/>
          <pc:sldMk cId="54433471" sldId="374"/>
        </pc:sldMkLst>
        <pc:spChg chg="mod">
          <ac:chgData name="Ahmed  Sabbadi" userId="S::ahmed.sabbabi_nodall.io#ext#@nexteamio.onmicrosoft.com::331b9bd2-4b97-4d6b-8b32-08e0aea74af1" providerId="AD" clId="Web-{0E3C10D9-2DBC-4586-8710-B9ECDC2C262C}" dt="2020-05-20T11:14:26.179" v="45" actId="20577"/>
          <ac:spMkLst>
            <pc:docMk/>
            <pc:sldMk cId="54433471" sldId="374"/>
            <ac:spMk id="4" creationId="{E0452B05-E916-43DA-9678-BD7ED7D5321C}"/>
          </ac:spMkLst>
        </pc:spChg>
      </pc:sldChg>
    </pc:docChg>
  </pc:docChgLst>
  <pc:docChgLst>
    <pc:chgData name="Ahmed  Sabbadi" userId="70d804c0-32c6-4119-a960-b1f1860fc858" providerId="ADAL" clId="{76687587-A3D8-D34F-8B22-D1AC1682421A}"/>
    <pc:docChg chg="undo custSel addSld delSld modSld sldOrd">
      <pc:chgData name="Ahmed  Sabbadi" userId="70d804c0-32c6-4119-a960-b1f1860fc858" providerId="ADAL" clId="{76687587-A3D8-D34F-8B22-D1AC1682421A}" dt="2020-05-08T10:45:25.032" v="2211" actId="20577"/>
      <pc:docMkLst>
        <pc:docMk/>
      </pc:docMkLst>
      <pc:sldChg chg="add del">
        <pc:chgData name="Ahmed  Sabbadi" userId="70d804c0-32c6-4119-a960-b1f1860fc858" providerId="ADAL" clId="{76687587-A3D8-D34F-8B22-D1AC1682421A}" dt="2020-05-08T10:00:06.544" v="1254" actId="2696"/>
        <pc:sldMkLst>
          <pc:docMk/>
          <pc:sldMk cId="2526141121" sldId="262"/>
        </pc:sldMkLst>
      </pc:sldChg>
      <pc:sldChg chg="add del">
        <pc:chgData name="Ahmed  Sabbadi" userId="70d804c0-32c6-4119-a960-b1f1860fc858" providerId="ADAL" clId="{76687587-A3D8-D34F-8B22-D1AC1682421A}" dt="2020-05-08T10:00:06.531" v="1253" actId="2696"/>
        <pc:sldMkLst>
          <pc:docMk/>
          <pc:sldMk cId="3010625157" sldId="266"/>
        </pc:sldMkLst>
      </pc:sldChg>
      <pc:sldChg chg="addSp delSp modSp add del">
        <pc:chgData name="Ahmed  Sabbadi" userId="70d804c0-32c6-4119-a960-b1f1860fc858" providerId="ADAL" clId="{76687587-A3D8-D34F-8B22-D1AC1682421A}" dt="2020-05-08T09:53:39.543" v="1210" actId="2696"/>
        <pc:sldMkLst>
          <pc:docMk/>
          <pc:sldMk cId="638255405" sldId="267"/>
        </pc:sldMkLst>
        <pc:spChg chg="del">
          <ac:chgData name="Ahmed  Sabbadi" userId="70d804c0-32c6-4119-a960-b1f1860fc858" providerId="ADAL" clId="{76687587-A3D8-D34F-8B22-D1AC1682421A}" dt="2020-05-08T09:49:45.670" v="1144" actId="478"/>
          <ac:spMkLst>
            <pc:docMk/>
            <pc:sldMk cId="638255405" sldId="267"/>
            <ac:spMk id="2" creationId="{33696E46-02FF-44DE-88E5-2FDFFA7C7D6E}"/>
          </ac:spMkLst>
        </pc:spChg>
        <pc:spChg chg="mod">
          <ac:chgData name="Ahmed  Sabbadi" userId="70d804c0-32c6-4119-a960-b1f1860fc858" providerId="ADAL" clId="{76687587-A3D8-D34F-8B22-D1AC1682421A}" dt="2020-05-08T09:50:10.444" v="1155" actId="20577"/>
          <ac:spMkLst>
            <pc:docMk/>
            <pc:sldMk cId="638255405" sldId="267"/>
            <ac:spMk id="4" creationId="{229F1F0B-B461-4460-B01F-A1BDC49C5794}"/>
          </ac:spMkLst>
        </pc:spChg>
        <pc:spChg chg="add del mod">
          <ac:chgData name="Ahmed  Sabbadi" userId="70d804c0-32c6-4119-a960-b1f1860fc858" providerId="ADAL" clId="{76687587-A3D8-D34F-8B22-D1AC1682421A}" dt="2020-05-08T09:49:48.994" v="1145" actId="478"/>
          <ac:spMkLst>
            <pc:docMk/>
            <pc:sldMk cId="638255405" sldId="267"/>
            <ac:spMk id="6" creationId="{E807BA7E-DF35-FC49-9A3A-243E15D3D087}"/>
          </ac:spMkLst>
        </pc:spChg>
        <pc:spChg chg="add mod">
          <ac:chgData name="Ahmed  Sabbadi" userId="70d804c0-32c6-4119-a960-b1f1860fc858" providerId="ADAL" clId="{76687587-A3D8-D34F-8B22-D1AC1682421A}" dt="2020-05-08T09:49:49.500" v="1146"/>
          <ac:spMkLst>
            <pc:docMk/>
            <pc:sldMk cId="638255405" sldId="267"/>
            <ac:spMk id="15" creationId="{0445539A-FEFE-BF42-99DC-53A12EAD0D96}"/>
          </ac:spMkLst>
        </pc:spChg>
      </pc:sldChg>
      <pc:sldChg chg="del">
        <pc:chgData name="Ahmed  Sabbadi" userId="70d804c0-32c6-4119-a960-b1f1860fc858" providerId="ADAL" clId="{76687587-A3D8-D34F-8B22-D1AC1682421A}" dt="2020-05-08T08:58:45.576" v="2" actId="2696"/>
        <pc:sldMkLst>
          <pc:docMk/>
          <pc:sldMk cId="4024031071" sldId="276"/>
        </pc:sldMkLst>
      </pc:sldChg>
      <pc:sldChg chg="modSp">
        <pc:chgData name="Ahmed  Sabbadi" userId="70d804c0-32c6-4119-a960-b1f1860fc858" providerId="ADAL" clId="{76687587-A3D8-D34F-8B22-D1AC1682421A}" dt="2020-05-08T10:01:14.812" v="1312" actId="20577"/>
        <pc:sldMkLst>
          <pc:docMk/>
          <pc:sldMk cId="3089987379" sldId="280"/>
        </pc:sldMkLst>
        <pc:spChg chg="mod">
          <ac:chgData name="Ahmed  Sabbadi" userId="70d804c0-32c6-4119-a960-b1f1860fc858" providerId="ADAL" clId="{76687587-A3D8-D34F-8B22-D1AC1682421A}" dt="2020-05-08T10:01:14.812" v="1312" actId="20577"/>
          <ac:spMkLst>
            <pc:docMk/>
            <pc:sldMk cId="3089987379" sldId="280"/>
            <ac:spMk id="2" creationId="{2F56573C-2B79-434B-A785-E171208FDEBE}"/>
          </ac:spMkLst>
        </pc:spChg>
        <pc:spChg chg="mod">
          <ac:chgData name="Ahmed  Sabbadi" userId="70d804c0-32c6-4119-a960-b1f1860fc858" providerId="ADAL" clId="{76687587-A3D8-D34F-8B22-D1AC1682421A}" dt="2020-05-08T09:54:51.091" v="1232" actId="20577"/>
          <ac:spMkLst>
            <pc:docMk/>
            <pc:sldMk cId="3089987379" sldId="280"/>
            <ac:spMk id="3" creationId="{AAACE1B5-3C28-4646-9B4A-CCDBC8C66E6A}"/>
          </ac:spMkLst>
        </pc:spChg>
      </pc:sldChg>
      <pc:sldChg chg="del">
        <pc:chgData name="Ahmed  Sabbadi" userId="70d804c0-32c6-4119-a960-b1f1860fc858" providerId="ADAL" clId="{76687587-A3D8-D34F-8B22-D1AC1682421A}" dt="2020-05-08T08:59:02.867" v="3" actId="2696"/>
        <pc:sldMkLst>
          <pc:docMk/>
          <pc:sldMk cId="2709026316" sldId="285"/>
        </pc:sldMkLst>
      </pc:sldChg>
      <pc:sldChg chg="modSp">
        <pc:chgData name="Ahmed  Sabbadi" userId="70d804c0-32c6-4119-a960-b1f1860fc858" providerId="ADAL" clId="{76687587-A3D8-D34F-8B22-D1AC1682421A}" dt="2020-05-08T10:01:10.837" v="1303" actId="20577"/>
        <pc:sldMkLst>
          <pc:docMk/>
          <pc:sldMk cId="345805386" sldId="286"/>
        </pc:sldMkLst>
        <pc:spChg chg="mod">
          <ac:chgData name="Ahmed  Sabbadi" userId="70d804c0-32c6-4119-a960-b1f1860fc858" providerId="ADAL" clId="{76687587-A3D8-D34F-8B22-D1AC1682421A}" dt="2020-05-08T10:01:10.837" v="1303" actId="20577"/>
          <ac:spMkLst>
            <pc:docMk/>
            <pc:sldMk cId="345805386" sldId="286"/>
            <ac:spMk id="2" creationId="{7097EB2A-8234-401C-927E-A3650A17505E}"/>
          </ac:spMkLst>
        </pc:spChg>
        <pc:spChg chg="mod">
          <ac:chgData name="Ahmed  Sabbadi" userId="70d804c0-32c6-4119-a960-b1f1860fc858" providerId="ADAL" clId="{76687587-A3D8-D34F-8B22-D1AC1682421A}" dt="2020-05-08T09:59:55.520" v="1252" actId="5793"/>
          <ac:spMkLst>
            <pc:docMk/>
            <pc:sldMk cId="345805386" sldId="286"/>
            <ac:spMk id="3" creationId="{DF12C928-C4A2-4A3D-8AEF-407F6B873BF3}"/>
          </ac:spMkLst>
        </pc:spChg>
      </pc:sldChg>
      <pc:sldChg chg="modSp">
        <pc:chgData name="Ahmed  Sabbadi" userId="70d804c0-32c6-4119-a960-b1f1860fc858" providerId="ADAL" clId="{76687587-A3D8-D34F-8B22-D1AC1682421A}" dt="2020-05-08T10:00:51.721" v="1267" actId="20577"/>
        <pc:sldMkLst>
          <pc:docMk/>
          <pc:sldMk cId="3526794786" sldId="287"/>
        </pc:sldMkLst>
        <pc:spChg chg="mod">
          <ac:chgData name="Ahmed  Sabbadi" userId="70d804c0-32c6-4119-a960-b1f1860fc858" providerId="ADAL" clId="{76687587-A3D8-D34F-8B22-D1AC1682421A}" dt="2020-05-08T10:00:51.721" v="1267" actId="20577"/>
          <ac:spMkLst>
            <pc:docMk/>
            <pc:sldMk cId="3526794786" sldId="287"/>
            <ac:spMk id="6" creationId="{A2AF1923-55D1-4BCB-B9D9-1281E20692CB}"/>
          </ac:spMkLst>
        </pc:spChg>
      </pc:sldChg>
      <pc:sldChg chg="modSp">
        <pc:chgData name="Ahmed  Sabbadi" userId="70d804c0-32c6-4119-a960-b1f1860fc858" providerId="ADAL" clId="{76687587-A3D8-D34F-8B22-D1AC1682421A}" dt="2020-05-08T09:51:50.853" v="1158" actId="14100"/>
        <pc:sldMkLst>
          <pc:docMk/>
          <pc:sldMk cId="3921241953" sldId="288"/>
        </pc:sldMkLst>
        <pc:picChg chg="mod">
          <ac:chgData name="Ahmed  Sabbadi" userId="70d804c0-32c6-4119-a960-b1f1860fc858" providerId="ADAL" clId="{76687587-A3D8-D34F-8B22-D1AC1682421A}" dt="2020-05-08T09:51:50.853" v="1158" actId="14100"/>
          <ac:picMkLst>
            <pc:docMk/>
            <pc:sldMk cId="3921241953" sldId="288"/>
            <ac:picMk id="7" creationId="{CA88A99C-0D26-4BEA-9B68-AA64CE89392F}"/>
          </ac:picMkLst>
        </pc:picChg>
      </pc:sldChg>
      <pc:sldChg chg="add del">
        <pc:chgData name="Ahmed  Sabbadi" userId="70d804c0-32c6-4119-a960-b1f1860fc858" providerId="ADAL" clId="{76687587-A3D8-D34F-8B22-D1AC1682421A}" dt="2020-05-08T10:02:29.869" v="1403" actId="2696"/>
        <pc:sldMkLst>
          <pc:docMk/>
          <pc:sldMk cId="2293415199" sldId="289"/>
        </pc:sldMkLst>
      </pc:sldChg>
      <pc:sldChg chg="del">
        <pc:chgData name="Ahmed  Sabbadi" userId="70d804c0-32c6-4119-a960-b1f1860fc858" providerId="ADAL" clId="{76687587-A3D8-D34F-8B22-D1AC1682421A}" dt="2020-05-08T08:59:08.151" v="4" actId="2696"/>
        <pc:sldMkLst>
          <pc:docMk/>
          <pc:sldMk cId="4198371197" sldId="290"/>
        </pc:sldMkLst>
      </pc:sldChg>
      <pc:sldChg chg="modSp">
        <pc:chgData name="Ahmed  Sabbadi" userId="70d804c0-32c6-4119-a960-b1f1860fc858" providerId="ADAL" clId="{76687587-A3D8-D34F-8B22-D1AC1682421A}" dt="2020-05-08T10:02:05.469" v="1379" actId="20577"/>
        <pc:sldMkLst>
          <pc:docMk/>
          <pc:sldMk cId="2299096054" sldId="292"/>
        </pc:sldMkLst>
        <pc:spChg chg="mod">
          <ac:chgData name="Ahmed  Sabbadi" userId="70d804c0-32c6-4119-a960-b1f1860fc858" providerId="ADAL" clId="{76687587-A3D8-D34F-8B22-D1AC1682421A}" dt="2020-05-08T10:02:05.469" v="1379" actId="20577"/>
          <ac:spMkLst>
            <pc:docMk/>
            <pc:sldMk cId="2299096054" sldId="292"/>
            <ac:spMk id="9" creationId="{F1509149-86BF-49B2-9D8F-6FB8E0FF03EE}"/>
          </ac:spMkLst>
        </pc:spChg>
      </pc:sldChg>
      <pc:sldChg chg="modSp">
        <pc:chgData name="Ahmed  Sabbadi" userId="70d804c0-32c6-4119-a960-b1f1860fc858" providerId="ADAL" clId="{76687587-A3D8-D34F-8B22-D1AC1682421A}" dt="2020-05-08T10:01:01.981" v="1285" actId="20577"/>
        <pc:sldMkLst>
          <pc:docMk/>
          <pc:sldMk cId="3809912932" sldId="293"/>
        </pc:sldMkLst>
        <pc:spChg chg="mod">
          <ac:chgData name="Ahmed  Sabbadi" userId="70d804c0-32c6-4119-a960-b1f1860fc858" providerId="ADAL" clId="{76687587-A3D8-D34F-8B22-D1AC1682421A}" dt="2020-05-08T09:46:45.175" v="1125" actId="20577"/>
          <ac:spMkLst>
            <pc:docMk/>
            <pc:sldMk cId="3809912932" sldId="293"/>
            <ac:spMk id="3" creationId="{8496EC3F-5071-4765-8FA6-75E36CBE5A0E}"/>
          </ac:spMkLst>
        </pc:spChg>
        <pc:spChg chg="mod">
          <ac:chgData name="Ahmed  Sabbadi" userId="70d804c0-32c6-4119-a960-b1f1860fc858" providerId="ADAL" clId="{76687587-A3D8-D34F-8B22-D1AC1682421A}" dt="2020-05-08T10:01:01.981" v="1285" actId="20577"/>
          <ac:spMkLst>
            <pc:docMk/>
            <pc:sldMk cId="3809912932" sldId="293"/>
            <ac:spMk id="12" creationId="{15B99E48-44E4-4F88-86B6-56F748718BED}"/>
          </ac:spMkLst>
        </pc:spChg>
      </pc:sldChg>
      <pc:sldChg chg="modSp">
        <pc:chgData name="Ahmed  Sabbadi" userId="70d804c0-32c6-4119-a960-b1f1860fc858" providerId="ADAL" clId="{76687587-A3D8-D34F-8B22-D1AC1682421A}" dt="2020-05-08T10:00:57.567" v="1276" actId="20577"/>
        <pc:sldMkLst>
          <pc:docMk/>
          <pc:sldMk cId="972775539" sldId="294"/>
        </pc:sldMkLst>
        <pc:spChg chg="mod">
          <ac:chgData name="Ahmed  Sabbadi" userId="70d804c0-32c6-4119-a960-b1f1860fc858" providerId="ADAL" clId="{76687587-A3D8-D34F-8B22-D1AC1682421A}" dt="2020-05-08T09:10:18.048" v="364" actId="14100"/>
          <ac:spMkLst>
            <pc:docMk/>
            <pc:sldMk cId="972775539" sldId="294"/>
            <ac:spMk id="3" creationId="{8496EC3F-5071-4765-8FA6-75E36CBE5A0E}"/>
          </ac:spMkLst>
        </pc:spChg>
        <pc:spChg chg="mod">
          <ac:chgData name="Ahmed  Sabbadi" userId="70d804c0-32c6-4119-a960-b1f1860fc858" providerId="ADAL" clId="{76687587-A3D8-D34F-8B22-D1AC1682421A}" dt="2020-05-08T10:00:57.567" v="1276" actId="20577"/>
          <ac:spMkLst>
            <pc:docMk/>
            <pc:sldMk cId="972775539" sldId="294"/>
            <ac:spMk id="12" creationId="{15B99E48-44E4-4F88-86B6-56F748718BED}"/>
          </ac:spMkLst>
        </pc:spChg>
      </pc:sldChg>
      <pc:sldChg chg="ord">
        <pc:chgData name="Ahmed  Sabbadi" userId="70d804c0-32c6-4119-a960-b1f1860fc858" providerId="ADAL" clId="{76687587-A3D8-D34F-8B22-D1AC1682421A}" dt="2020-05-08T08:57:44.849" v="0"/>
        <pc:sldMkLst>
          <pc:docMk/>
          <pc:sldMk cId="1079364949" sldId="300"/>
        </pc:sldMkLst>
      </pc:sldChg>
      <pc:sldChg chg="del">
        <pc:chgData name="Ahmed  Sabbadi" userId="70d804c0-32c6-4119-a960-b1f1860fc858" providerId="ADAL" clId="{76687587-A3D8-D34F-8B22-D1AC1682421A}" dt="2020-05-08T09:52:09.586" v="1159" actId="2696"/>
        <pc:sldMkLst>
          <pc:docMk/>
          <pc:sldMk cId="70775089" sldId="302"/>
        </pc:sldMkLst>
      </pc:sldChg>
      <pc:sldChg chg="del">
        <pc:chgData name="Ahmed  Sabbadi" userId="70d804c0-32c6-4119-a960-b1f1860fc858" providerId="ADAL" clId="{76687587-A3D8-D34F-8B22-D1AC1682421A}" dt="2020-05-08T09:51:25.729" v="1157" actId="2696"/>
        <pc:sldMkLst>
          <pc:docMk/>
          <pc:sldMk cId="4185457231" sldId="304"/>
        </pc:sldMkLst>
      </pc:sldChg>
      <pc:sldChg chg="modSp">
        <pc:chgData name="Ahmed  Sabbadi" userId="70d804c0-32c6-4119-a960-b1f1860fc858" providerId="ADAL" clId="{76687587-A3D8-D34F-8B22-D1AC1682421A}" dt="2020-05-08T10:04:42.110" v="1439" actId="20577"/>
        <pc:sldMkLst>
          <pc:docMk/>
          <pc:sldMk cId="532471980" sldId="310"/>
        </pc:sldMkLst>
        <pc:spChg chg="mod">
          <ac:chgData name="Ahmed  Sabbadi" userId="70d804c0-32c6-4119-a960-b1f1860fc858" providerId="ADAL" clId="{76687587-A3D8-D34F-8B22-D1AC1682421A}" dt="2020-05-08T10:02:10.388" v="1390" actId="20577"/>
          <ac:spMkLst>
            <pc:docMk/>
            <pc:sldMk cId="532471980" sldId="310"/>
            <ac:spMk id="26" creationId="{8D0C2AEE-C616-489E-AD63-27605576E4A0}"/>
          </ac:spMkLst>
        </pc:spChg>
        <pc:graphicFrameChg chg="modGraphic">
          <ac:chgData name="Ahmed  Sabbadi" userId="70d804c0-32c6-4119-a960-b1f1860fc858" providerId="ADAL" clId="{76687587-A3D8-D34F-8B22-D1AC1682421A}" dt="2020-05-08T10:04:42.110" v="1439" actId="20577"/>
          <ac:graphicFrameMkLst>
            <pc:docMk/>
            <pc:sldMk cId="532471980" sldId="310"/>
            <ac:graphicFrameMk id="5" creationId="{1CAB2CFC-A935-4734-AA14-FCB8FAA0CDF9}"/>
          </ac:graphicFrameMkLst>
        </pc:graphicFrameChg>
      </pc:sldChg>
      <pc:sldChg chg="modSp">
        <pc:chgData name="Ahmed  Sabbadi" userId="70d804c0-32c6-4119-a960-b1f1860fc858" providerId="ADAL" clId="{76687587-A3D8-D34F-8B22-D1AC1682421A}" dt="2020-05-08T10:02:22.319" v="1401" actId="20577"/>
        <pc:sldMkLst>
          <pc:docMk/>
          <pc:sldMk cId="1844515474" sldId="312"/>
        </pc:sldMkLst>
        <pc:spChg chg="mod">
          <ac:chgData name="Ahmed  Sabbadi" userId="70d804c0-32c6-4119-a960-b1f1860fc858" providerId="ADAL" clId="{76687587-A3D8-D34F-8B22-D1AC1682421A}" dt="2020-05-08T10:02:22.319" v="1401" actId="20577"/>
          <ac:spMkLst>
            <pc:docMk/>
            <pc:sldMk cId="1844515474" sldId="312"/>
            <ac:spMk id="12" creationId="{B73EBE7B-5914-457F-AC44-7494C1D0AEFC}"/>
          </ac:spMkLst>
        </pc:spChg>
      </pc:sldChg>
      <pc:sldChg chg="modSp">
        <pc:chgData name="Ahmed  Sabbadi" userId="70d804c0-32c6-4119-a960-b1f1860fc858" providerId="ADAL" clId="{76687587-A3D8-D34F-8B22-D1AC1682421A}" dt="2020-05-08T10:02:01.637" v="1368" actId="20577"/>
        <pc:sldMkLst>
          <pc:docMk/>
          <pc:sldMk cId="544891746" sldId="314"/>
        </pc:sldMkLst>
        <pc:spChg chg="mod">
          <ac:chgData name="Ahmed  Sabbadi" userId="70d804c0-32c6-4119-a960-b1f1860fc858" providerId="ADAL" clId="{76687587-A3D8-D34F-8B22-D1AC1682421A}" dt="2020-05-08T10:02:01.637" v="1368" actId="20577"/>
          <ac:spMkLst>
            <pc:docMk/>
            <pc:sldMk cId="544891746" sldId="314"/>
            <ac:spMk id="4" creationId="{4E5CBD9A-4F8B-4BD6-BF28-7AEA44152219}"/>
          </ac:spMkLst>
        </pc:spChg>
      </pc:sldChg>
      <pc:sldChg chg="ord">
        <pc:chgData name="Ahmed  Sabbadi" userId="70d804c0-32c6-4119-a960-b1f1860fc858" providerId="ADAL" clId="{76687587-A3D8-D34F-8B22-D1AC1682421A}" dt="2020-05-08T08:57:44.849" v="0"/>
        <pc:sldMkLst>
          <pc:docMk/>
          <pc:sldMk cId="251672917" sldId="315"/>
        </pc:sldMkLst>
      </pc:sldChg>
      <pc:sldChg chg="modSp">
        <pc:chgData name="Ahmed  Sabbadi" userId="70d804c0-32c6-4119-a960-b1f1860fc858" providerId="ADAL" clId="{76687587-A3D8-D34F-8B22-D1AC1682421A}" dt="2020-05-08T10:01:56.539" v="1357" actId="20577"/>
        <pc:sldMkLst>
          <pc:docMk/>
          <pc:sldMk cId="3763268880" sldId="316"/>
        </pc:sldMkLst>
        <pc:spChg chg="mod">
          <ac:chgData name="Ahmed  Sabbadi" userId="70d804c0-32c6-4119-a960-b1f1860fc858" providerId="ADAL" clId="{76687587-A3D8-D34F-8B22-D1AC1682421A}" dt="2020-05-08T10:01:56.539" v="1357" actId="20577"/>
          <ac:spMkLst>
            <pc:docMk/>
            <pc:sldMk cId="3763268880" sldId="316"/>
            <ac:spMk id="2" creationId="{78EB46F0-567D-4A95-8296-8EFC4ADDBDF6}"/>
          </ac:spMkLst>
        </pc:spChg>
        <pc:spChg chg="mod">
          <ac:chgData name="Ahmed  Sabbadi" userId="70d804c0-32c6-4119-a960-b1f1860fc858" providerId="ADAL" clId="{76687587-A3D8-D34F-8B22-D1AC1682421A}" dt="2020-05-08T10:01:49.322" v="1354" actId="20577"/>
          <ac:spMkLst>
            <pc:docMk/>
            <pc:sldMk cId="3763268880" sldId="316"/>
            <ac:spMk id="4" creationId="{4E5CBD9A-4F8B-4BD6-BF28-7AEA44152219}"/>
          </ac:spMkLst>
        </pc:spChg>
      </pc:sldChg>
      <pc:sldChg chg="ord">
        <pc:chgData name="Ahmed  Sabbadi" userId="70d804c0-32c6-4119-a960-b1f1860fc858" providerId="ADAL" clId="{76687587-A3D8-D34F-8B22-D1AC1682421A}" dt="2020-05-08T08:57:44.849" v="0"/>
        <pc:sldMkLst>
          <pc:docMk/>
          <pc:sldMk cId="1336541475" sldId="318"/>
        </pc:sldMkLst>
      </pc:sldChg>
      <pc:sldChg chg="del">
        <pc:chgData name="Ahmed  Sabbadi" userId="70d804c0-32c6-4119-a960-b1f1860fc858" providerId="ADAL" clId="{76687587-A3D8-D34F-8B22-D1AC1682421A}" dt="2020-05-08T08:57:50.973" v="1" actId="2696"/>
        <pc:sldMkLst>
          <pc:docMk/>
          <pc:sldMk cId="1395627032" sldId="319"/>
        </pc:sldMkLst>
      </pc:sldChg>
      <pc:sldChg chg="addSp delSp modSp">
        <pc:chgData name="Ahmed  Sabbadi" userId="70d804c0-32c6-4119-a960-b1f1860fc858" providerId="ADAL" clId="{76687587-A3D8-D34F-8B22-D1AC1682421A}" dt="2020-05-08T10:00:41.867" v="1264" actId="20577"/>
        <pc:sldMkLst>
          <pc:docMk/>
          <pc:sldMk cId="3850348133" sldId="320"/>
        </pc:sldMkLst>
        <pc:spChg chg="del">
          <ac:chgData name="Ahmed  Sabbadi" userId="70d804c0-32c6-4119-a960-b1f1860fc858" providerId="ADAL" clId="{76687587-A3D8-D34F-8B22-D1AC1682421A}" dt="2020-05-08T09:07:11.564" v="172" actId="478"/>
          <ac:spMkLst>
            <pc:docMk/>
            <pc:sldMk cId="3850348133" sldId="320"/>
            <ac:spMk id="2" creationId="{BB338B47-2216-4F24-87FB-59CE4756CF3E}"/>
          </ac:spMkLst>
        </pc:spChg>
        <pc:spChg chg="add del mod">
          <ac:chgData name="Ahmed  Sabbadi" userId="70d804c0-32c6-4119-a960-b1f1860fc858" providerId="ADAL" clId="{76687587-A3D8-D34F-8B22-D1AC1682421A}" dt="2020-05-08T09:07:14.705" v="175" actId="478"/>
          <ac:spMkLst>
            <pc:docMk/>
            <pc:sldMk cId="3850348133" sldId="320"/>
            <ac:spMk id="4" creationId="{A7FD5488-C16C-8A4D-93DA-0202974AB800}"/>
          </ac:spMkLst>
        </pc:spChg>
        <pc:spChg chg="add del mod">
          <ac:chgData name="Ahmed  Sabbadi" userId="70d804c0-32c6-4119-a960-b1f1860fc858" providerId="ADAL" clId="{76687587-A3D8-D34F-8B22-D1AC1682421A}" dt="2020-05-08T09:31:30.420" v="666" actId="478"/>
          <ac:spMkLst>
            <pc:docMk/>
            <pc:sldMk cId="3850348133" sldId="320"/>
            <ac:spMk id="5" creationId="{344CDE9A-B019-9748-A7D1-E9AA69718B72}"/>
          </ac:spMkLst>
        </pc:spChg>
        <pc:spChg chg="add mod">
          <ac:chgData name="Ahmed  Sabbadi" userId="70d804c0-32c6-4119-a960-b1f1860fc858" providerId="ADAL" clId="{76687587-A3D8-D34F-8B22-D1AC1682421A}" dt="2020-05-08T09:39:52.096" v="1110" actId="14100"/>
          <ac:spMkLst>
            <pc:docMk/>
            <pc:sldMk cId="3850348133" sldId="320"/>
            <ac:spMk id="6" creationId="{566E115F-3655-2142-A434-AFDBB641D59B}"/>
          </ac:spMkLst>
        </pc:spChg>
        <pc:spChg chg="add del mod">
          <ac:chgData name="Ahmed  Sabbadi" userId="70d804c0-32c6-4119-a960-b1f1860fc858" providerId="ADAL" clId="{76687587-A3D8-D34F-8B22-D1AC1682421A}" dt="2020-05-08T09:07:16.575" v="176" actId="478"/>
          <ac:spMkLst>
            <pc:docMk/>
            <pc:sldMk cId="3850348133" sldId="320"/>
            <ac:spMk id="13" creationId="{660EE085-1C54-9847-A840-2EC5D8A3231E}"/>
          </ac:spMkLst>
        </pc:spChg>
        <pc:spChg chg="add mod">
          <ac:chgData name="Ahmed  Sabbadi" userId="70d804c0-32c6-4119-a960-b1f1860fc858" providerId="ADAL" clId="{76687587-A3D8-D34F-8B22-D1AC1682421A}" dt="2020-05-08T10:00:41.867" v="1264" actId="20577"/>
          <ac:spMkLst>
            <pc:docMk/>
            <pc:sldMk cId="3850348133" sldId="320"/>
            <ac:spMk id="14" creationId="{D3D110A9-6C31-494F-864D-53AA4A4E2E56}"/>
          </ac:spMkLst>
        </pc:spChg>
      </pc:sldChg>
      <pc:sldChg chg="delSp modSp add del">
        <pc:chgData name="Ahmed  Sabbadi" userId="70d804c0-32c6-4119-a960-b1f1860fc858" providerId="ADAL" clId="{76687587-A3D8-D34F-8B22-D1AC1682421A}" dt="2020-05-08T10:01:07.145" v="1294" actId="20577"/>
        <pc:sldMkLst>
          <pc:docMk/>
          <pc:sldMk cId="774798116" sldId="321"/>
        </pc:sldMkLst>
        <pc:spChg chg="mod">
          <ac:chgData name="Ahmed  Sabbadi" userId="70d804c0-32c6-4119-a960-b1f1860fc858" providerId="ADAL" clId="{76687587-A3D8-D34F-8B22-D1AC1682421A}" dt="2020-05-08T09:52:57.341" v="1196" actId="1035"/>
          <ac:spMkLst>
            <pc:docMk/>
            <pc:sldMk cId="774798116" sldId="321"/>
            <ac:spMk id="4" creationId="{229F1F0B-B461-4460-B01F-A1BDC49C5794}"/>
          </ac:spMkLst>
        </pc:spChg>
        <pc:spChg chg="mod">
          <ac:chgData name="Ahmed  Sabbadi" userId="70d804c0-32c6-4119-a960-b1f1860fc858" providerId="ADAL" clId="{76687587-A3D8-D34F-8B22-D1AC1682421A}" dt="2020-05-08T09:52:57.341" v="1196" actId="1035"/>
          <ac:spMkLst>
            <pc:docMk/>
            <pc:sldMk cId="774798116" sldId="321"/>
            <ac:spMk id="11" creationId="{36426BE0-3709-4983-BFBC-54FC00A6FDFB}"/>
          </ac:spMkLst>
        </pc:spChg>
        <pc:spChg chg="mod">
          <ac:chgData name="Ahmed  Sabbadi" userId="70d804c0-32c6-4119-a960-b1f1860fc858" providerId="ADAL" clId="{76687587-A3D8-D34F-8B22-D1AC1682421A}" dt="2020-05-08T09:52:57.341" v="1196" actId="1035"/>
          <ac:spMkLst>
            <pc:docMk/>
            <pc:sldMk cId="774798116" sldId="321"/>
            <ac:spMk id="12" creationId="{5ED5F926-DE22-4752-8CF2-66BC9DC09782}"/>
          </ac:spMkLst>
        </pc:spChg>
        <pc:spChg chg="mod">
          <ac:chgData name="Ahmed  Sabbadi" userId="70d804c0-32c6-4119-a960-b1f1860fc858" providerId="ADAL" clId="{76687587-A3D8-D34F-8B22-D1AC1682421A}" dt="2020-05-08T09:52:57.341" v="1196" actId="1035"/>
          <ac:spMkLst>
            <pc:docMk/>
            <pc:sldMk cId="774798116" sldId="321"/>
            <ac:spMk id="14" creationId="{C8251D21-FD57-40A2-B786-DC1F64401A2D}"/>
          </ac:spMkLst>
        </pc:spChg>
        <pc:spChg chg="mod">
          <ac:chgData name="Ahmed  Sabbadi" userId="70d804c0-32c6-4119-a960-b1f1860fc858" providerId="ADAL" clId="{76687587-A3D8-D34F-8B22-D1AC1682421A}" dt="2020-05-08T10:01:07.145" v="1294" actId="20577"/>
          <ac:spMkLst>
            <pc:docMk/>
            <pc:sldMk cId="774798116" sldId="321"/>
            <ac:spMk id="15" creationId="{0445539A-FEFE-BF42-99DC-53A12EAD0D96}"/>
          </ac:spMkLst>
        </pc:spChg>
        <pc:spChg chg="del mod">
          <ac:chgData name="Ahmed  Sabbadi" userId="70d804c0-32c6-4119-a960-b1f1860fc858" providerId="ADAL" clId="{76687587-A3D8-D34F-8B22-D1AC1682421A}" dt="2020-05-08T09:53:02.683" v="1205" actId="478"/>
          <ac:spMkLst>
            <pc:docMk/>
            <pc:sldMk cId="774798116" sldId="321"/>
            <ac:spMk id="16" creationId="{671E16B5-A0BD-0D44-86DA-F93BEB1BD632}"/>
          </ac:spMkLst>
        </pc:spChg>
        <pc:spChg chg="mod">
          <ac:chgData name="Ahmed  Sabbadi" userId="70d804c0-32c6-4119-a960-b1f1860fc858" providerId="ADAL" clId="{76687587-A3D8-D34F-8B22-D1AC1682421A}" dt="2020-05-08T09:52:57.341" v="1196" actId="1035"/>
          <ac:spMkLst>
            <pc:docMk/>
            <pc:sldMk cId="774798116" sldId="321"/>
            <ac:spMk id="26" creationId="{DCC552D5-5CCC-4040-9BD2-847C4EF1D1CC}"/>
          </ac:spMkLst>
        </pc:spChg>
        <pc:spChg chg="mod">
          <ac:chgData name="Ahmed  Sabbadi" userId="70d804c0-32c6-4119-a960-b1f1860fc858" providerId="ADAL" clId="{76687587-A3D8-D34F-8B22-D1AC1682421A}" dt="2020-05-08T09:53:14.916" v="1207" actId="20577"/>
          <ac:spMkLst>
            <pc:docMk/>
            <pc:sldMk cId="774798116" sldId="321"/>
            <ac:spMk id="27" creationId="{533FF4E0-F8AA-441C-967D-3C6DF5951DDC}"/>
          </ac:spMkLst>
        </pc:spChg>
        <pc:picChg chg="mod">
          <ac:chgData name="Ahmed  Sabbadi" userId="70d804c0-32c6-4119-a960-b1f1860fc858" providerId="ADAL" clId="{76687587-A3D8-D34F-8B22-D1AC1682421A}" dt="2020-05-08T09:52:57.341" v="1196" actId="1035"/>
          <ac:picMkLst>
            <pc:docMk/>
            <pc:sldMk cId="774798116" sldId="321"/>
            <ac:picMk id="3" creationId="{1E0D77AF-A81A-4D8B-A101-9450481675A9}"/>
          </ac:picMkLst>
        </pc:picChg>
      </pc:sldChg>
      <pc:sldChg chg="addSp delSp modSp add">
        <pc:chgData name="Ahmed  Sabbadi" userId="70d804c0-32c6-4119-a960-b1f1860fc858" providerId="ADAL" clId="{76687587-A3D8-D34F-8B22-D1AC1682421A}" dt="2020-05-08T10:44:13.991" v="2172" actId="20577"/>
        <pc:sldMkLst>
          <pc:docMk/>
          <pc:sldMk cId="1777704944" sldId="322"/>
        </pc:sldMkLst>
        <pc:spChg chg="del">
          <ac:chgData name="Ahmed  Sabbadi" userId="70d804c0-32c6-4119-a960-b1f1860fc858" providerId="ADAL" clId="{76687587-A3D8-D34F-8B22-D1AC1682421A}" dt="2020-05-08T10:05:39.384" v="1442" actId="478"/>
          <ac:spMkLst>
            <pc:docMk/>
            <pc:sldMk cId="1777704944" sldId="322"/>
            <ac:spMk id="2" creationId="{90D633BF-6BC3-B64E-9C36-9E201DE394D1}"/>
          </ac:spMkLst>
        </pc:spChg>
        <pc:spChg chg="del">
          <ac:chgData name="Ahmed  Sabbadi" userId="70d804c0-32c6-4119-a960-b1f1860fc858" providerId="ADAL" clId="{76687587-A3D8-D34F-8B22-D1AC1682421A}" dt="2020-05-08T10:05:38.170" v="1441" actId="478"/>
          <ac:spMkLst>
            <pc:docMk/>
            <pc:sldMk cId="1777704944" sldId="322"/>
            <ac:spMk id="3" creationId="{86E6BACD-0591-4B46-BCF6-BDBFF7237072}"/>
          </ac:spMkLst>
        </pc:spChg>
        <pc:spChg chg="add mod">
          <ac:chgData name="Ahmed  Sabbadi" userId="70d804c0-32c6-4119-a960-b1f1860fc858" providerId="ADAL" clId="{76687587-A3D8-D34F-8B22-D1AC1682421A}" dt="2020-05-08T10:05:47.742" v="1459" actId="20577"/>
          <ac:spMkLst>
            <pc:docMk/>
            <pc:sldMk cId="1777704944" sldId="322"/>
            <ac:spMk id="4" creationId="{F0679345-28CA-EF43-8F8A-C502F10A1E37}"/>
          </ac:spMkLst>
        </pc:spChg>
        <pc:spChg chg="add del mod">
          <ac:chgData name="Ahmed  Sabbadi" userId="70d804c0-32c6-4119-a960-b1f1860fc858" providerId="ADAL" clId="{76687587-A3D8-D34F-8B22-D1AC1682421A}" dt="2020-05-08T10:38:31.746" v="1893" actId="20577"/>
          <ac:spMkLst>
            <pc:docMk/>
            <pc:sldMk cId="1777704944" sldId="322"/>
            <ac:spMk id="5" creationId="{54391859-A69B-A541-8895-7B680BA0C59C}"/>
          </ac:spMkLst>
        </pc:spChg>
        <pc:spChg chg="add mod">
          <ac:chgData name="Ahmed  Sabbadi" userId="70d804c0-32c6-4119-a960-b1f1860fc858" providerId="ADAL" clId="{76687587-A3D8-D34F-8B22-D1AC1682421A}" dt="2020-05-08T10:34:54.079" v="1863" actId="120"/>
          <ac:spMkLst>
            <pc:docMk/>
            <pc:sldMk cId="1777704944" sldId="322"/>
            <ac:spMk id="10" creationId="{E124C289-0352-104D-ADAC-2DC80D2AC6B2}"/>
          </ac:spMkLst>
        </pc:spChg>
        <pc:spChg chg="add mod">
          <ac:chgData name="Ahmed  Sabbadi" userId="70d804c0-32c6-4119-a960-b1f1860fc858" providerId="ADAL" clId="{76687587-A3D8-D34F-8B22-D1AC1682421A}" dt="2020-05-08T10:44:13.991" v="2172" actId="20577"/>
          <ac:spMkLst>
            <pc:docMk/>
            <pc:sldMk cId="1777704944" sldId="322"/>
            <ac:spMk id="11" creationId="{6CFC6A8D-0E3C-2B40-9A5D-2BB6F6BB34EA}"/>
          </ac:spMkLst>
        </pc:spChg>
        <pc:picChg chg="add del mod">
          <ac:chgData name="Ahmed  Sabbadi" userId="70d804c0-32c6-4119-a960-b1f1860fc858" providerId="ADAL" clId="{76687587-A3D8-D34F-8B22-D1AC1682421A}" dt="2020-05-08T10:08:40.375" v="1468" actId="478"/>
          <ac:picMkLst>
            <pc:docMk/>
            <pc:sldMk cId="1777704944" sldId="322"/>
            <ac:picMk id="6" creationId="{518C7A38-4A77-C64E-9BC5-DE6BD99BEE89}"/>
          </ac:picMkLst>
        </pc:picChg>
        <pc:picChg chg="add del mod">
          <ac:chgData name="Ahmed  Sabbadi" userId="70d804c0-32c6-4119-a960-b1f1860fc858" providerId="ADAL" clId="{76687587-A3D8-D34F-8B22-D1AC1682421A}" dt="2020-05-08T10:08:38.049" v="1467" actId="478"/>
          <ac:picMkLst>
            <pc:docMk/>
            <pc:sldMk cId="1777704944" sldId="322"/>
            <ac:picMk id="7" creationId="{9D8CBE5B-B608-034B-ADF8-877D06B02665}"/>
          </ac:picMkLst>
        </pc:picChg>
        <pc:picChg chg="add del mod">
          <ac:chgData name="Ahmed  Sabbadi" userId="70d804c0-32c6-4119-a960-b1f1860fc858" providerId="ADAL" clId="{76687587-A3D8-D34F-8B22-D1AC1682421A}" dt="2020-05-08T10:08:36.066" v="1466" actId="478"/>
          <ac:picMkLst>
            <pc:docMk/>
            <pc:sldMk cId="1777704944" sldId="322"/>
            <ac:picMk id="8" creationId="{CF3B3EC5-F528-214D-A1F8-4C70238AB930}"/>
          </ac:picMkLst>
        </pc:picChg>
        <pc:picChg chg="add del mod">
          <ac:chgData name="Ahmed  Sabbadi" userId="70d804c0-32c6-4119-a960-b1f1860fc858" providerId="ADAL" clId="{76687587-A3D8-D34F-8B22-D1AC1682421A}" dt="2020-05-08T10:08:34.813" v="1465" actId="478"/>
          <ac:picMkLst>
            <pc:docMk/>
            <pc:sldMk cId="1777704944" sldId="322"/>
            <ac:picMk id="9" creationId="{9AFEFB14-5141-0F4B-864D-CC7886C553F4}"/>
          </ac:picMkLst>
        </pc:picChg>
      </pc:sldChg>
      <pc:sldChg chg="delSp modSp add">
        <pc:chgData name="Ahmed  Sabbadi" userId="70d804c0-32c6-4119-a960-b1f1860fc858" providerId="ADAL" clId="{76687587-A3D8-D34F-8B22-D1AC1682421A}" dt="2020-05-08T10:45:25.032" v="2211" actId="20577"/>
        <pc:sldMkLst>
          <pc:docMk/>
          <pc:sldMk cId="2301563284" sldId="323"/>
        </pc:sldMkLst>
        <pc:spChg chg="mod">
          <ac:chgData name="Ahmed  Sabbadi" userId="70d804c0-32c6-4119-a960-b1f1860fc858" providerId="ADAL" clId="{76687587-A3D8-D34F-8B22-D1AC1682421A}" dt="2020-05-08T10:45:19.215" v="2201" actId="20577"/>
          <ac:spMkLst>
            <pc:docMk/>
            <pc:sldMk cId="2301563284" sldId="323"/>
            <ac:spMk id="5" creationId="{54391859-A69B-A541-8895-7B680BA0C59C}"/>
          </ac:spMkLst>
        </pc:spChg>
        <pc:spChg chg="mod">
          <ac:chgData name="Ahmed  Sabbadi" userId="70d804c0-32c6-4119-a960-b1f1860fc858" providerId="ADAL" clId="{76687587-A3D8-D34F-8B22-D1AC1682421A}" dt="2020-05-08T10:45:25.032" v="2211" actId="20577"/>
          <ac:spMkLst>
            <pc:docMk/>
            <pc:sldMk cId="2301563284" sldId="323"/>
            <ac:spMk id="10" creationId="{E124C289-0352-104D-ADAC-2DC80D2AC6B2}"/>
          </ac:spMkLst>
        </pc:spChg>
        <pc:spChg chg="del">
          <ac:chgData name="Ahmed  Sabbadi" userId="70d804c0-32c6-4119-a960-b1f1860fc858" providerId="ADAL" clId="{76687587-A3D8-D34F-8B22-D1AC1682421A}" dt="2020-05-08T10:41:25.071" v="1992" actId="478"/>
          <ac:spMkLst>
            <pc:docMk/>
            <pc:sldMk cId="2301563284" sldId="323"/>
            <ac:spMk id="11" creationId="{6CFC6A8D-0E3C-2B40-9A5D-2BB6F6BB34EA}"/>
          </ac:spMkLst>
        </pc:spChg>
      </pc:sldChg>
    </pc:docChg>
  </pc:docChgLst>
  <pc:docChgLst>
    <pc:chgData name="Ahmed  Sabbadi" userId="70d804c0-32c6-4119-a960-b1f1860fc858" providerId="ADAL" clId="{CAC2170C-E3ED-F54B-A570-26D4CC054920}"/>
    <pc:docChg chg="undo redo custSel modSld">
      <pc:chgData name="Ahmed  Sabbadi" userId="70d804c0-32c6-4119-a960-b1f1860fc858" providerId="ADAL" clId="{CAC2170C-E3ED-F54B-A570-26D4CC054920}" dt="2020-05-25T14:12:17.068" v="481"/>
      <pc:docMkLst>
        <pc:docMk/>
      </pc:docMkLst>
      <pc:sldChg chg="modSp">
        <pc:chgData name="Ahmed  Sabbadi" userId="70d804c0-32c6-4119-a960-b1f1860fc858" providerId="ADAL" clId="{CAC2170C-E3ED-F54B-A570-26D4CC054920}" dt="2020-05-25T13:36:15.034" v="339" actId="20577"/>
        <pc:sldMkLst>
          <pc:docMk/>
          <pc:sldMk cId="3089987379" sldId="280"/>
        </pc:sldMkLst>
        <pc:spChg chg="mod">
          <ac:chgData name="Ahmed  Sabbadi" userId="70d804c0-32c6-4119-a960-b1f1860fc858" providerId="ADAL" clId="{CAC2170C-E3ED-F54B-A570-26D4CC054920}" dt="2020-05-25T13:36:15.034" v="339" actId="20577"/>
          <ac:spMkLst>
            <pc:docMk/>
            <pc:sldMk cId="3089987379" sldId="280"/>
            <ac:spMk id="16" creationId="{870EF058-C222-B647-996C-DC62CF2ABC62}"/>
          </ac:spMkLst>
        </pc:spChg>
      </pc:sldChg>
      <pc:sldChg chg="modSp">
        <pc:chgData name="Ahmed  Sabbadi" userId="70d804c0-32c6-4119-a960-b1f1860fc858" providerId="ADAL" clId="{CAC2170C-E3ED-F54B-A570-26D4CC054920}" dt="2020-05-25T13:16:48.679" v="92" actId="14100"/>
        <pc:sldMkLst>
          <pc:docMk/>
          <pc:sldMk cId="2931837406" sldId="373"/>
        </pc:sldMkLst>
        <pc:spChg chg="mod">
          <ac:chgData name="Ahmed  Sabbadi" userId="70d804c0-32c6-4119-a960-b1f1860fc858" providerId="ADAL" clId="{CAC2170C-E3ED-F54B-A570-26D4CC054920}" dt="2020-05-25T13:16:48.679" v="92" actId="14100"/>
          <ac:spMkLst>
            <pc:docMk/>
            <pc:sldMk cId="2931837406" sldId="373"/>
            <ac:spMk id="13" creationId="{30F865D0-D84C-441D-A6EA-8AAE588C0F15}"/>
          </ac:spMkLst>
        </pc:spChg>
      </pc:sldChg>
      <pc:sldChg chg="modSp">
        <pc:chgData name="Ahmed  Sabbadi" userId="70d804c0-32c6-4119-a960-b1f1860fc858" providerId="ADAL" clId="{CAC2170C-E3ED-F54B-A570-26D4CC054920}" dt="2020-05-25T13:25:47.205" v="94" actId="20577"/>
        <pc:sldMkLst>
          <pc:docMk/>
          <pc:sldMk cId="35147842" sldId="376"/>
        </pc:sldMkLst>
        <pc:spChg chg="mod">
          <ac:chgData name="Ahmed  Sabbadi" userId="70d804c0-32c6-4119-a960-b1f1860fc858" providerId="ADAL" clId="{CAC2170C-E3ED-F54B-A570-26D4CC054920}" dt="2020-05-25T13:25:47.205" v="94" actId="20577"/>
          <ac:spMkLst>
            <pc:docMk/>
            <pc:sldMk cId="35147842" sldId="376"/>
            <ac:spMk id="105" creationId="{DE2576BC-876B-4144-8727-96FAD8E41534}"/>
          </ac:spMkLst>
        </pc:spChg>
      </pc:sldChg>
      <pc:sldChg chg="addSp delSp modSp">
        <pc:chgData name="Ahmed  Sabbadi" userId="70d804c0-32c6-4119-a960-b1f1860fc858" providerId="ADAL" clId="{CAC2170C-E3ED-F54B-A570-26D4CC054920}" dt="2020-05-25T14:03:25.765" v="350" actId="165"/>
        <pc:sldMkLst>
          <pc:docMk/>
          <pc:sldMk cId="3392766525" sldId="381"/>
        </pc:sldMkLst>
        <pc:spChg chg="mod topLvl">
          <ac:chgData name="Ahmed  Sabbadi" userId="70d804c0-32c6-4119-a960-b1f1860fc858" providerId="ADAL" clId="{CAC2170C-E3ED-F54B-A570-26D4CC054920}" dt="2020-05-25T14:03:25.765" v="350" actId="165"/>
          <ac:spMkLst>
            <pc:docMk/>
            <pc:sldMk cId="3392766525" sldId="381"/>
            <ac:spMk id="15" creationId="{E99C9932-F66C-48A4-AFC0-48368DF0D2CA}"/>
          </ac:spMkLst>
        </pc:spChg>
        <pc:spChg chg="mod topLvl">
          <ac:chgData name="Ahmed  Sabbadi" userId="70d804c0-32c6-4119-a960-b1f1860fc858" providerId="ADAL" clId="{CAC2170C-E3ED-F54B-A570-26D4CC054920}" dt="2020-05-25T14:03:25.765" v="350" actId="165"/>
          <ac:spMkLst>
            <pc:docMk/>
            <pc:sldMk cId="3392766525" sldId="381"/>
            <ac:spMk id="17" creationId="{C29B0D41-C92B-484B-9687-5D9B31C025A9}"/>
          </ac:spMkLst>
        </pc:spChg>
        <pc:spChg chg="mod topLvl">
          <ac:chgData name="Ahmed  Sabbadi" userId="70d804c0-32c6-4119-a960-b1f1860fc858" providerId="ADAL" clId="{CAC2170C-E3ED-F54B-A570-26D4CC054920}" dt="2020-05-25T14:03:25.765" v="350" actId="165"/>
          <ac:spMkLst>
            <pc:docMk/>
            <pc:sldMk cId="3392766525" sldId="381"/>
            <ac:spMk id="19" creationId="{192E29F2-5996-4F02-B608-EACF3F8D28CD}"/>
          </ac:spMkLst>
        </pc:spChg>
        <pc:spChg chg="mod topLvl">
          <ac:chgData name="Ahmed  Sabbadi" userId="70d804c0-32c6-4119-a960-b1f1860fc858" providerId="ADAL" clId="{CAC2170C-E3ED-F54B-A570-26D4CC054920}" dt="2020-05-25T14:03:25.765" v="350" actId="165"/>
          <ac:spMkLst>
            <pc:docMk/>
            <pc:sldMk cId="3392766525" sldId="381"/>
            <ac:spMk id="24" creationId="{28938B5A-4D47-4522-989C-0B4F2A0996AB}"/>
          </ac:spMkLst>
        </pc:spChg>
        <pc:grpChg chg="add del mod">
          <ac:chgData name="Ahmed  Sabbadi" userId="70d804c0-32c6-4119-a960-b1f1860fc858" providerId="ADAL" clId="{CAC2170C-E3ED-F54B-A570-26D4CC054920}" dt="2020-05-25T14:03:25.765" v="350" actId="165"/>
          <ac:grpSpMkLst>
            <pc:docMk/>
            <pc:sldMk cId="3392766525" sldId="381"/>
            <ac:grpSpMk id="2" creationId="{BE07ABD6-20D5-4FD9-BD55-F1BE75AF28D5}"/>
          </ac:grpSpMkLst>
        </pc:grpChg>
      </pc:sldChg>
      <pc:sldChg chg="modSp">
        <pc:chgData name="Ahmed  Sabbadi" userId="70d804c0-32c6-4119-a960-b1f1860fc858" providerId="ADAL" clId="{CAC2170C-E3ED-F54B-A570-26D4CC054920}" dt="2020-05-25T14:12:17.068" v="481"/>
        <pc:sldMkLst>
          <pc:docMk/>
          <pc:sldMk cId="933516121" sldId="383"/>
        </pc:sldMkLst>
        <pc:spChg chg="mod">
          <ac:chgData name="Ahmed  Sabbadi" userId="70d804c0-32c6-4119-a960-b1f1860fc858" providerId="ADAL" clId="{CAC2170C-E3ED-F54B-A570-26D4CC054920}" dt="2020-05-25T14:03:53.458" v="356" actId="1076"/>
          <ac:spMkLst>
            <pc:docMk/>
            <pc:sldMk cId="933516121" sldId="383"/>
            <ac:spMk id="8" creationId="{156F9AB1-66BA-416F-AF46-01C6D1ABC39E}"/>
          </ac:spMkLst>
        </pc:spChg>
        <pc:spChg chg="mod">
          <ac:chgData name="Ahmed  Sabbadi" userId="70d804c0-32c6-4119-a960-b1f1860fc858" providerId="ADAL" clId="{CAC2170C-E3ED-F54B-A570-26D4CC054920}" dt="2020-05-25T14:12:17.068" v="481"/>
          <ac:spMkLst>
            <pc:docMk/>
            <pc:sldMk cId="933516121" sldId="383"/>
            <ac:spMk id="26" creationId="{F69BD69A-3122-D340-9691-A028CD132293}"/>
          </ac:spMkLst>
        </pc:spChg>
        <pc:spChg chg="mod">
          <ac:chgData name="Ahmed  Sabbadi" userId="70d804c0-32c6-4119-a960-b1f1860fc858" providerId="ADAL" clId="{CAC2170C-E3ED-F54B-A570-26D4CC054920}" dt="2020-05-25T14:10:54.255" v="475" actId="1076"/>
          <ac:spMkLst>
            <pc:docMk/>
            <pc:sldMk cId="933516121" sldId="383"/>
            <ac:spMk id="32" creationId="{33312200-7EF6-4AD1-91A5-2BD53EDD7C3E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0D8A2284-8DD7-4EEE-81DC-32B631D2F234}"/>
    <pc:docChg chg="modSld">
      <pc:chgData name="Ahmed  Sabbadi" userId="S::ahmed.sabbabi_nodall.io#ext#@nexteamio.onmicrosoft.com::331b9bd2-4b97-4d6b-8b32-08e0aea74af1" providerId="AD" clId="Web-{0D8A2284-8DD7-4EEE-81DC-32B631D2F234}" dt="2020-05-20T15:56:45.208" v="93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0D8A2284-8DD7-4EEE-81DC-32B631D2F234}" dt="2020-05-20T15:50:49.395" v="57" actId="1076"/>
        <pc:sldMkLst>
          <pc:docMk/>
          <pc:sldMk cId="349006726" sldId="346"/>
        </pc:sldMkLst>
        <pc:spChg chg="mod">
          <ac:chgData name="Ahmed  Sabbadi" userId="S::ahmed.sabbabi_nodall.io#ext#@nexteamio.onmicrosoft.com::331b9bd2-4b97-4d6b-8b32-08e0aea74af1" providerId="AD" clId="Web-{0D8A2284-8DD7-4EEE-81DC-32B631D2F234}" dt="2020-05-20T15:50:37.379" v="55"/>
          <ac:spMkLst>
            <pc:docMk/>
            <pc:sldMk cId="349006726" sldId="346"/>
            <ac:spMk id="13" creationId="{2A39A398-1BBC-4FCD-B59F-218A754799B2}"/>
          </ac:spMkLst>
        </pc:spChg>
        <pc:spChg chg="mod">
          <ac:chgData name="Ahmed  Sabbadi" userId="S::ahmed.sabbabi_nodall.io#ext#@nexteamio.onmicrosoft.com::331b9bd2-4b97-4d6b-8b32-08e0aea74af1" providerId="AD" clId="Web-{0D8A2284-8DD7-4EEE-81DC-32B631D2F234}" dt="2020-05-20T15:50:49.395" v="57" actId="1076"/>
          <ac:spMkLst>
            <pc:docMk/>
            <pc:sldMk cId="349006726" sldId="346"/>
            <ac:spMk id="18" creationId="{42AF69DB-B888-4E44-84F3-340866541506}"/>
          </ac:spMkLst>
        </pc:spChg>
      </pc:sldChg>
      <pc:sldChg chg="modSp">
        <pc:chgData name="Ahmed  Sabbadi" userId="S::ahmed.sabbabi_nodall.io#ext#@nexteamio.onmicrosoft.com::331b9bd2-4b97-4d6b-8b32-08e0aea74af1" providerId="AD" clId="Web-{0D8A2284-8DD7-4EEE-81DC-32B631D2F234}" dt="2020-05-20T15:56:45.208" v="92" actId="20577"/>
        <pc:sldMkLst>
          <pc:docMk/>
          <pc:sldMk cId="2931837406" sldId="373"/>
        </pc:sldMkLst>
        <pc:spChg chg="mod">
          <ac:chgData name="Ahmed  Sabbadi" userId="S::ahmed.sabbabi_nodall.io#ext#@nexteamio.onmicrosoft.com::331b9bd2-4b97-4d6b-8b32-08e0aea74af1" providerId="AD" clId="Web-{0D8A2284-8DD7-4EEE-81DC-32B631D2F234}" dt="2020-05-20T15:56:09.849" v="60" actId="20577"/>
          <ac:spMkLst>
            <pc:docMk/>
            <pc:sldMk cId="2931837406" sldId="373"/>
            <ac:spMk id="13" creationId="{30F865D0-D84C-441D-A6EA-8AAE588C0F15}"/>
          </ac:spMkLst>
        </pc:spChg>
        <pc:spChg chg="mod">
          <ac:chgData name="Ahmed  Sabbadi" userId="S::ahmed.sabbabi_nodall.io#ext#@nexteamio.onmicrosoft.com::331b9bd2-4b97-4d6b-8b32-08e0aea74af1" providerId="AD" clId="Web-{0D8A2284-8DD7-4EEE-81DC-32B631D2F234}" dt="2020-05-20T15:56:45.208" v="92" actId="20577"/>
          <ac:spMkLst>
            <pc:docMk/>
            <pc:sldMk cId="2931837406" sldId="373"/>
            <ac:spMk id="29" creationId="{04732433-192B-4138-B47E-E26692EC7675}"/>
          </ac:spMkLst>
        </pc:spChg>
      </pc:sldChg>
      <pc:sldChg chg="modSp">
        <pc:chgData name="Ahmed  Sabbadi" userId="S::ahmed.sabbabi_nodall.io#ext#@nexteamio.onmicrosoft.com::331b9bd2-4b97-4d6b-8b32-08e0aea74af1" providerId="AD" clId="Web-{0D8A2284-8DD7-4EEE-81DC-32B631D2F234}" dt="2020-05-20T15:50:19.785" v="50" actId="20577"/>
        <pc:sldMkLst>
          <pc:docMk/>
          <pc:sldMk cId="1932785051" sldId="378"/>
        </pc:sldMkLst>
        <pc:spChg chg="mod">
          <ac:chgData name="Ahmed  Sabbadi" userId="S::ahmed.sabbabi_nodall.io#ext#@nexteamio.onmicrosoft.com::331b9bd2-4b97-4d6b-8b32-08e0aea74af1" providerId="AD" clId="Web-{0D8A2284-8DD7-4EEE-81DC-32B631D2F234}" dt="2020-05-20T15:50:19.785" v="50" actId="20577"/>
          <ac:spMkLst>
            <pc:docMk/>
            <pc:sldMk cId="1932785051" sldId="378"/>
            <ac:spMk id="3" creationId="{D1D68B07-7F9B-4503-B6B8-066DE0D1B0A5}"/>
          </ac:spMkLst>
        </pc:spChg>
      </pc:sldChg>
      <pc:sldChg chg="modSp">
        <pc:chgData name="Ahmed  Sabbadi" userId="S::ahmed.sabbabi_nodall.io#ext#@nexteamio.onmicrosoft.com::331b9bd2-4b97-4d6b-8b32-08e0aea74af1" providerId="AD" clId="Web-{0D8A2284-8DD7-4EEE-81DC-32B631D2F234}" dt="2020-05-20T15:48:50.519" v="3" actId="20577"/>
        <pc:sldMkLst>
          <pc:docMk/>
          <pc:sldMk cId="2860592937" sldId="384"/>
        </pc:sldMkLst>
        <pc:spChg chg="mod">
          <ac:chgData name="Ahmed  Sabbadi" userId="S::ahmed.sabbabi_nodall.io#ext#@nexteamio.onmicrosoft.com::331b9bd2-4b97-4d6b-8b32-08e0aea74af1" providerId="AD" clId="Web-{0D8A2284-8DD7-4EEE-81DC-32B631D2F234}" dt="2020-05-20T15:48:50.519" v="3" actId="20577"/>
          <ac:spMkLst>
            <pc:docMk/>
            <pc:sldMk cId="2860592937" sldId="384"/>
            <ac:spMk id="6" creationId="{0E608AC9-92E9-46C1-9849-969688914839}"/>
          </ac:spMkLst>
        </pc:spChg>
      </pc:sldChg>
    </pc:docChg>
  </pc:docChgLst>
  <pc:docChgLst>
    <pc:chgData name="Juan Coll Soler" userId="76f29f96-a77f-4610-b877-c87639bea5ae" providerId="ADAL" clId="{6DE01D16-4E5B-46EA-955E-9CBB303CB7B7}"/>
    <pc:docChg chg="undo custSel modSld">
      <pc:chgData name="Juan Coll Soler" userId="76f29f96-a77f-4610-b877-c87639bea5ae" providerId="ADAL" clId="{6DE01D16-4E5B-46EA-955E-9CBB303CB7B7}" dt="2020-05-18T15:19:04.020" v="35"/>
      <pc:docMkLst>
        <pc:docMk/>
      </pc:docMkLst>
      <pc:sldChg chg="addSp modSp mod">
        <pc:chgData name="Juan Coll Soler" userId="76f29f96-a77f-4610-b877-c87639bea5ae" providerId="ADAL" clId="{6DE01D16-4E5B-46EA-955E-9CBB303CB7B7}" dt="2020-05-18T15:19:04.020" v="35"/>
        <pc:sldMkLst>
          <pc:docMk/>
          <pc:sldMk cId="2503835957" sldId="344"/>
        </pc:sldMkLst>
        <pc:spChg chg="mod">
          <ac:chgData name="Juan Coll Soler" userId="76f29f96-a77f-4610-b877-c87639bea5ae" providerId="ADAL" clId="{6DE01D16-4E5B-46EA-955E-9CBB303CB7B7}" dt="2020-05-18T14:47:17.182" v="9" actId="1076"/>
          <ac:spMkLst>
            <pc:docMk/>
            <pc:sldMk cId="2503835957" sldId="344"/>
            <ac:spMk id="6" creationId="{0E608AC9-92E9-46C1-9849-969688914839}"/>
          </ac:spMkLst>
        </pc:spChg>
        <pc:picChg chg="add mod">
          <ac:chgData name="Juan Coll Soler" userId="76f29f96-a77f-4610-b877-c87639bea5ae" providerId="ADAL" clId="{6DE01D16-4E5B-46EA-955E-9CBB303CB7B7}" dt="2020-05-18T15:19:04.020" v="35"/>
          <ac:picMkLst>
            <pc:docMk/>
            <pc:sldMk cId="2503835957" sldId="344"/>
            <ac:picMk id="7" creationId="{2FF82212-D4DE-4369-ADE2-252DCB09A810}"/>
          </ac:picMkLst>
        </pc:picChg>
      </pc:sldChg>
      <pc:sldChg chg="addSp modSp">
        <pc:chgData name="Juan Coll Soler" userId="76f29f96-a77f-4610-b877-c87639bea5ae" providerId="ADAL" clId="{6DE01D16-4E5B-46EA-955E-9CBB303CB7B7}" dt="2020-05-18T15:18:50.745" v="30"/>
        <pc:sldMkLst>
          <pc:docMk/>
          <pc:sldMk cId="2449201115" sldId="345"/>
        </pc:sldMkLst>
        <pc:picChg chg="add mod">
          <ac:chgData name="Juan Coll Soler" userId="76f29f96-a77f-4610-b877-c87639bea5ae" providerId="ADAL" clId="{6DE01D16-4E5B-46EA-955E-9CBB303CB7B7}" dt="2020-05-18T15:18:50.745" v="30"/>
          <ac:picMkLst>
            <pc:docMk/>
            <pc:sldMk cId="2449201115" sldId="345"/>
            <ac:picMk id="10" creationId="{AE66C3FC-BE81-476E-83E1-57547A64E02D}"/>
          </ac:picMkLst>
        </pc:picChg>
      </pc:sldChg>
      <pc:sldChg chg="addSp modSp">
        <pc:chgData name="Juan Coll Soler" userId="76f29f96-a77f-4610-b877-c87639bea5ae" providerId="ADAL" clId="{6DE01D16-4E5B-46EA-955E-9CBB303CB7B7}" dt="2020-05-18T15:18:57.814" v="32"/>
        <pc:sldMkLst>
          <pc:docMk/>
          <pc:sldMk cId="349006726" sldId="346"/>
        </pc:sldMkLst>
        <pc:picChg chg="add mod">
          <ac:chgData name="Juan Coll Soler" userId="76f29f96-a77f-4610-b877-c87639bea5ae" providerId="ADAL" clId="{6DE01D16-4E5B-46EA-955E-9CBB303CB7B7}" dt="2020-05-18T15:18:57.814" v="32"/>
          <ac:picMkLst>
            <pc:docMk/>
            <pc:sldMk cId="349006726" sldId="346"/>
            <ac:picMk id="14" creationId="{AE7E570B-8AEF-4F5D-8119-24315C32B129}"/>
          </ac:picMkLst>
        </pc:picChg>
      </pc:sldChg>
      <pc:sldChg chg="addSp modSp">
        <pc:chgData name="Juan Coll Soler" userId="76f29f96-a77f-4610-b877-c87639bea5ae" providerId="ADAL" clId="{6DE01D16-4E5B-46EA-955E-9CBB303CB7B7}" dt="2020-05-18T15:18:55.796" v="31"/>
        <pc:sldMkLst>
          <pc:docMk/>
          <pc:sldMk cId="1595128120" sldId="347"/>
        </pc:sldMkLst>
        <pc:picChg chg="add mod">
          <ac:chgData name="Juan Coll Soler" userId="76f29f96-a77f-4610-b877-c87639bea5ae" providerId="ADAL" clId="{6DE01D16-4E5B-46EA-955E-9CBB303CB7B7}" dt="2020-05-18T15:18:55.796" v="31"/>
          <ac:picMkLst>
            <pc:docMk/>
            <pc:sldMk cId="1595128120" sldId="347"/>
            <ac:picMk id="8" creationId="{F72FB357-5E0C-43C7-A210-5DA6D6505190}"/>
          </ac:picMkLst>
        </pc:picChg>
      </pc:sldChg>
      <pc:sldChg chg="addSp modSp mod">
        <pc:chgData name="Juan Coll Soler" userId="76f29f96-a77f-4610-b877-c87639bea5ae" providerId="ADAL" clId="{6DE01D16-4E5B-46EA-955E-9CBB303CB7B7}" dt="2020-05-18T15:18:32.405" v="25"/>
        <pc:sldMkLst>
          <pc:docMk/>
          <pc:sldMk cId="112467898" sldId="359"/>
        </pc:sldMkLst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7" creationId="{1C412F0D-32FE-4D76-B060-F84DB5AAA57F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16" creationId="{B689CD30-2BB2-4337-8C55-26E41C9203F3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17" creationId="{65867079-8AB1-BF4B-8F23-650011C44647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20" creationId="{C9675B4E-3916-4715-A80B-25BFA7C9354C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21" creationId="{09E0C2C5-B619-FF43-8134-333F7ABFF62D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24" creationId="{7209FC53-8ECD-4E67-A56D-F8394EE2A0BF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29" creationId="{63898052-DE6D-024B-9587-FF1111B95DA2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30" creationId="{D37AAD0D-C447-9E41-B3EC-3C9C4FBA62CC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33" creationId="{1211C214-D749-1D4A-9F3D-EBCDF0B02F95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34" creationId="{4B987359-6E09-1841-B825-ECB362FBC2C3}"/>
          </ac:spMkLst>
        </pc:spChg>
        <pc:spChg chg="mod">
          <ac:chgData name="Juan Coll Soler" userId="76f29f96-a77f-4610-b877-c87639bea5ae" providerId="ADAL" clId="{6DE01D16-4E5B-46EA-955E-9CBB303CB7B7}" dt="2020-05-18T15:18:26.240" v="24" actId="1076"/>
          <ac:spMkLst>
            <pc:docMk/>
            <pc:sldMk cId="112467898" sldId="359"/>
            <ac:spMk id="35" creationId="{A014A9A2-5ECD-1B4B-AA3A-1C91B9018712}"/>
          </ac:spMkLst>
        </pc:spChg>
        <pc:picChg chg="add mod">
          <ac:chgData name="Juan Coll Soler" userId="76f29f96-a77f-4610-b877-c87639bea5ae" providerId="ADAL" clId="{6DE01D16-4E5B-46EA-955E-9CBB303CB7B7}" dt="2020-05-18T15:18:32.405" v="25"/>
          <ac:picMkLst>
            <pc:docMk/>
            <pc:sldMk cId="112467898" sldId="359"/>
            <ac:picMk id="25" creationId="{79393667-D355-4535-A90F-A6B3CCA9D798}"/>
          </ac:picMkLst>
        </pc:picChg>
        <pc:cxnChg chg="mod">
          <ac:chgData name="Juan Coll Soler" userId="76f29f96-a77f-4610-b877-c87639bea5ae" providerId="ADAL" clId="{6DE01D16-4E5B-46EA-955E-9CBB303CB7B7}" dt="2020-05-18T15:18:26.240" v="24" actId="1076"/>
          <ac:cxnSpMkLst>
            <pc:docMk/>
            <pc:sldMk cId="112467898" sldId="359"/>
            <ac:cxnSpMk id="4" creationId="{473171FF-19B9-4B0D-8FB6-3F2069F1BD71}"/>
          </ac:cxnSpMkLst>
        </pc:cxnChg>
        <pc:cxnChg chg="mod">
          <ac:chgData name="Juan Coll Soler" userId="76f29f96-a77f-4610-b877-c87639bea5ae" providerId="ADAL" clId="{6DE01D16-4E5B-46EA-955E-9CBB303CB7B7}" dt="2020-05-18T15:18:26.240" v="24" actId="1076"/>
          <ac:cxnSpMkLst>
            <pc:docMk/>
            <pc:sldMk cId="112467898" sldId="359"/>
            <ac:cxnSpMk id="15" creationId="{972CE6F3-C284-41D6-96C7-277EE7616FB5}"/>
          </ac:cxnSpMkLst>
        </pc:cxnChg>
        <pc:cxnChg chg="mod">
          <ac:chgData name="Juan Coll Soler" userId="76f29f96-a77f-4610-b877-c87639bea5ae" providerId="ADAL" clId="{6DE01D16-4E5B-46EA-955E-9CBB303CB7B7}" dt="2020-05-18T15:18:26.240" v="24" actId="1076"/>
          <ac:cxnSpMkLst>
            <pc:docMk/>
            <pc:sldMk cId="112467898" sldId="359"/>
            <ac:cxnSpMk id="18" creationId="{378EB0AC-ECEF-4596-A7FB-F39DA56DC2B4}"/>
          </ac:cxnSpMkLst>
        </pc:cxnChg>
        <pc:cxnChg chg="mod">
          <ac:chgData name="Juan Coll Soler" userId="76f29f96-a77f-4610-b877-c87639bea5ae" providerId="ADAL" clId="{6DE01D16-4E5B-46EA-955E-9CBB303CB7B7}" dt="2020-05-18T15:18:26.240" v="24" actId="1076"/>
          <ac:cxnSpMkLst>
            <pc:docMk/>
            <pc:sldMk cId="112467898" sldId="359"/>
            <ac:cxnSpMk id="19" creationId="{92D02B9B-40DF-4745-BBEA-C140A2FB6B9C}"/>
          </ac:cxnSpMkLst>
        </pc:cxnChg>
        <pc:cxnChg chg="mod">
          <ac:chgData name="Juan Coll Soler" userId="76f29f96-a77f-4610-b877-c87639bea5ae" providerId="ADAL" clId="{6DE01D16-4E5B-46EA-955E-9CBB303CB7B7}" dt="2020-05-18T15:18:26.240" v="24" actId="1076"/>
          <ac:cxnSpMkLst>
            <pc:docMk/>
            <pc:sldMk cId="112467898" sldId="359"/>
            <ac:cxnSpMk id="22" creationId="{DA47E242-BC5D-48F5-B553-931D1911D594}"/>
          </ac:cxnSpMkLst>
        </pc:cxnChg>
        <pc:cxnChg chg="mod">
          <ac:chgData name="Juan Coll Soler" userId="76f29f96-a77f-4610-b877-c87639bea5ae" providerId="ADAL" clId="{6DE01D16-4E5B-46EA-955E-9CBB303CB7B7}" dt="2020-05-18T15:18:26.240" v="24" actId="1076"/>
          <ac:cxnSpMkLst>
            <pc:docMk/>
            <pc:sldMk cId="112467898" sldId="359"/>
            <ac:cxnSpMk id="23" creationId="{8613CAE6-C784-45AC-BE71-8E5BC1FF6860}"/>
          </ac:cxnSpMkLst>
        </pc:cxnChg>
      </pc:sldChg>
      <pc:sldChg chg="addSp modSp">
        <pc:chgData name="Juan Coll Soler" userId="76f29f96-a77f-4610-b877-c87639bea5ae" providerId="ADAL" clId="{6DE01D16-4E5B-46EA-955E-9CBB303CB7B7}" dt="2020-05-18T15:19:01.456" v="34"/>
        <pc:sldMkLst>
          <pc:docMk/>
          <pc:sldMk cId="982462327" sldId="374"/>
        </pc:sldMkLst>
        <pc:picChg chg="add mod">
          <ac:chgData name="Juan Coll Soler" userId="76f29f96-a77f-4610-b877-c87639bea5ae" providerId="ADAL" clId="{6DE01D16-4E5B-46EA-955E-9CBB303CB7B7}" dt="2020-05-18T15:19:01.456" v="34"/>
          <ac:picMkLst>
            <pc:docMk/>
            <pc:sldMk cId="982462327" sldId="374"/>
            <ac:picMk id="6" creationId="{7C3A6C3B-4FDE-4996-B3D1-497A15B2F3FF}"/>
          </ac:picMkLst>
        </pc:picChg>
      </pc:sldChg>
      <pc:sldChg chg="addSp delSp modSp mod">
        <pc:chgData name="Juan Coll Soler" userId="76f29f96-a77f-4610-b877-c87639bea5ae" providerId="ADAL" clId="{6DE01D16-4E5B-46EA-955E-9CBB303CB7B7}" dt="2020-05-18T15:18:40.874" v="27"/>
        <pc:sldMkLst>
          <pc:docMk/>
          <pc:sldMk cId="2899760278" sldId="377"/>
        </pc:sldMkLst>
        <pc:spChg chg="add del mod">
          <ac:chgData name="Juan Coll Soler" userId="76f29f96-a77f-4610-b877-c87639bea5ae" providerId="ADAL" clId="{6DE01D16-4E5B-46EA-955E-9CBB303CB7B7}" dt="2020-05-18T15:15:23.284" v="11" actId="478"/>
          <ac:spMkLst>
            <pc:docMk/>
            <pc:sldMk cId="2899760278" sldId="377"/>
            <ac:spMk id="3" creationId="{0639DFEE-B4A6-442D-9B2C-0069B3CBCD17}"/>
          </ac:spMkLst>
        </pc:spChg>
        <pc:spChg chg="mod">
          <ac:chgData name="Juan Coll Soler" userId="76f29f96-a77f-4610-b877-c87639bea5ae" providerId="ADAL" clId="{6DE01D16-4E5B-46EA-955E-9CBB303CB7B7}" dt="2020-05-18T15:16:22.287" v="22" actId="1076"/>
          <ac:spMkLst>
            <pc:docMk/>
            <pc:sldMk cId="2899760278" sldId="377"/>
            <ac:spMk id="6" creationId="{9E810905-F170-47E9-82D9-402C5FD69D1C}"/>
          </ac:spMkLst>
        </pc:spChg>
        <pc:spChg chg="mod">
          <ac:chgData name="Juan Coll Soler" userId="76f29f96-a77f-4610-b877-c87639bea5ae" providerId="ADAL" clId="{6DE01D16-4E5B-46EA-955E-9CBB303CB7B7}" dt="2020-05-18T15:16:22.287" v="22" actId="1076"/>
          <ac:spMkLst>
            <pc:docMk/>
            <pc:sldMk cId="2899760278" sldId="377"/>
            <ac:spMk id="7" creationId="{274ED61B-A7D2-4786-A151-BD8A7153C9DD}"/>
          </ac:spMkLst>
        </pc:spChg>
        <pc:spChg chg="mod">
          <ac:chgData name="Juan Coll Soler" userId="76f29f96-a77f-4610-b877-c87639bea5ae" providerId="ADAL" clId="{6DE01D16-4E5B-46EA-955E-9CBB303CB7B7}" dt="2020-05-18T15:15:58.517" v="19" actId="113"/>
          <ac:spMkLst>
            <pc:docMk/>
            <pc:sldMk cId="2899760278" sldId="377"/>
            <ac:spMk id="8" creationId="{DC9E124C-4F3C-F643-B703-634C05BD6A7D}"/>
          </ac:spMkLst>
        </pc:spChg>
        <pc:picChg chg="del">
          <ac:chgData name="Juan Coll Soler" userId="76f29f96-a77f-4610-b877-c87639bea5ae" providerId="ADAL" clId="{6DE01D16-4E5B-46EA-955E-9CBB303CB7B7}" dt="2020-05-18T15:15:19.896" v="10" actId="478"/>
          <ac:picMkLst>
            <pc:docMk/>
            <pc:sldMk cId="2899760278" sldId="377"/>
            <ac:picMk id="5" creationId="{4EC1C535-623A-4427-9E26-353E21432B21}"/>
          </ac:picMkLst>
        </pc:picChg>
        <pc:picChg chg="add mod">
          <ac:chgData name="Juan Coll Soler" userId="76f29f96-a77f-4610-b877-c87639bea5ae" providerId="ADAL" clId="{6DE01D16-4E5B-46EA-955E-9CBB303CB7B7}" dt="2020-05-18T15:16:11.694" v="21" actId="1076"/>
          <ac:picMkLst>
            <pc:docMk/>
            <pc:sldMk cId="2899760278" sldId="377"/>
            <ac:picMk id="9" creationId="{6EB87714-052D-48DD-970B-B07F898CB81D}"/>
          </ac:picMkLst>
        </pc:picChg>
        <pc:picChg chg="add del mod">
          <ac:chgData name="Juan Coll Soler" userId="76f29f96-a77f-4610-b877-c87639bea5ae" providerId="ADAL" clId="{6DE01D16-4E5B-46EA-955E-9CBB303CB7B7}" dt="2020-05-18T15:18:40.874" v="27"/>
          <ac:picMkLst>
            <pc:docMk/>
            <pc:sldMk cId="2899760278" sldId="377"/>
            <ac:picMk id="10" creationId="{F135A608-B7BF-42FC-9DB1-623554A996CC}"/>
          </ac:picMkLst>
        </pc:picChg>
      </pc:sldChg>
      <pc:sldChg chg="addSp modSp">
        <pc:chgData name="Juan Coll Soler" userId="76f29f96-a77f-4610-b877-c87639bea5ae" providerId="ADAL" clId="{6DE01D16-4E5B-46EA-955E-9CBB303CB7B7}" dt="2020-05-18T15:19:00.053" v="33"/>
        <pc:sldMkLst>
          <pc:docMk/>
          <pc:sldMk cId="1932785051" sldId="378"/>
        </pc:sldMkLst>
        <pc:picChg chg="add mod">
          <ac:chgData name="Juan Coll Soler" userId="76f29f96-a77f-4610-b877-c87639bea5ae" providerId="ADAL" clId="{6DE01D16-4E5B-46EA-955E-9CBB303CB7B7}" dt="2020-05-18T15:19:00.053" v="33"/>
          <ac:picMkLst>
            <pc:docMk/>
            <pc:sldMk cId="1932785051" sldId="378"/>
            <ac:picMk id="4" creationId="{D14458CE-7015-4B57-9D99-3D9EFE19010D}"/>
          </ac:picMkLst>
        </pc:picChg>
      </pc:sldChg>
      <pc:sldChg chg="addSp modSp">
        <pc:chgData name="Juan Coll Soler" userId="76f29f96-a77f-4610-b877-c87639bea5ae" providerId="ADAL" clId="{6DE01D16-4E5B-46EA-955E-9CBB303CB7B7}" dt="2020-05-18T15:18:43.884" v="28"/>
        <pc:sldMkLst>
          <pc:docMk/>
          <pc:sldMk cId="3475451429" sldId="379"/>
        </pc:sldMkLst>
        <pc:picChg chg="add mod">
          <ac:chgData name="Juan Coll Soler" userId="76f29f96-a77f-4610-b877-c87639bea5ae" providerId="ADAL" clId="{6DE01D16-4E5B-46EA-955E-9CBB303CB7B7}" dt="2020-05-18T15:18:43.884" v="28"/>
          <ac:picMkLst>
            <pc:docMk/>
            <pc:sldMk cId="3475451429" sldId="379"/>
            <ac:picMk id="14" creationId="{728FB747-0807-4B62-A5FF-B8D4D3387F52}"/>
          </ac:picMkLst>
        </pc:picChg>
      </pc:sldChg>
      <pc:sldChg chg="addSp modSp">
        <pc:chgData name="Juan Coll Soler" userId="76f29f96-a77f-4610-b877-c87639bea5ae" providerId="ADAL" clId="{6DE01D16-4E5B-46EA-955E-9CBB303CB7B7}" dt="2020-05-18T15:18:45.866" v="29"/>
        <pc:sldMkLst>
          <pc:docMk/>
          <pc:sldMk cId="37352169" sldId="380"/>
        </pc:sldMkLst>
        <pc:picChg chg="add mod">
          <ac:chgData name="Juan Coll Soler" userId="76f29f96-a77f-4610-b877-c87639bea5ae" providerId="ADAL" clId="{6DE01D16-4E5B-46EA-955E-9CBB303CB7B7}" dt="2020-05-18T15:18:45.866" v="29"/>
          <ac:picMkLst>
            <pc:docMk/>
            <pc:sldMk cId="37352169" sldId="380"/>
            <ac:picMk id="4" creationId="{A8BE0F15-1B5D-459E-8EB9-EDA4FD516D59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8C970A14-B03E-4BE7-92C4-C94BCC3FD6A7}"/>
    <pc:docChg chg="modSld">
      <pc:chgData name="Ahmed  Sabbadi" userId="S::ahmed.sabbabi_nodall.io#ext#@nexteamio.onmicrosoft.com::331b9bd2-4b97-4d6b-8b32-08e0aea74af1" providerId="AD" clId="Web-{8C970A14-B03E-4BE7-92C4-C94BCC3FD6A7}" dt="2020-05-13T06:19:28.197" v="3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8C970A14-B03E-4BE7-92C4-C94BCC3FD6A7}" dt="2020-05-13T06:19:28.197" v="3" actId="20577"/>
        <pc:sldMkLst>
          <pc:docMk/>
          <pc:sldMk cId="2503835957" sldId="344"/>
        </pc:sldMkLst>
        <pc:spChg chg="mod">
          <ac:chgData name="Ahmed  Sabbadi" userId="S::ahmed.sabbabi_nodall.io#ext#@nexteamio.onmicrosoft.com::331b9bd2-4b97-4d6b-8b32-08e0aea74af1" providerId="AD" clId="Web-{8C970A14-B03E-4BE7-92C4-C94BCC3FD6A7}" dt="2020-05-13T06:19:28.197" v="3" actId="20577"/>
          <ac:spMkLst>
            <pc:docMk/>
            <pc:sldMk cId="2503835957" sldId="344"/>
            <ac:spMk id="3" creationId="{2F9E384D-EFB8-4CC1-887D-675DC6EB784B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5FFF04D1-0041-4BEB-8CF9-E4A9CA5E5742}"/>
    <pc:docChg chg="addSld delSld modSld">
      <pc:chgData name="Ahmed  Sabbadi" userId="S::ahmed.sabbabi_nodall.io#ext#@nexteamio.onmicrosoft.com::331b9bd2-4b97-4d6b-8b32-08e0aea74af1" providerId="AD" clId="Web-{5FFF04D1-0041-4BEB-8CF9-E4A9CA5E5742}" dt="2020-05-08T12:51:51.565" v="1086" actId="20577"/>
      <pc:docMkLst>
        <pc:docMk/>
      </pc:docMkLst>
      <pc:sldChg chg="addSp delSp modSp">
        <pc:chgData name="Ahmed  Sabbadi" userId="S::ahmed.sabbabi_nodall.io#ext#@nexteamio.onmicrosoft.com::331b9bd2-4b97-4d6b-8b32-08e0aea74af1" providerId="AD" clId="Web-{5FFF04D1-0041-4BEB-8CF9-E4A9CA5E5742}" dt="2020-05-08T12:46:11.109" v="1026" actId="1076"/>
        <pc:sldMkLst>
          <pc:docMk/>
          <pc:sldMk cId="345805386" sldId="286"/>
        </pc:sldMkLst>
        <pc:spChg chg="mod">
          <ac:chgData name="Ahmed  Sabbadi" userId="S::ahmed.sabbabi_nodall.io#ext#@nexteamio.onmicrosoft.com::331b9bd2-4b97-4d6b-8b32-08e0aea74af1" providerId="AD" clId="Web-{5FFF04D1-0041-4BEB-8CF9-E4A9CA5E5742}" dt="2020-05-08T11:29:01.174" v="482" actId="20577"/>
          <ac:spMkLst>
            <pc:docMk/>
            <pc:sldMk cId="345805386" sldId="286"/>
            <ac:spMk id="2" creationId="{7097EB2A-8234-401C-927E-A3650A17505E}"/>
          </ac:spMkLst>
        </pc:spChg>
        <pc:spChg chg="del mod">
          <ac:chgData name="Ahmed  Sabbadi" userId="S::ahmed.sabbabi_nodall.io#ext#@nexteamio.onmicrosoft.com::331b9bd2-4b97-4d6b-8b32-08e0aea74af1" providerId="AD" clId="Web-{5FFF04D1-0041-4BEB-8CF9-E4A9CA5E5742}" dt="2020-05-08T11:28:45.878" v="479"/>
          <ac:spMkLst>
            <pc:docMk/>
            <pc:sldMk cId="345805386" sldId="286"/>
            <ac:spMk id="3" creationId="{DF12C928-C4A2-4A3D-8AEF-407F6B873BF3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1:43:50.398" v="956" actId="20577"/>
          <ac:spMkLst>
            <pc:docMk/>
            <pc:sldMk cId="345805386" sldId="286"/>
            <ac:spMk id="4" creationId="{43780598-ECDC-4F9E-8014-A6753C7FD658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40:49.104" v="898"/>
          <ac:spMkLst>
            <pc:docMk/>
            <pc:sldMk cId="345805386" sldId="286"/>
            <ac:spMk id="8" creationId="{24580AA0-38B6-4E96-8EE5-39B03652AD64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28:54.549" v="480"/>
          <ac:spMkLst>
            <pc:docMk/>
            <pc:sldMk cId="345805386" sldId="286"/>
            <ac:spMk id="10" creationId="{3B9BD2C3-CC6E-438B-97E5-1516935E10C6}"/>
          </ac:spMkLst>
        </pc:spChg>
        <pc:spChg chg="add del">
          <ac:chgData name="Ahmed  Sabbadi" userId="S::ahmed.sabbabi_nodall.io#ext#@nexteamio.onmicrosoft.com::331b9bd2-4b97-4d6b-8b32-08e0aea74af1" providerId="AD" clId="Web-{5FFF04D1-0041-4BEB-8CF9-E4A9CA5E5742}" dt="2020-05-08T11:31:28.282" v="546"/>
          <ac:spMkLst>
            <pc:docMk/>
            <pc:sldMk cId="345805386" sldId="286"/>
            <ac:spMk id="12" creationId="{9E32A6B8-548D-4EE7-A5C2-19D9899E1FEC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40:02.167" v="884"/>
          <ac:spMkLst>
            <pc:docMk/>
            <pc:sldMk cId="345805386" sldId="286"/>
            <ac:spMk id="13" creationId="{2507B295-2881-4DBA-83ED-E547AE44ECCC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35:11.467" v="725"/>
          <ac:spMkLst>
            <pc:docMk/>
            <pc:sldMk cId="345805386" sldId="286"/>
            <ac:spMk id="14" creationId="{A1A852D4-EFA6-4F1E-B132-565003E5CC33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35:22.920" v="728"/>
          <ac:spMkLst>
            <pc:docMk/>
            <pc:sldMk cId="345805386" sldId="286"/>
            <ac:spMk id="15" creationId="{EA0F6794-DB00-4396-95F5-2CEEB46D3B53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40:04.088" v="885"/>
          <ac:spMkLst>
            <pc:docMk/>
            <pc:sldMk cId="345805386" sldId="286"/>
            <ac:spMk id="16" creationId="{EED86032-F8AB-497F-8EC7-F234624B287D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2:46:05.828" v="1025" actId="1076"/>
          <ac:spMkLst>
            <pc:docMk/>
            <pc:sldMk cId="345805386" sldId="286"/>
            <ac:spMk id="18" creationId="{651585D7-A9F0-4E7B-AB6C-3037D4F9E587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2:46:11.109" v="1026" actId="1076"/>
          <ac:spMkLst>
            <pc:docMk/>
            <pc:sldMk cId="345805386" sldId="286"/>
            <ac:spMk id="20" creationId="{C1B7736F-5310-44B5-9354-EC09B49DAF50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2:46:03.140" v="1023" actId="1076"/>
          <ac:spMkLst>
            <pc:docMk/>
            <pc:sldMk cId="345805386" sldId="286"/>
            <ac:spMk id="21" creationId="{EE502E9B-F0DC-4303-A165-6251405B29DA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2:46:03.171" v="1024" actId="1076"/>
          <ac:spMkLst>
            <pc:docMk/>
            <pc:sldMk cId="345805386" sldId="286"/>
            <ac:spMk id="22" creationId="{4C676ED3-9515-4450-911E-0064FD01E46A}"/>
          </ac:spMkLst>
        </pc:spChg>
      </pc:sldChg>
      <pc:sldChg chg="modSp">
        <pc:chgData name="Ahmed  Sabbadi" userId="S::ahmed.sabbabi_nodall.io#ext#@nexteamio.onmicrosoft.com::331b9bd2-4b97-4d6b-8b32-08e0aea74af1" providerId="AD" clId="Web-{5FFF04D1-0041-4BEB-8CF9-E4A9CA5E5742}" dt="2020-05-08T11:16:57.356" v="303" actId="20577"/>
        <pc:sldMkLst>
          <pc:docMk/>
          <pc:sldMk cId="3526794786" sldId="287"/>
        </pc:sldMkLst>
        <pc:spChg chg="mod">
          <ac:chgData name="Ahmed  Sabbadi" userId="S::ahmed.sabbabi_nodall.io#ext#@nexteamio.onmicrosoft.com::331b9bd2-4b97-4d6b-8b32-08e0aea74af1" providerId="AD" clId="Web-{5FFF04D1-0041-4BEB-8CF9-E4A9CA5E5742}" dt="2020-05-08T11:16:57.356" v="303" actId="20577"/>
          <ac:spMkLst>
            <pc:docMk/>
            <pc:sldMk cId="3526794786" sldId="287"/>
            <ac:spMk id="15" creationId="{3DFDB196-9A0F-4F21-B6BE-04E7D5E4F1AE}"/>
          </ac:spMkLst>
        </pc:spChg>
      </pc:sldChg>
      <pc:sldChg chg="modSp">
        <pc:chgData name="Ahmed  Sabbadi" userId="S::ahmed.sabbabi_nodall.io#ext#@nexteamio.onmicrosoft.com::331b9bd2-4b97-4d6b-8b32-08e0aea74af1" providerId="AD" clId="Web-{5FFF04D1-0041-4BEB-8CF9-E4A9CA5E5742}" dt="2020-05-08T12:45:45.109" v="1021" actId="20577"/>
        <pc:sldMkLst>
          <pc:docMk/>
          <pc:sldMk cId="3809912932" sldId="293"/>
        </pc:sldMkLst>
        <pc:spChg chg="mod">
          <ac:chgData name="Ahmed  Sabbadi" userId="S::ahmed.sabbabi_nodall.io#ext#@nexteamio.onmicrosoft.com::331b9bd2-4b97-4d6b-8b32-08e0aea74af1" providerId="AD" clId="Web-{5FFF04D1-0041-4BEB-8CF9-E4A9CA5E5742}" dt="2020-05-08T12:45:45.109" v="1021" actId="20577"/>
          <ac:spMkLst>
            <pc:docMk/>
            <pc:sldMk cId="3809912932" sldId="293"/>
            <ac:spMk id="3" creationId="{8496EC3F-5071-4765-8FA6-75E36CBE5A0E}"/>
          </ac:spMkLst>
        </pc:spChg>
      </pc:sldChg>
      <pc:sldChg chg="modSp">
        <pc:chgData name="Ahmed  Sabbadi" userId="S::ahmed.sabbabi_nodall.io#ext#@nexteamio.onmicrosoft.com::331b9bd2-4b97-4d6b-8b32-08e0aea74af1" providerId="AD" clId="Web-{5FFF04D1-0041-4BEB-8CF9-E4A9CA5E5742}" dt="2020-05-08T12:51:51.565" v="1085" actId="20577"/>
        <pc:sldMkLst>
          <pc:docMk/>
          <pc:sldMk cId="2048429242" sldId="295"/>
        </pc:sldMkLst>
        <pc:spChg chg="mod">
          <ac:chgData name="Ahmed  Sabbadi" userId="S::ahmed.sabbabi_nodall.io#ext#@nexteamio.onmicrosoft.com::331b9bd2-4b97-4d6b-8b32-08e0aea74af1" providerId="AD" clId="Web-{5FFF04D1-0041-4BEB-8CF9-E4A9CA5E5742}" dt="2020-05-08T10:58:33.803" v="57" actId="20577"/>
          <ac:spMkLst>
            <pc:docMk/>
            <pc:sldMk cId="2048429242" sldId="295"/>
            <ac:spMk id="12" creationId="{1EF2B80F-D774-4788-B290-2EDEC56E9CEE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2:51:49.097" v="1081" actId="20577"/>
          <ac:spMkLst>
            <pc:docMk/>
            <pc:sldMk cId="2048429242" sldId="295"/>
            <ac:spMk id="13" creationId="{9EE42127-4016-4726-9C1A-8B88548D7CAF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2:51:51.565" v="1085" actId="20577"/>
          <ac:spMkLst>
            <pc:docMk/>
            <pc:sldMk cId="2048429242" sldId="295"/>
            <ac:spMk id="14" creationId="{996F4E31-903B-433F-BCDD-27A8BC698B96}"/>
          </ac:spMkLst>
        </pc:spChg>
      </pc:sldChg>
      <pc:sldChg chg="del">
        <pc:chgData name="Ahmed  Sabbadi" userId="S::ahmed.sabbabi_nodall.io#ext#@nexteamio.onmicrosoft.com::331b9bd2-4b97-4d6b-8b32-08e0aea74af1" providerId="AD" clId="Web-{5FFF04D1-0041-4BEB-8CF9-E4A9CA5E5742}" dt="2020-05-08T10:57:21.210" v="6"/>
        <pc:sldMkLst>
          <pc:docMk/>
          <pc:sldMk cId="1079364949" sldId="300"/>
        </pc:sldMkLst>
      </pc:sldChg>
      <pc:sldChg chg="modSp">
        <pc:chgData name="Ahmed  Sabbadi" userId="S::ahmed.sabbabi_nodall.io#ext#@nexteamio.onmicrosoft.com::331b9bd2-4b97-4d6b-8b32-08e0aea74af1" providerId="AD" clId="Web-{5FFF04D1-0041-4BEB-8CF9-E4A9CA5E5742}" dt="2020-05-08T11:16:34.767" v="297" actId="20577"/>
        <pc:sldMkLst>
          <pc:docMk/>
          <pc:sldMk cId="150326787" sldId="313"/>
        </pc:sldMkLst>
        <pc:spChg chg="mod">
          <ac:chgData name="Ahmed  Sabbadi" userId="S::ahmed.sabbabi_nodall.io#ext#@nexteamio.onmicrosoft.com::331b9bd2-4b97-4d6b-8b32-08e0aea74af1" providerId="AD" clId="Web-{5FFF04D1-0041-4BEB-8CF9-E4A9CA5E5742}" dt="2020-05-08T11:16:34.767" v="297" actId="20577"/>
          <ac:spMkLst>
            <pc:docMk/>
            <pc:sldMk cId="150326787" sldId="313"/>
            <ac:spMk id="5" creationId="{E164EC9C-EEF4-4436-807C-0C816196CA81}"/>
          </ac:spMkLst>
        </pc:spChg>
      </pc:sldChg>
      <pc:sldChg chg="del">
        <pc:chgData name="Ahmed  Sabbadi" userId="S::ahmed.sabbabi_nodall.io#ext#@nexteamio.onmicrosoft.com::331b9bd2-4b97-4d6b-8b32-08e0aea74af1" providerId="AD" clId="Web-{5FFF04D1-0041-4BEB-8CF9-E4A9CA5E5742}" dt="2020-05-08T10:57:22.117" v="7"/>
        <pc:sldMkLst>
          <pc:docMk/>
          <pc:sldMk cId="251672917" sldId="315"/>
        </pc:sldMkLst>
      </pc:sldChg>
      <pc:sldChg chg="del">
        <pc:chgData name="Ahmed  Sabbadi" userId="S::ahmed.sabbabi_nodall.io#ext#@nexteamio.onmicrosoft.com::331b9bd2-4b97-4d6b-8b32-08e0aea74af1" providerId="AD" clId="Web-{5FFF04D1-0041-4BEB-8CF9-E4A9CA5E5742}" dt="2020-05-08T10:57:20.195" v="5"/>
        <pc:sldMkLst>
          <pc:docMk/>
          <pc:sldMk cId="1336541475" sldId="318"/>
        </pc:sldMkLst>
      </pc:sldChg>
      <pc:sldChg chg="modSp">
        <pc:chgData name="Ahmed  Sabbadi" userId="S::ahmed.sabbabi_nodall.io#ext#@nexteamio.onmicrosoft.com::331b9bd2-4b97-4d6b-8b32-08e0aea74af1" providerId="AD" clId="Web-{5FFF04D1-0041-4BEB-8CF9-E4A9CA5E5742}" dt="2020-05-08T11:20:43.441" v="309" actId="20577"/>
        <pc:sldMkLst>
          <pc:docMk/>
          <pc:sldMk cId="3850348133" sldId="320"/>
        </pc:sldMkLst>
        <pc:spChg chg="mod">
          <ac:chgData name="Ahmed  Sabbadi" userId="S::ahmed.sabbabi_nodall.io#ext#@nexteamio.onmicrosoft.com::331b9bd2-4b97-4d6b-8b32-08e0aea74af1" providerId="AD" clId="Web-{5FFF04D1-0041-4BEB-8CF9-E4A9CA5E5742}" dt="2020-05-08T10:55:09.899" v="0" actId="20577"/>
          <ac:spMkLst>
            <pc:docMk/>
            <pc:sldMk cId="3850348133" sldId="320"/>
            <ac:spMk id="6" creationId="{566E115F-3655-2142-A434-AFDBB641D59B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1:20:43.441" v="309" actId="20577"/>
          <ac:spMkLst>
            <pc:docMk/>
            <pc:sldMk cId="3850348133" sldId="320"/>
            <ac:spMk id="23" creationId="{6928508E-32FA-4D31-A085-136605B31FD5}"/>
          </ac:spMkLst>
        </pc:spChg>
      </pc:sldChg>
      <pc:sldChg chg="addSp delSp del">
        <pc:chgData name="Ahmed  Sabbadi" userId="S::ahmed.sabbabi_nodall.io#ext#@nexteamio.onmicrosoft.com::331b9bd2-4b97-4d6b-8b32-08e0aea74af1" providerId="AD" clId="Web-{5FFF04D1-0041-4BEB-8CF9-E4A9CA5E5742}" dt="2020-05-08T11:17:03.590" v="304"/>
        <pc:sldMkLst>
          <pc:docMk/>
          <pc:sldMk cId="774798116" sldId="321"/>
        </pc:sldMkLst>
        <pc:spChg chg="add del">
          <ac:chgData name="Ahmed  Sabbadi" userId="S::ahmed.sabbabi_nodall.io#ext#@nexteamio.onmicrosoft.com::331b9bd2-4b97-4d6b-8b32-08e0aea74af1" providerId="AD" clId="Web-{5FFF04D1-0041-4BEB-8CF9-E4A9CA5E5742}" dt="2020-05-08T10:55:31.712" v="4"/>
          <ac:spMkLst>
            <pc:docMk/>
            <pc:sldMk cId="774798116" sldId="321"/>
            <ac:spMk id="10" creationId="{DBE3B90D-516C-4C81-ABD4-224ECE31EAB1}"/>
          </ac:spMkLst>
        </pc:spChg>
        <pc:picChg chg="del">
          <ac:chgData name="Ahmed  Sabbadi" userId="S::ahmed.sabbabi_nodall.io#ext#@nexteamio.onmicrosoft.com::331b9bd2-4b97-4d6b-8b32-08e0aea74af1" providerId="AD" clId="Web-{5FFF04D1-0041-4BEB-8CF9-E4A9CA5E5742}" dt="2020-05-08T10:55:20.993" v="2"/>
          <ac:picMkLst>
            <pc:docMk/>
            <pc:sldMk cId="774798116" sldId="321"/>
            <ac:picMk id="3" creationId="{1E0D77AF-A81A-4D8B-A101-9450481675A9}"/>
          </ac:picMkLst>
        </pc:picChg>
      </pc:sldChg>
      <pc:sldChg chg="modSp">
        <pc:chgData name="Ahmed  Sabbadi" userId="S::ahmed.sabbabi_nodall.io#ext#@nexteamio.onmicrosoft.com::331b9bd2-4b97-4d6b-8b32-08e0aea74af1" providerId="AD" clId="Web-{5FFF04D1-0041-4BEB-8CF9-E4A9CA5E5742}" dt="2020-05-08T12:48:18.142" v="1070" actId="20577"/>
        <pc:sldMkLst>
          <pc:docMk/>
          <pc:sldMk cId="1777704944" sldId="322"/>
        </pc:sldMkLst>
        <pc:spChg chg="mod">
          <ac:chgData name="Ahmed  Sabbadi" userId="S::ahmed.sabbabi_nodall.io#ext#@nexteamio.onmicrosoft.com::331b9bd2-4b97-4d6b-8b32-08e0aea74af1" providerId="AD" clId="Web-{5FFF04D1-0041-4BEB-8CF9-E4A9CA5E5742}" dt="2020-05-08T12:48:18.142" v="1070" actId="20577"/>
          <ac:spMkLst>
            <pc:docMk/>
            <pc:sldMk cId="1777704944" sldId="322"/>
            <ac:spMk id="5" creationId="{54391859-A69B-A541-8895-7B680BA0C59C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2:47:53.532" v="1043" actId="20577"/>
          <ac:spMkLst>
            <pc:docMk/>
            <pc:sldMk cId="1777704944" sldId="322"/>
            <ac:spMk id="10" creationId="{E124C289-0352-104D-ADAC-2DC80D2AC6B2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2:47:58.344" v="1045" actId="20577"/>
          <ac:spMkLst>
            <pc:docMk/>
            <pc:sldMk cId="1777704944" sldId="322"/>
            <ac:spMk id="11" creationId="{6CFC6A8D-0E3C-2B40-9A5D-2BB6F6BB34EA}"/>
          </ac:spMkLst>
        </pc:spChg>
      </pc:sldChg>
      <pc:sldChg chg="modSp">
        <pc:chgData name="Ahmed  Sabbadi" userId="S::ahmed.sabbabi_nodall.io#ext#@nexteamio.onmicrosoft.com::331b9bd2-4b97-4d6b-8b32-08e0aea74af1" providerId="AD" clId="Web-{5FFF04D1-0041-4BEB-8CF9-E4A9CA5E5742}" dt="2020-05-08T12:49:19.720" v="1078" actId="14100"/>
        <pc:sldMkLst>
          <pc:docMk/>
          <pc:sldMk cId="2301563284" sldId="323"/>
        </pc:sldMkLst>
        <pc:spChg chg="mod">
          <ac:chgData name="Ahmed  Sabbadi" userId="S::ahmed.sabbabi_nodall.io#ext#@nexteamio.onmicrosoft.com::331b9bd2-4b97-4d6b-8b32-08e0aea74af1" providerId="AD" clId="Web-{5FFF04D1-0041-4BEB-8CF9-E4A9CA5E5742}" dt="2020-05-08T12:49:12.579" v="1075" actId="1076"/>
          <ac:spMkLst>
            <pc:docMk/>
            <pc:sldMk cId="2301563284" sldId="323"/>
            <ac:spMk id="5" creationId="{54391859-A69B-A541-8895-7B680BA0C59C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2:49:19.720" v="1078" actId="14100"/>
          <ac:spMkLst>
            <pc:docMk/>
            <pc:sldMk cId="2301563284" sldId="323"/>
            <ac:spMk id="10" creationId="{E124C289-0352-104D-ADAC-2DC80D2AC6B2}"/>
          </ac:spMkLst>
        </pc:spChg>
      </pc:sldChg>
      <pc:sldChg chg="addSp delSp modSp add replId">
        <pc:chgData name="Ahmed  Sabbadi" userId="S::ahmed.sabbabi_nodall.io#ext#@nexteamio.onmicrosoft.com::331b9bd2-4b97-4d6b-8b32-08e0aea74af1" providerId="AD" clId="Web-{5FFF04D1-0041-4BEB-8CF9-E4A9CA5E5742}" dt="2020-05-08T11:33:28.546" v="637" actId="20577"/>
        <pc:sldMkLst>
          <pc:docMk/>
          <pc:sldMk cId="1032289061" sldId="324"/>
        </pc:sldMkLst>
        <pc:spChg chg="add mod">
          <ac:chgData name="Ahmed  Sabbadi" userId="S::ahmed.sabbabi_nodall.io#ext#@nexteamio.onmicrosoft.com::331b9bd2-4b97-4d6b-8b32-08e0aea74af1" providerId="AD" clId="Web-{5FFF04D1-0041-4BEB-8CF9-E4A9CA5E5742}" dt="2020-05-08T11:26:30.270" v="377"/>
          <ac:spMkLst>
            <pc:docMk/>
            <pc:sldMk cId="1032289061" sldId="324"/>
            <ac:spMk id="2" creationId="{AD62BE70-D513-48B8-AE4F-CC93A5CEE9A2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1:28:25.351" v="470" actId="20577"/>
          <ac:spMkLst>
            <pc:docMk/>
            <pc:sldMk cId="1032289061" sldId="324"/>
            <ac:spMk id="5" creationId="{E164EC9C-EEF4-4436-807C-0C816196CA81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09:40.077" v="191"/>
          <ac:spMkLst>
            <pc:docMk/>
            <pc:sldMk cId="1032289061" sldId="324"/>
            <ac:spMk id="14" creationId="{1E20FEFF-1DD7-4952-882E-05BB8E6133CB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09:38.374" v="190"/>
          <ac:spMkLst>
            <pc:docMk/>
            <pc:sldMk cId="1032289061" sldId="324"/>
            <ac:spMk id="15" creationId="{FEE8431C-8194-4F1D-8488-959F8D7013CD}"/>
          </ac:spMkLst>
        </pc:spChg>
        <pc:spChg chg="add del mod">
          <ac:chgData name="Ahmed  Sabbadi" userId="S::ahmed.sabbabi_nodall.io#ext#@nexteamio.onmicrosoft.com::331b9bd2-4b97-4d6b-8b32-08e0aea74af1" providerId="AD" clId="Web-{5FFF04D1-0041-4BEB-8CF9-E4A9CA5E5742}" dt="2020-05-08T11:07:32.547" v="143"/>
          <ac:spMkLst>
            <pc:docMk/>
            <pc:sldMk cId="1032289061" sldId="324"/>
            <ac:spMk id="16" creationId="{90BE9CD1-53EC-46F1-9E8A-68BE8CDE0BD5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1:30:23.095" v="491" actId="20577"/>
          <ac:spMkLst>
            <pc:docMk/>
            <pc:sldMk cId="1032289061" sldId="324"/>
            <ac:spMk id="17" creationId="{681DD883-4E27-4453-9DBA-F37C083AA3D1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1:12:32.638" v="238" actId="1076"/>
          <ac:spMkLst>
            <pc:docMk/>
            <pc:sldMk cId="1032289061" sldId="324"/>
            <ac:spMk id="19" creationId="{279C4F53-74FE-4F3B-BB97-56265D991AAA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1:22:04.841" v="324" actId="20577"/>
          <ac:spMkLst>
            <pc:docMk/>
            <pc:sldMk cId="1032289061" sldId="324"/>
            <ac:spMk id="22" creationId="{24F9592F-F4F9-4871-AB30-B21E71E13676}"/>
          </ac:spMkLst>
        </pc:spChg>
        <pc:spChg chg="mod">
          <ac:chgData name="Ahmed  Sabbadi" userId="S::ahmed.sabbabi_nodall.io#ext#@nexteamio.onmicrosoft.com::331b9bd2-4b97-4d6b-8b32-08e0aea74af1" providerId="AD" clId="Web-{5FFF04D1-0041-4BEB-8CF9-E4A9CA5E5742}" dt="2020-05-08T11:22:18.989" v="325" actId="14100"/>
          <ac:spMkLst>
            <pc:docMk/>
            <pc:sldMk cId="1032289061" sldId="324"/>
            <ac:spMk id="23" creationId="{A9CE77A3-FE48-488C-99A5-706D0F281608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1:33:28.546" v="637" actId="20577"/>
          <ac:spMkLst>
            <pc:docMk/>
            <pc:sldMk cId="1032289061" sldId="324"/>
            <ac:spMk id="25" creationId="{60C69548-25BB-472D-B959-E4D051A6CADA}"/>
          </ac:spMkLst>
        </pc:spChg>
        <pc:spChg chg="del mod">
          <ac:chgData name="Ahmed  Sabbadi" userId="S::ahmed.sabbabi_nodall.io#ext#@nexteamio.onmicrosoft.com::331b9bd2-4b97-4d6b-8b32-08e0aea74af1" providerId="AD" clId="Web-{5FFF04D1-0041-4BEB-8CF9-E4A9CA5E5742}" dt="2020-05-08T11:09:56.764" v="196"/>
          <ac:spMkLst>
            <pc:docMk/>
            <pc:sldMk cId="1032289061" sldId="324"/>
            <ac:spMk id="26" creationId="{5E7EA296-5B2B-4B08-83B5-557CAD1FC9C3}"/>
          </ac:spMkLst>
        </pc:spChg>
        <pc:spChg chg="add mod">
          <ac:chgData name="Ahmed  Sabbadi" userId="S::ahmed.sabbabi_nodall.io#ext#@nexteamio.onmicrosoft.com::331b9bd2-4b97-4d6b-8b32-08e0aea74af1" providerId="AD" clId="Web-{5FFF04D1-0041-4BEB-8CF9-E4A9CA5E5742}" dt="2020-05-08T11:31:30.563" v="549" actId="20577"/>
          <ac:spMkLst>
            <pc:docMk/>
            <pc:sldMk cId="1032289061" sldId="324"/>
            <ac:spMk id="29" creationId="{E008737C-6311-4E96-997A-9239B77470D2}"/>
          </ac:spMkLst>
        </pc:spChg>
        <pc:picChg chg="del">
          <ac:chgData name="Ahmed  Sabbadi" userId="S::ahmed.sabbabi_nodall.io#ext#@nexteamio.onmicrosoft.com::331b9bd2-4b97-4d6b-8b32-08e0aea74af1" providerId="AD" clId="Web-{5FFF04D1-0041-4BEB-8CF9-E4A9CA5E5742}" dt="2020-05-08T11:00:13.380" v="76"/>
          <ac:picMkLst>
            <pc:docMk/>
            <pc:sldMk cId="1032289061" sldId="324"/>
            <ac:picMk id="4" creationId="{9B561ED7-B7CD-4D30-84AB-D8EECE9BFF3E}"/>
          </ac:picMkLst>
        </pc:picChg>
        <pc:picChg chg="del">
          <ac:chgData name="Ahmed  Sabbadi" userId="S::ahmed.sabbabi_nodall.io#ext#@nexteamio.onmicrosoft.com::331b9bd2-4b97-4d6b-8b32-08e0aea74af1" providerId="AD" clId="Web-{5FFF04D1-0041-4BEB-8CF9-E4A9CA5E5742}" dt="2020-05-08T11:00:13.380" v="75"/>
          <ac:picMkLst>
            <pc:docMk/>
            <pc:sldMk cId="1032289061" sldId="324"/>
            <ac:picMk id="10" creationId="{1502FC1B-98ED-4751-B169-7AD9EEFA0DDB}"/>
          </ac:picMkLst>
        </pc:picChg>
        <pc:picChg chg="del">
          <ac:chgData name="Ahmed  Sabbadi" userId="S::ahmed.sabbabi_nodall.io#ext#@nexteamio.onmicrosoft.com::331b9bd2-4b97-4d6b-8b32-08e0aea74af1" providerId="AD" clId="Web-{5FFF04D1-0041-4BEB-8CF9-E4A9CA5E5742}" dt="2020-05-08T11:00:13.380" v="73"/>
          <ac:picMkLst>
            <pc:docMk/>
            <pc:sldMk cId="1032289061" sldId="324"/>
            <ac:picMk id="12" creationId="{13227E74-4186-4838-8A9D-B100D2D7B18C}"/>
          </ac:picMkLst>
        </pc:picChg>
        <pc:picChg chg="del mod">
          <ac:chgData name="Ahmed  Sabbadi" userId="S::ahmed.sabbabi_nodall.io#ext#@nexteamio.onmicrosoft.com::331b9bd2-4b97-4d6b-8b32-08e0aea74af1" providerId="AD" clId="Web-{5FFF04D1-0041-4BEB-8CF9-E4A9CA5E5742}" dt="2020-05-08T11:10:16.311" v="201"/>
          <ac:picMkLst>
            <pc:docMk/>
            <pc:sldMk cId="1032289061" sldId="324"/>
            <ac:picMk id="18" creationId="{6C996FB2-EE64-41D0-B3EC-89839AC8B0D9}"/>
          </ac:picMkLst>
        </pc:picChg>
        <pc:picChg chg="del">
          <ac:chgData name="Ahmed  Sabbadi" userId="S::ahmed.sabbabi_nodall.io#ext#@nexteamio.onmicrosoft.com::331b9bd2-4b97-4d6b-8b32-08e0aea74af1" providerId="AD" clId="Web-{5FFF04D1-0041-4BEB-8CF9-E4A9CA5E5742}" dt="2020-05-08T11:00:13.380" v="74"/>
          <ac:picMkLst>
            <pc:docMk/>
            <pc:sldMk cId="1032289061" sldId="324"/>
            <ac:picMk id="20" creationId="{A3C5D366-D1AF-44FC-AE29-8A38CA4E03FC}"/>
          </ac:picMkLst>
        </pc:picChg>
        <pc:picChg chg="add del mod">
          <ac:chgData name="Ahmed  Sabbadi" userId="S::ahmed.sabbabi_nodall.io#ext#@nexteamio.onmicrosoft.com::331b9bd2-4b97-4d6b-8b32-08e0aea74af1" providerId="AD" clId="Web-{5FFF04D1-0041-4BEB-8CF9-E4A9CA5E5742}" dt="2020-05-08T11:10:47.998" v="208"/>
          <ac:picMkLst>
            <pc:docMk/>
            <pc:sldMk cId="1032289061" sldId="324"/>
            <ac:picMk id="21" creationId="{4A8C88EA-6039-4724-8C30-BAB2B8CA4DB7}"/>
          </ac:picMkLst>
        </pc:picChg>
        <pc:picChg chg="del mod">
          <ac:chgData name="Ahmed  Sabbadi" userId="S::ahmed.sabbabi_nodall.io#ext#@nexteamio.onmicrosoft.com::331b9bd2-4b97-4d6b-8b32-08e0aea74af1" providerId="AD" clId="Web-{5FFF04D1-0041-4BEB-8CF9-E4A9CA5E5742}" dt="2020-05-08T11:10:17.795" v="202"/>
          <ac:picMkLst>
            <pc:docMk/>
            <pc:sldMk cId="1032289061" sldId="324"/>
            <ac:picMk id="24" creationId="{BF4DFE62-5E1A-4573-9CEC-4FD7D2791442}"/>
          </ac:picMkLst>
        </pc:picChg>
        <pc:picChg chg="del">
          <ac:chgData name="Ahmed  Sabbadi" userId="S::ahmed.sabbabi_nodall.io#ext#@nexteamio.onmicrosoft.com::331b9bd2-4b97-4d6b-8b32-08e0aea74af1" providerId="AD" clId="Web-{5FFF04D1-0041-4BEB-8CF9-E4A9CA5E5742}" dt="2020-05-08T10:59:30.428" v="59"/>
          <ac:picMkLst>
            <pc:docMk/>
            <pc:sldMk cId="1032289061" sldId="324"/>
            <ac:picMk id="27" creationId="{31DD2C78-2321-4751-BF6F-96467DACED08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9BB617C0-B70B-447F-AC2F-F111727DDA81}"/>
    <pc:docChg chg="delSld modSld">
      <pc:chgData name="Ahmed  Sabbadi" userId="S::ahmed.sabbabi_nodall.io#ext#@nexteamio.onmicrosoft.com::331b9bd2-4b97-4d6b-8b32-08e0aea74af1" providerId="AD" clId="Web-{9BB617C0-B70B-447F-AC2F-F111727DDA81}" dt="2020-05-17T09:47:29.598" v="21" actId="20577"/>
      <pc:docMkLst>
        <pc:docMk/>
      </pc:docMkLst>
      <pc:sldChg chg="del">
        <pc:chgData name="Ahmed  Sabbadi" userId="S::ahmed.sabbabi_nodall.io#ext#@nexteamio.onmicrosoft.com::331b9bd2-4b97-4d6b-8b32-08e0aea74af1" providerId="AD" clId="Web-{9BB617C0-B70B-447F-AC2F-F111727DDA81}" dt="2020-05-17T09:42:23.319" v="8"/>
        <pc:sldMkLst>
          <pc:docMk/>
          <pc:sldMk cId="3861785194" sldId="339"/>
        </pc:sldMkLst>
      </pc:sldChg>
      <pc:sldChg chg="modSp">
        <pc:chgData name="Ahmed  Sabbadi" userId="S::ahmed.sabbabi_nodall.io#ext#@nexteamio.onmicrosoft.com::331b9bd2-4b97-4d6b-8b32-08e0aea74af1" providerId="AD" clId="Web-{9BB617C0-B70B-447F-AC2F-F111727DDA81}" dt="2020-05-17T09:47:28.176" v="20" actId="20577"/>
        <pc:sldMkLst>
          <pc:docMk/>
          <pc:sldMk cId="2503835957" sldId="344"/>
        </pc:sldMkLst>
        <pc:spChg chg="mod">
          <ac:chgData name="Ahmed  Sabbadi" userId="S::ahmed.sabbabi_nodall.io#ext#@nexteamio.onmicrosoft.com::331b9bd2-4b97-4d6b-8b32-08e0aea74af1" providerId="AD" clId="Web-{9BB617C0-B70B-447F-AC2F-F111727DDA81}" dt="2020-05-17T09:47:28.176" v="20" actId="20577"/>
          <ac:spMkLst>
            <pc:docMk/>
            <pc:sldMk cId="2503835957" sldId="344"/>
            <ac:spMk id="15" creationId="{82E2047C-4320-4E12-961B-0622DB55B533}"/>
          </ac:spMkLst>
        </pc:spChg>
      </pc:sldChg>
      <pc:sldChg chg="del">
        <pc:chgData name="Ahmed  Sabbadi" userId="S::ahmed.sabbabi_nodall.io#ext#@nexteamio.onmicrosoft.com::331b9bd2-4b97-4d6b-8b32-08e0aea74af1" providerId="AD" clId="Web-{9BB617C0-B70B-447F-AC2F-F111727DDA81}" dt="2020-05-17T09:42:17.397" v="4"/>
        <pc:sldMkLst>
          <pc:docMk/>
          <pc:sldMk cId="700842554" sldId="348"/>
        </pc:sldMkLst>
      </pc:sldChg>
      <pc:sldChg chg="del">
        <pc:chgData name="Ahmed  Sabbadi" userId="S::ahmed.sabbabi_nodall.io#ext#@nexteamio.onmicrosoft.com::331b9bd2-4b97-4d6b-8b32-08e0aea74af1" providerId="AD" clId="Web-{9BB617C0-B70B-447F-AC2F-F111727DDA81}" dt="2020-05-17T09:42:18.897" v="6"/>
        <pc:sldMkLst>
          <pc:docMk/>
          <pc:sldMk cId="4281945837" sldId="350"/>
        </pc:sldMkLst>
      </pc:sldChg>
      <pc:sldChg chg="del">
        <pc:chgData name="Ahmed  Sabbadi" userId="S::ahmed.sabbabi_nodall.io#ext#@nexteamio.onmicrosoft.com::331b9bd2-4b97-4d6b-8b32-08e0aea74af1" providerId="AD" clId="Web-{9BB617C0-B70B-447F-AC2F-F111727DDA81}" dt="2020-05-17T09:42:18.163" v="5"/>
        <pc:sldMkLst>
          <pc:docMk/>
          <pc:sldMk cId="546137595" sldId="351"/>
        </pc:sldMkLst>
      </pc:sldChg>
      <pc:sldChg chg="del">
        <pc:chgData name="Ahmed  Sabbadi" userId="S::ahmed.sabbabi_nodall.io#ext#@nexteamio.onmicrosoft.com::331b9bd2-4b97-4d6b-8b32-08e0aea74af1" providerId="AD" clId="Web-{9BB617C0-B70B-447F-AC2F-F111727DDA81}" dt="2020-05-17T09:42:22.038" v="7"/>
        <pc:sldMkLst>
          <pc:docMk/>
          <pc:sldMk cId="3563614992" sldId="352"/>
        </pc:sldMkLst>
      </pc:sldChg>
      <pc:sldChg chg="del">
        <pc:chgData name="Ahmed  Sabbadi" userId="S::ahmed.sabbabi_nodall.io#ext#@nexteamio.onmicrosoft.com::331b9bd2-4b97-4d6b-8b32-08e0aea74af1" providerId="AD" clId="Web-{9BB617C0-B70B-447F-AC2F-F111727DDA81}" dt="2020-05-17T09:42:15.397" v="2"/>
        <pc:sldMkLst>
          <pc:docMk/>
          <pc:sldMk cId="508974244" sldId="356"/>
        </pc:sldMkLst>
      </pc:sldChg>
      <pc:sldChg chg="del">
        <pc:chgData name="Ahmed  Sabbadi" userId="S::ahmed.sabbabi_nodall.io#ext#@nexteamio.onmicrosoft.com::331b9bd2-4b97-4d6b-8b32-08e0aea74af1" providerId="AD" clId="Web-{9BB617C0-B70B-447F-AC2F-F111727DDA81}" dt="2020-05-17T09:42:16.444" v="3"/>
        <pc:sldMkLst>
          <pc:docMk/>
          <pc:sldMk cId="3995453669" sldId="357"/>
        </pc:sldMkLst>
      </pc:sldChg>
      <pc:sldChg chg="del">
        <pc:chgData name="Ahmed  Sabbadi" userId="S::ahmed.sabbabi_nodall.io#ext#@nexteamio.onmicrosoft.com::331b9bd2-4b97-4d6b-8b32-08e0aea74af1" providerId="AD" clId="Web-{9BB617C0-B70B-447F-AC2F-F111727DDA81}" dt="2020-05-17T09:42:14.226" v="1"/>
        <pc:sldMkLst>
          <pc:docMk/>
          <pc:sldMk cId="2634349539" sldId="367"/>
        </pc:sldMkLst>
      </pc:sldChg>
      <pc:sldChg chg="del">
        <pc:chgData name="Ahmed  Sabbadi" userId="S::ahmed.sabbabi_nodall.io#ext#@nexteamio.onmicrosoft.com::331b9bd2-4b97-4d6b-8b32-08e0aea74af1" providerId="AD" clId="Web-{9BB617C0-B70B-447F-AC2F-F111727DDA81}" dt="2020-05-17T09:42:13.272" v="0"/>
        <pc:sldMkLst>
          <pc:docMk/>
          <pc:sldMk cId="1435735607" sldId="371"/>
        </pc:sldMkLst>
      </pc:sldChg>
    </pc:docChg>
  </pc:docChgLst>
  <pc:docChgLst>
    <pc:chgData name="Ahmed  Sabbadi" userId="S::ahmed.sabbabi_nodall.io#ext#@nexteamio.onmicrosoft.com::331b9bd2-4b97-4d6b-8b32-08e0aea74af1" providerId="AD" clId="Web-{914CFBEA-58ED-47AA-84E4-95404D01BB9A}"/>
    <pc:docChg chg="addSld delSld modSld sldOrd">
      <pc:chgData name="Ahmed  Sabbadi" userId="S::ahmed.sabbabi_nodall.io#ext#@nexteamio.onmicrosoft.com::331b9bd2-4b97-4d6b-8b32-08e0aea74af1" providerId="AD" clId="Web-{914CFBEA-58ED-47AA-84E4-95404D01BB9A}" dt="2020-05-12T05:46:33.014" v="246" actId="20577"/>
      <pc:docMkLst>
        <pc:docMk/>
      </pc:docMkLst>
      <pc:sldChg chg="addSp delSp modSp">
        <pc:chgData name="Ahmed  Sabbadi" userId="S::ahmed.sabbabi_nodall.io#ext#@nexteamio.onmicrosoft.com::331b9bd2-4b97-4d6b-8b32-08e0aea74af1" providerId="AD" clId="Web-{914CFBEA-58ED-47AA-84E4-95404D01BB9A}" dt="2020-05-12T05:43:45.122" v="225" actId="20577"/>
        <pc:sldMkLst>
          <pc:docMk/>
          <pc:sldMk cId="3089987379" sldId="280"/>
        </pc:sldMkLst>
        <pc:spChg chg="del mod">
          <ac:chgData name="Ahmed  Sabbadi" userId="S::ahmed.sabbabi_nodall.io#ext#@nexteamio.onmicrosoft.com::331b9bd2-4b97-4d6b-8b32-08e0aea74af1" providerId="AD" clId="Web-{914CFBEA-58ED-47AA-84E4-95404D01BB9A}" dt="2020-05-12T05:42:40.231" v="116"/>
          <ac:spMkLst>
            <pc:docMk/>
            <pc:sldMk cId="3089987379" sldId="280"/>
            <ac:spMk id="3" creationId="{AAACE1B5-3C28-4646-9B4A-CCDBC8C66E6A}"/>
          </ac:spMkLst>
        </pc:spChg>
        <pc:spChg chg="add mod">
          <ac:chgData name="Ahmed  Sabbadi" userId="S::ahmed.sabbabi_nodall.io#ext#@nexteamio.onmicrosoft.com::331b9bd2-4b97-4d6b-8b32-08e0aea74af1" providerId="AD" clId="Web-{914CFBEA-58ED-47AA-84E4-95404D01BB9A}" dt="2020-05-12T05:40:27.543" v="100" actId="14100"/>
          <ac:spMkLst>
            <pc:docMk/>
            <pc:sldMk cId="3089987379" sldId="280"/>
            <ac:spMk id="13" creationId="{30F865D0-D84C-441D-A6EA-8AAE588C0F15}"/>
          </ac:spMkLst>
        </pc:spChg>
        <pc:spChg chg="add mod">
          <ac:chgData name="Ahmed  Sabbadi" userId="S::ahmed.sabbabi_nodall.io#ext#@nexteamio.onmicrosoft.com::331b9bd2-4b97-4d6b-8b32-08e0aea74af1" providerId="AD" clId="Web-{914CFBEA-58ED-47AA-84E4-95404D01BB9A}" dt="2020-05-12T05:43:45.122" v="225" actId="20577"/>
          <ac:spMkLst>
            <pc:docMk/>
            <pc:sldMk cId="3089987379" sldId="280"/>
            <ac:spMk id="14" creationId="{261D3929-6E70-4592-BC7C-2BCC39D67051}"/>
          </ac:spMkLst>
        </pc:spChg>
        <pc:spChg chg="add mod">
          <ac:chgData name="Ahmed  Sabbadi" userId="S::ahmed.sabbabi_nodall.io#ext#@nexteamio.onmicrosoft.com::331b9bd2-4b97-4d6b-8b32-08e0aea74af1" providerId="AD" clId="Web-{914CFBEA-58ED-47AA-84E4-95404D01BB9A}" dt="2020-05-12T05:42:48.481" v="119" actId="1076"/>
          <ac:spMkLst>
            <pc:docMk/>
            <pc:sldMk cId="3089987379" sldId="280"/>
            <ac:spMk id="15" creationId="{DB7216F3-6944-4C1F-9198-747BDF7D33F4}"/>
          </ac:spMkLst>
        </pc:spChg>
        <pc:spChg chg="add del mod">
          <ac:chgData name="Ahmed  Sabbadi" userId="S::ahmed.sabbabi_nodall.io#ext#@nexteamio.onmicrosoft.com::331b9bd2-4b97-4d6b-8b32-08e0aea74af1" providerId="AD" clId="Web-{914CFBEA-58ED-47AA-84E4-95404D01BB9A}" dt="2020-05-12T05:42:43.778" v="117"/>
          <ac:spMkLst>
            <pc:docMk/>
            <pc:sldMk cId="3089987379" sldId="280"/>
            <ac:spMk id="17" creationId="{BD95EA5C-CB96-42E9-AE85-8748DA0552CA}"/>
          </ac:spMkLst>
        </pc:spChg>
        <pc:picChg chg="add mod">
          <ac:chgData name="Ahmed  Sabbadi" userId="S::ahmed.sabbabi_nodall.io#ext#@nexteamio.onmicrosoft.com::331b9bd2-4b97-4d6b-8b32-08e0aea74af1" providerId="AD" clId="Web-{914CFBEA-58ED-47AA-84E4-95404D01BB9A}" dt="2020-05-12T05:40:22.433" v="98" actId="1076"/>
          <ac:picMkLst>
            <pc:docMk/>
            <pc:sldMk cId="3089987379" sldId="280"/>
            <ac:picMk id="5" creationId="{92659307-1FE0-4CD9-9BFD-8144044000A6}"/>
          </ac:picMkLst>
        </pc:picChg>
        <pc:picChg chg="add mod">
          <ac:chgData name="Ahmed  Sabbadi" userId="S::ahmed.sabbabi_nodall.io#ext#@nexteamio.onmicrosoft.com::331b9bd2-4b97-4d6b-8b32-08e0aea74af1" providerId="AD" clId="Web-{914CFBEA-58ED-47AA-84E4-95404D01BB9A}" dt="2020-05-12T05:42:48.481" v="118" actId="1076"/>
          <ac:picMkLst>
            <pc:docMk/>
            <pc:sldMk cId="3089987379" sldId="280"/>
            <ac:picMk id="7" creationId="{1C952D88-8411-48ED-B69A-572D57835E8E}"/>
          </ac:picMkLst>
        </pc:picChg>
        <pc:picChg chg="add del mod">
          <ac:chgData name="Ahmed  Sabbadi" userId="S::ahmed.sabbabi_nodall.io#ext#@nexteamio.onmicrosoft.com::331b9bd2-4b97-4d6b-8b32-08e0aea74af1" providerId="AD" clId="Web-{914CFBEA-58ED-47AA-84E4-95404D01BB9A}" dt="2020-05-12T05:42:29.559" v="110"/>
          <ac:picMkLst>
            <pc:docMk/>
            <pc:sldMk cId="3089987379" sldId="280"/>
            <ac:picMk id="9" creationId="{E4F7BCB2-D84A-4863-9085-F1432ACCA904}"/>
          </ac:picMkLst>
        </pc:picChg>
        <pc:picChg chg="add mod">
          <ac:chgData name="Ahmed  Sabbadi" userId="S::ahmed.sabbabi_nodall.io#ext#@nexteamio.onmicrosoft.com::331b9bd2-4b97-4d6b-8b32-08e0aea74af1" providerId="AD" clId="Web-{914CFBEA-58ED-47AA-84E4-95404D01BB9A}" dt="2020-05-12T05:42:37.341" v="112" actId="1076"/>
          <ac:picMkLst>
            <pc:docMk/>
            <pc:sldMk cId="3089987379" sldId="280"/>
            <ac:picMk id="11" creationId="{39D5F0A5-25E2-4ED7-AE6F-143A23B13620}"/>
          </ac:picMkLst>
        </pc:picChg>
      </pc:sldChg>
      <pc:sldChg chg="modSp">
        <pc:chgData name="Ahmed  Sabbadi" userId="S::ahmed.sabbabi_nodall.io#ext#@nexteamio.onmicrosoft.com::331b9bd2-4b97-4d6b-8b32-08e0aea74af1" providerId="AD" clId="Web-{914CFBEA-58ED-47AA-84E4-95404D01BB9A}" dt="2020-05-12T05:32:37.071" v="4" actId="20577"/>
        <pc:sldMkLst>
          <pc:docMk/>
          <pc:sldMk cId="3526794786" sldId="287"/>
        </pc:sldMkLst>
        <pc:spChg chg="mod">
          <ac:chgData name="Ahmed  Sabbadi" userId="S::ahmed.sabbabi_nodall.io#ext#@nexteamio.onmicrosoft.com::331b9bd2-4b97-4d6b-8b32-08e0aea74af1" providerId="AD" clId="Web-{914CFBEA-58ED-47AA-84E4-95404D01BB9A}" dt="2020-05-12T05:32:37.071" v="4" actId="20577"/>
          <ac:spMkLst>
            <pc:docMk/>
            <pc:sldMk cId="3526794786" sldId="287"/>
            <ac:spMk id="2" creationId="{5011B682-A6D8-4424-B0B0-D3B73A111AAC}"/>
          </ac:spMkLst>
        </pc:spChg>
      </pc:sldChg>
      <pc:sldChg chg="addSp modSp">
        <pc:chgData name="Ahmed  Sabbadi" userId="S::ahmed.sabbabi_nodall.io#ext#@nexteamio.onmicrosoft.com::331b9bd2-4b97-4d6b-8b32-08e0aea74af1" providerId="AD" clId="Web-{914CFBEA-58ED-47AA-84E4-95404D01BB9A}" dt="2020-05-12T05:45:34.779" v="244" actId="14100"/>
        <pc:sldMkLst>
          <pc:docMk/>
          <pc:sldMk cId="3921241953" sldId="288"/>
        </pc:sldMkLst>
        <pc:spChg chg="add mod">
          <ac:chgData name="Ahmed  Sabbadi" userId="S::ahmed.sabbabi_nodall.io#ext#@nexteamio.onmicrosoft.com::331b9bd2-4b97-4d6b-8b32-08e0aea74af1" providerId="AD" clId="Web-{914CFBEA-58ED-47AA-84E4-95404D01BB9A}" dt="2020-05-12T05:45:34.779" v="244" actId="14100"/>
          <ac:spMkLst>
            <pc:docMk/>
            <pc:sldMk cId="3921241953" sldId="288"/>
            <ac:spMk id="2" creationId="{72ADF3B8-6F58-400F-BBD0-ABE77FF2662D}"/>
          </ac:spMkLst>
        </pc:spChg>
      </pc:sldChg>
      <pc:sldChg chg="del">
        <pc:chgData name="Ahmed  Sabbadi" userId="S::ahmed.sabbabi_nodall.io#ext#@nexteamio.onmicrosoft.com::331b9bd2-4b97-4d6b-8b32-08e0aea74af1" providerId="AD" clId="Web-{914CFBEA-58ED-47AA-84E4-95404D01BB9A}" dt="2020-05-12T05:32:06.899" v="1"/>
        <pc:sldMkLst>
          <pc:docMk/>
          <pc:sldMk cId="972775539" sldId="294"/>
        </pc:sldMkLst>
      </pc:sldChg>
      <pc:sldChg chg="add del">
        <pc:chgData name="Ahmed  Sabbadi" userId="S::ahmed.sabbabi_nodall.io#ext#@nexteamio.onmicrosoft.com::331b9bd2-4b97-4d6b-8b32-08e0aea74af1" providerId="AD" clId="Web-{914CFBEA-58ED-47AA-84E4-95404D01BB9A}" dt="2020-05-12T05:44:29.951" v="230"/>
        <pc:sldMkLst>
          <pc:docMk/>
          <pc:sldMk cId="1777704944" sldId="322"/>
        </pc:sldMkLst>
      </pc:sldChg>
      <pc:sldChg chg="modSp">
        <pc:chgData name="Ahmed  Sabbadi" userId="S::ahmed.sabbabi_nodall.io#ext#@nexteamio.onmicrosoft.com::331b9bd2-4b97-4d6b-8b32-08e0aea74af1" providerId="AD" clId="Web-{914CFBEA-58ED-47AA-84E4-95404D01BB9A}" dt="2020-05-12T05:46:33.014" v="246" actId="20577"/>
        <pc:sldMkLst>
          <pc:docMk/>
          <pc:sldMk cId="1032289061" sldId="324"/>
        </pc:sldMkLst>
        <pc:spChg chg="mod">
          <ac:chgData name="Ahmed  Sabbadi" userId="S::ahmed.sabbabi_nodall.io#ext#@nexteamio.onmicrosoft.com::331b9bd2-4b97-4d6b-8b32-08e0aea74af1" providerId="AD" clId="Web-{914CFBEA-58ED-47AA-84E4-95404D01BB9A}" dt="2020-05-12T05:46:33.014" v="246" actId="20577"/>
          <ac:spMkLst>
            <pc:docMk/>
            <pc:sldMk cId="1032289061" sldId="324"/>
            <ac:spMk id="2" creationId="{AD62BE70-D513-48B8-AE4F-CC93A5CEE9A2}"/>
          </ac:spMkLst>
        </pc:spChg>
      </pc:sldChg>
      <pc:sldChg chg="ord">
        <pc:chgData name="Ahmed  Sabbadi" userId="S::ahmed.sabbabi_nodall.io#ext#@nexteamio.onmicrosoft.com::331b9bd2-4b97-4d6b-8b32-08e0aea74af1" providerId="AD" clId="Web-{914CFBEA-58ED-47AA-84E4-95404D01BB9A}" dt="2020-05-12T05:35:53.572" v="71"/>
        <pc:sldMkLst>
          <pc:docMk/>
          <pc:sldMk cId="2702537838" sldId="331"/>
        </pc:sldMkLst>
      </pc:sldChg>
      <pc:sldChg chg="del">
        <pc:chgData name="Ahmed  Sabbadi" userId="S::ahmed.sabbabi_nodall.io#ext#@nexteamio.onmicrosoft.com::331b9bd2-4b97-4d6b-8b32-08e0aea74af1" providerId="AD" clId="Web-{914CFBEA-58ED-47AA-84E4-95404D01BB9A}" dt="2020-05-12T05:31:54.289" v="0"/>
        <pc:sldMkLst>
          <pc:docMk/>
          <pc:sldMk cId="1044364021" sldId="332"/>
        </pc:sldMkLst>
      </pc:sldChg>
    </pc:docChg>
  </pc:docChgLst>
  <pc:docChgLst>
    <pc:chgData name="Juan Coll Soler" userId="76f29f96-a77f-4610-b877-c87639bea5ae" providerId="ADAL" clId="{DD41BB54-D323-463E-BE1B-9D13273CA1AA}"/>
    <pc:docChg chg="undo custSel addSld delSld modSld sldOrd addSection delSection">
      <pc:chgData name="Juan Coll Soler" userId="76f29f96-a77f-4610-b877-c87639bea5ae" providerId="ADAL" clId="{DD41BB54-D323-463E-BE1B-9D13273CA1AA}" dt="2020-05-17T16:28:33.573" v="4973" actId="1076"/>
      <pc:docMkLst>
        <pc:docMk/>
      </pc:docMkLst>
      <pc:sldChg chg="addSp modSp mod">
        <pc:chgData name="Juan Coll Soler" userId="76f29f96-a77f-4610-b877-c87639bea5ae" providerId="ADAL" clId="{DD41BB54-D323-463E-BE1B-9D13273CA1AA}" dt="2020-05-17T16:22:04.317" v="4793" actId="1076"/>
        <pc:sldMkLst>
          <pc:docMk/>
          <pc:sldMk cId="3089987379" sldId="280"/>
        </pc:sldMkLst>
        <pc:spChg chg="add mod">
          <ac:chgData name="Juan Coll Soler" userId="76f29f96-a77f-4610-b877-c87639bea5ae" providerId="ADAL" clId="{DD41BB54-D323-463E-BE1B-9D13273CA1AA}" dt="2020-05-17T16:22:04.317" v="4793" actId="1076"/>
          <ac:spMkLst>
            <pc:docMk/>
            <pc:sldMk cId="3089987379" sldId="280"/>
            <ac:spMk id="6" creationId="{D9104881-7E89-42D2-BA19-A57D8CB4E29C}"/>
          </ac:spMkLst>
        </pc:spChg>
        <pc:spChg chg="mod">
          <ac:chgData name="Juan Coll Soler" userId="76f29f96-a77f-4610-b877-c87639bea5ae" providerId="ADAL" clId="{DD41BB54-D323-463E-BE1B-9D13273CA1AA}" dt="2020-05-17T16:21:56.736" v="4787" actId="6549"/>
          <ac:spMkLst>
            <pc:docMk/>
            <pc:sldMk cId="3089987379" sldId="280"/>
            <ac:spMk id="16" creationId="{870EF058-C222-B647-996C-DC62CF2ABC62}"/>
          </ac:spMkLst>
        </pc:spChg>
        <pc:spChg chg="mod">
          <ac:chgData name="Juan Coll Soler" userId="76f29f96-a77f-4610-b877-c87639bea5ae" providerId="ADAL" clId="{DD41BB54-D323-463E-BE1B-9D13273CA1AA}" dt="2020-05-17T15:41:17.451" v="3226" actId="3064"/>
          <ac:spMkLst>
            <pc:docMk/>
            <pc:sldMk cId="3089987379" sldId="280"/>
            <ac:spMk id="45" creationId="{ACEE66AC-FC84-064B-BAB0-88ADDD4A6A5D}"/>
          </ac:spMkLst>
        </pc:spChg>
        <pc:spChg chg="mod">
          <ac:chgData name="Juan Coll Soler" userId="76f29f96-a77f-4610-b877-c87639bea5ae" providerId="ADAL" clId="{DD41BB54-D323-463E-BE1B-9D13273CA1AA}" dt="2020-05-17T15:41:17.451" v="3226" actId="3064"/>
          <ac:spMkLst>
            <pc:docMk/>
            <pc:sldMk cId="3089987379" sldId="280"/>
            <ac:spMk id="47" creationId="{128B14DB-2D2D-0C4F-940C-5D2B1EF97CEE}"/>
          </ac:spMkLst>
        </pc:spChg>
        <pc:spChg chg="mod">
          <ac:chgData name="Juan Coll Soler" userId="76f29f96-a77f-4610-b877-c87639bea5ae" providerId="ADAL" clId="{DD41BB54-D323-463E-BE1B-9D13273CA1AA}" dt="2020-05-17T15:44:26.376" v="3270" actId="14100"/>
          <ac:spMkLst>
            <pc:docMk/>
            <pc:sldMk cId="3089987379" sldId="280"/>
            <ac:spMk id="52" creationId="{CB9CA6D6-7BD7-FD48-8212-695D52705394}"/>
          </ac:spMkLst>
        </pc:spChg>
        <pc:spChg chg="mod">
          <ac:chgData name="Juan Coll Soler" userId="76f29f96-a77f-4610-b877-c87639bea5ae" providerId="ADAL" clId="{DD41BB54-D323-463E-BE1B-9D13273CA1AA}" dt="2020-05-17T16:21:58.822" v="4791"/>
          <ac:spMkLst>
            <pc:docMk/>
            <pc:sldMk cId="3089987379" sldId="280"/>
            <ac:spMk id="55" creationId="{6ECF50D1-3AD9-1C47-B317-2FB57636852E}"/>
          </ac:spMkLst>
        </pc:spChg>
        <pc:grpChg chg="add mod">
          <ac:chgData name="Juan Coll Soler" userId="76f29f96-a77f-4610-b877-c87639bea5ae" providerId="ADAL" clId="{DD41BB54-D323-463E-BE1B-9D13273CA1AA}" dt="2020-05-17T15:44:27.624" v="3271" actId="1076"/>
          <ac:grpSpMkLst>
            <pc:docMk/>
            <pc:sldMk cId="3089987379" sldId="280"/>
            <ac:grpSpMk id="5" creationId="{185B1EB5-7CED-490B-93A9-9A85FF830537}"/>
          </ac:grpSpMkLst>
        </pc:grpChg>
        <pc:picChg chg="mod">
          <ac:chgData name="Juan Coll Soler" userId="76f29f96-a77f-4610-b877-c87639bea5ae" providerId="ADAL" clId="{DD41BB54-D323-463E-BE1B-9D13273CA1AA}" dt="2020-05-17T15:40:36.829" v="3219" actId="164"/>
          <ac:picMkLst>
            <pc:docMk/>
            <pc:sldMk cId="3089987379" sldId="280"/>
            <ac:picMk id="18" creationId="{8DECB773-7EF1-3847-A56F-244D9F74A0B7}"/>
          </ac:picMkLst>
        </pc:picChg>
        <pc:picChg chg="mod">
          <ac:chgData name="Juan Coll Soler" userId="76f29f96-a77f-4610-b877-c87639bea5ae" providerId="ADAL" clId="{DD41BB54-D323-463E-BE1B-9D13273CA1AA}" dt="2020-05-17T15:40:36.829" v="3219" actId="164"/>
          <ac:picMkLst>
            <pc:docMk/>
            <pc:sldMk cId="3089987379" sldId="280"/>
            <ac:picMk id="33" creationId="{BDD4DD4C-FD1E-1D43-AF86-6625B7FBAB0B}"/>
          </ac:picMkLst>
        </pc:picChg>
        <pc:picChg chg="mod">
          <ac:chgData name="Juan Coll Soler" userId="76f29f96-a77f-4610-b877-c87639bea5ae" providerId="ADAL" clId="{DD41BB54-D323-463E-BE1B-9D13273CA1AA}" dt="2020-05-17T15:40:36.829" v="3219" actId="164"/>
          <ac:picMkLst>
            <pc:docMk/>
            <pc:sldMk cId="3089987379" sldId="280"/>
            <ac:picMk id="37" creationId="{1C676676-FE3B-014C-8BB4-EB961EB588EA}"/>
          </ac:picMkLst>
        </pc:picChg>
        <pc:picChg chg="mod">
          <ac:chgData name="Juan Coll Soler" userId="76f29f96-a77f-4610-b877-c87639bea5ae" providerId="ADAL" clId="{DD41BB54-D323-463E-BE1B-9D13273CA1AA}" dt="2020-05-17T15:40:36.829" v="3219" actId="164"/>
          <ac:picMkLst>
            <pc:docMk/>
            <pc:sldMk cId="3089987379" sldId="280"/>
            <ac:picMk id="39" creationId="{0EA96D8B-C1D9-244B-85AB-E9A3E07B2F17}"/>
          </ac:picMkLst>
        </pc:picChg>
        <pc:picChg chg="mod">
          <ac:chgData name="Juan Coll Soler" userId="76f29f96-a77f-4610-b877-c87639bea5ae" providerId="ADAL" clId="{DD41BB54-D323-463E-BE1B-9D13273CA1AA}" dt="2020-05-17T15:44:31.093" v="3272" actId="1076"/>
          <ac:picMkLst>
            <pc:docMk/>
            <pc:sldMk cId="3089987379" sldId="280"/>
            <ac:picMk id="42" creationId="{4E89718E-D7F6-A547-8AB7-D0401425DA5A}"/>
          </ac:picMkLst>
        </pc:picChg>
        <pc:cxnChg chg="mod">
          <ac:chgData name="Juan Coll Soler" userId="76f29f96-a77f-4610-b877-c87639bea5ae" providerId="ADAL" clId="{DD41BB54-D323-463E-BE1B-9D13273CA1AA}" dt="2020-05-17T15:40:36.829" v="3219" actId="164"/>
          <ac:cxnSpMkLst>
            <pc:docMk/>
            <pc:sldMk cId="3089987379" sldId="280"/>
            <ac:cxnSpMk id="44" creationId="{47485C53-F5B4-9843-8F24-FD3E042848D7}"/>
          </ac:cxnSpMkLst>
        </pc:cxnChg>
      </pc:sldChg>
      <pc:sldChg chg="modSp mod">
        <pc:chgData name="Juan Coll Soler" userId="76f29f96-a77f-4610-b877-c87639bea5ae" providerId="ADAL" clId="{DD41BB54-D323-463E-BE1B-9D13273CA1AA}" dt="2020-05-17T16:28:33.573" v="4973" actId="1076"/>
        <pc:sldMkLst>
          <pc:docMk/>
          <pc:sldMk cId="4102584862" sldId="330"/>
        </pc:sldMkLst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2" creationId="{88BC2249-A941-4541-9A2F-45068A12059F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" creationId="{004C7377-1851-F548-ADDD-FC642572FB83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28" creationId="{2B6678BE-0FA7-294A-A0DD-0D299F72A76C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29" creationId="{D21B1973-75AA-C744-8431-822EDF8E8F94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0" creationId="{FFF87C4B-5FE2-974A-8818-7AF1FADA76B6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2" creationId="{F784627D-F30A-4448-BA31-E5AF1AFF2418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3" creationId="{5C693B99-9BA3-E748-AE65-11BB69BB8C64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4" creationId="{321334A0-FD49-524B-B37A-279A6E7023F7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5" creationId="{9E4D4C7A-F65D-0346-8BAE-A4D13C7714B7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6" creationId="{604ABE8E-3A76-2847-8CDC-074AB11DFA0E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7" creationId="{D821B2DF-2F39-834E-BAB2-BC60A56BEC90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8" creationId="{A1ACE8F1-E485-114C-ADD9-4B4F3882ED54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39" creationId="{28562890-61E2-434E-9CE2-DC8C0363991F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0" creationId="{E35A307C-6759-6443-9298-C3174AE3D04D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1" creationId="{B022743F-44DE-A441-8D94-AFCE7072BD16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2" creationId="{C3F8FA8F-5719-3049-A9A9-0EFC1EF14E04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3" creationId="{EDAD560A-74F8-DA4F-A88B-C4F1F49F0C92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4" creationId="{021B2EEB-0041-4549-9037-379AFE5136E3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5" creationId="{D43E5BAE-C79C-2646-8CF9-E148C3E645CD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7" creationId="{D7920032-C0C6-E343-8D20-7DECC1BAB37A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8" creationId="{256B7F09-630B-7C4C-BC21-B5F266766DA4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49" creationId="{D1FF71F2-70CF-AF4B-8174-15A202E1BE2A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50" creationId="{2B732AC2-0C67-774A-BC05-8E4AC58BF2C7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51" creationId="{4471C6F1-7A18-FF41-AF61-58D163E448C4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52" creationId="{3719F45D-81C2-564B-B567-0EF9BD23F5AA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53" creationId="{25074EEB-048F-2243-81E1-F37469C45859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66" creationId="{1F9AE8AC-8CE1-B545-8EC2-0246BE2C4DC2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68" creationId="{2C220356-79E1-F947-8724-C6F92A630C91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69" creationId="{E802D372-7C7A-B842-A217-7F35990D6E22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72" creationId="{C348D54E-27FC-4048-AFC6-1AEBB0DC4E54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73" creationId="{38FB0C2A-3C8A-044B-AE2A-8F761FAE26D3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74" creationId="{822452CC-53BF-504F-958D-C861CCB37F6D}"/>
          </ac:spMkLst>
        </pc:spChg>
        <pc:spChg chg="mod">
          <ac:chgData name="Juan Coll Soler" userId="76f29f96-a77f-4610-b877-c87639bea5ae" providerId="ADAL" clId="{DD41BB54-D323-463E-BE1B-9D13273CA1AA}" dt="2020-05-17T16:28:33.573" v="4973" actId="1076"/>
          <ac:spMkLst>
            <pc:docMk/>
            <pc:sldMk cId="4102584862" sldId="330"/>
            <ac:spMk id="75" creationId="{728BD2B9-CA8E-EC47-BE8A-40FDDCFE8867}"/>
          </ac:spMkLst>
        </pc:spChg>
        <pc:picChg chg="mod">
          <ac:chgData name="Juan Coll Soler" userId="76f29f96-a77f-4610-b877-c87639bea5ae" providerId="ADAL" clId="{DD41BB54-D323-463E-BE1B-9D13273CA1AA}" dt="2020-05-17T16:28:33.573" v="4973" actId="1076"/>
          <ac:picMkLst>
            <pc:docMk/>
            <pc:sldMk cId="4102584862" sldId="330"/>
            <ac:picMk id="67" creationId="{6BF42BB6-ADBA-4745-8F68-347843931BDF}"/>
          </ac:picMkLst>
        </pc:picChg>
        <pc:cxnChg chg="mod">
          <ac:chgData name="Juan Coll Soler" userId="76f29f96-a77f-4610-b877-c87639bea5ae" providerId="ADAL" clId="{DD41BB54-D323-463E-BE1B-9D13273CA1AA}" dt="2020-05-17T16:28:33.573" v="4973" actId="1076"/>
          <ac:cxnSpMkLst>
            <pc:docMk/>
            <pc:sldMk cId="4102584862" sldId="330"/>
            <ac:cxnSpMk id="7" creationId="{19A9037A-85D6-5740-A74D-E51AC07027A2}"/>
          </ac:cxnSpMkLst>
        </pc:cxnChg>
        <pc:cxnChg chg="mod">
          <ac:chgData name="Juan Coll Soler" userId="76f29f96-a77f-4610-b877-c87639bea5ae" providerId="ADAL" clId="{DD41BB54-D323-463E-BE1B-9D13273CA1AA}" dt="2020-05-17T16:28:33.573" v="4973" actId="1076"/>
          <ac:cxnSpMkLst>
            <pc:docMk/>
            <pc:sldMk cId="4102584862" sldId="330"/>
            <ac:cxnSpMk id="46" creationId="{C8BC4CAE-71A5-1948-B16A-5E8CF1C90E59}"/>
          </ac:cxnSpMkLst>
        </pc:cxnChg>
      </pc:sldChg>
      <pc:sldChg chg="modSp new mod">
        <pc:chgData name="Juan Coll Soler" userId="76f29f96-a77f-4610-b877-c87639bea5ae" providerId="ADAL" clId="{DD41BB54-D323-463E-BE1B-9D13273CA1AA}" dt="2020-05-10T11:40:37.638" v="1772" actId="20577"/>
        <pc:sldMkLst>
          <pc:docMk/>
          <pc:sldMk cId="2702537838" sldId="331"/>
        </pc:sldMkLst>
        <pc:spChg chg="mod">
          <ac:chgData name="Juan Coll Soler" userId="76f29f96-a77f-4610-b877-c87639bea5ae" providerId="ADAL" clId="{DD41BB54-D323-463E-BE1B-9D13273CA1AA}" dt="2020-05-10T11:40:37.638" v="1772" actId="20577"/>
          <ac:spMkLst>
            <pc:docMk/>
            <pc:sldMk cId="2702537838" sldId="331"/>
            <ac:spMk id="3" creationId="{F4607ECD-9A0E-4E19-BBFE-C00F315A8C66}"/>
          </ac:spMkLst>
        </pc:spChg>
      </pc:sldChg>
      <pc:sldChg chg="addSp delSp modSp mod">
        <pc:chgData name="Juan Coll Soler" userId="76f29f96-a77f-4610-b877-c87639bea5ae" providerId="ADAL" clId="{DD41BB54-D323-463E-BE1B-9D13273CA1AA}" dt="2020-05-17T15:37:33.319" v="3206" actId="207"/>
        <pc:sldMkLst>
          <pc:docMk/>
          <pc:sldMk cId="2503835957" sldId="344"/>
        </pc:sldMkLst>
        <pc:spChg chg="add del mod">
          <ac:chgData name="Juan Coll Soler" userId="76f29f96-a77f-4610-b877-c87639bea5ae" providerId="ADAL" clId="{DD41BB54-D323-463E-BE1B-9D13273CA1AA}" dt="2020-05-17T14:09:18.831" v="1971" actId="478"/>
          <ac:spMkLst>
            <pc:docMk/>
            <pc:sldMk cId="2503835957" sldId="344"/>
            <ac:spMk id="3" creationId="{405A0B21-0DC8-4ABB-9FC9-349D0D9723BF}"/>
          </ac:spMkLst>
        </pc:spChg>
        <pc:spChg chg="add mod">
          <ac:chgData name="Juan Coll Soler" userId="76f29f96-a77f-4610-b877-c87639bea5ae" providerId="ADAL" clId="{DD41BB54-D323-463E-BE1B-9D13273CA1AA}" dt="2020-05-17T15:37:33.319" v="3206" actId="207"/>
          <ac:spMkLst>
            <pc:docMk/>
            <pc:sldMk cId="2503835957" sldId="344"/>
            <ac:spMk id="6" creationId="{0E608AC9-92E9-46C1-9849-969688914839}"/>
          </ac:spMkLst>
        </pc:spChg>
        <pc:spChg chg="del mod">
          <ac:chgData name="Juan Coll Soler" userId="76f29f96-a77f-4610-b877-c87639bea5ae" providerId="ADAL" clId="{DD41BB54-D323-463E-BE1B-9D13273CA1AA}" dt="2020-05-17T14:09:15.724" v="1970" actId="478"/>
          <ac:spMkLst>
            <pc:docMk/>
            <pc:sldMk cId="2503835957" sldId="344"/>
            <ac:spMk id="15" creationId="{82E2047C-4320-4E12-961B-0622DB55B533}"/>
          </ac:spMkLst>
        </pc:spChg>
      </pc:sldChg>
      <pc:sldChg chg="addSp delSp modSp mod">
        <pc:chgData name="Juan Coll Soler" userId="76f29f96-a77f-4610-b877-c87639bea5ae" providerId="ADAL" clId="{DD41BB54-D323-463E-BE1B-9D13273CA1AA}" dt="2020-05-17T16:26:57.669" v="4951" actId="1076"/>
        <pc:sldMkLst>
          <pc:docMk/>
          <pc:sldMk cId="483311516" sldId="366"/>
        </pc:sldMkLst>
        <pc:spChg chg="del">
          <ac:chgData name="Juan Coll Soler" userId="76f29f96-a77f-4610-b877-c87639bea5ae" providerId="ADAL" clId="{DD41BB54-D323-463E-BE1B-9D13273CA1AA}" dt="2020-05-17T11:28:43.694" v="1819" actId="478"/>
          <ac:spMkLst>
            <pc:docMk/>
            <pc:sldMk cId="483311516" sldId="366"/>
            <ac:spMk id="2" creationId="{CB6B1D1B-6E2E-D040-AB0B-64BD1EBCCD3F}"/>
          </ac:spMkLst>
        </pc:spChg>
        <pc:spChg chg="add mod">
          <ac:chgData name="Juan Coll Soler" userId="76f29f96-a77f-4610-b877-c87639bea5ae" providerId="ADAL" clId="{DD41BB54-D323-463E-BE1B-9D13273CA1AA}" dt="2020-05-17T16:26:57.669" v="4951" actId="1076"/>
          <ac:spMkLst>
            <pc:docMk/>
            <pc:sldMk cId="483311516" sldId="366"/>
            <ac:spMk id="6" creationId="{984656B0-335A-4548-97EF-F01D71363CDB}"/>
          </ac:spMkLst>
        </pc:spChg>
        <pc:spChg chg="add mod">
          <ac:chgData name="Juan Coll Soler" userId="76f29f96-a77f-4610-b877-c87639bea5ae" providerId="ADAL" clId="{DD41BB54-D323-463E-BE1B-9D13273CA1AA}" dt="2020-05-17T16:26:57.669" v="4951" actId="1076"/>
          <ac:spMkLst>
            <pc:docMk/>
            <pc:sldMk cId="483311516" sldId="366"/>
            <ac:spMk id="16" creationId="{6716A31C-22D7-4731-BB24-0CAFF8D920C8}"/>
          </ac:spMkLst>
        </pc:spChg>
        <pc:spChg chg="del mod">
          <ac:chgData name="Juan Coll Soler" userId="76f29f96-a77f-4610-b877-c87639bea5ae" providerId="ADAL" clId="{DD41BB54-D323-463E-BE1B-9D13273CA1AA}" dt="2020-05-17T15:54:11.361" v="3478" actId="478"/>
          <ac:spMkLst>
            <pc:docMk/>
            <pc:sldMk cId="483311516" sldId="366"/>
            <ac:spMk id="23" creationId="{2C94FD25-77C7-064F-A1F4-61C351C01D90}"/>
          </ac:spMkLst>
        </pc:spChg>
        <pc:spChg chg="del">
          <ac:chgData name="Juan Coll Soler" userId="76f29f96-a77f-4610-b877-c87639bea5ae" providerId="ADAL" clId="{DD41BB54-D323-463E-BE1B-9D13273CA1AA}" dt="2020-05-17T11:28:35.579" v="1818" actId="478"/>
          <ac:spMkLst>
            <pc:docMk/>
            <pc:sldMk cId="483311516" sldId="366"/>
            <ac:spMk id="24" creationId="{FEB43430-6A81-9149-B25C-50D0917E2827}"/>
          </ac:spMkLst>
        </pc:spChg>
        <pc:spChg chg="mod">
          <ac:chgData name="Juan Coll Soler" userId="76f29f96-a77f-4610-b877-c87639bea5ae" providerId="ADAL" clId="{DD41BB54-D323-463E-BE1B-9D13273CA1AA}" dt="2020-05-17T16:26:57.669" v="4951" actId="1076"/>
          <ac:spMkLst>
            <pc:docMk/>
            <pc:sldMk cId="483311516" sldId="366"/>
            <ac:spMk id="25" creationId="{DB7D1F99-96A5-0844-8532-AF310B4DA0B2}"/>
          </ac:spMkLst>
        </pc:spChg>
        <pc:spChg chg="mod">
          <ac:chgData name="Juan Coll Soler" userId="76f29f96-a77f-4610-b877-c87639bea5ae" providerId="ADAL" clId="{DD41BB54-D323-463E-BE1B-9D13273CA1AA}" dt="2020-05-17T16:26:57.669" v="4951" actId="1076"/>
          <ac:spMkLst>
            <pc:docMk/>
            <pc:sldMk cId="483311516" sldId="366"/>
            <ac:spMk id="26" creationId="{4143BDD0-822F-8843-9C4B-02C15774C22C}"/>
          </ac:spMkLst>
        </pc:spChg>
        <pc:spChg chg="add mod">
          <ac:chgData name="Juan Coll Soler" userId="76f29f96-a77f-4610-b877-c87639bea5ae" providerId="ADAL" clId="{DD41BB54-D323-463E-BE1B-9D13273CA1AA}" dt="2020-05-17T16:26:57.669" v="4951" actId="1076"/>
          <ac:spMkLst>
            <pc:docMk/>
            <pc:sldMk cId="483311516" sldId="366"/>
            <ac:spMk id="27" creationId="{722C8E7A-D7B3-4099-A0AE-D25958F33ECA}"/>
          </ac:spMkLst>
        </pc:spChg>
        <pc:spChg chg="add mod">
          <ac:chgData name="Juan Coll Soler" userId="76f29f96-a77f-4610-b877-c87639bea5ae" providerId="ADAL" clId="{DD41BB54-D323-463E-BE1B-9D13273CA1AA}" dt="2020-05-17T16:26:57.669" v="4951" actId="1076"/>
          <ac:spMkLst>
            <pc:docMk/>
            <pc:sldMk cId="483311516" sldId="366"/>
            <ac:spMk id="28" creationId="{911D64D7-9A0D-477C-86AE-97D42B5FBEFA}"/>
          </ac:spMkLst>
        </pc:spChg>
        <pc:spChg chg="del mod">
          <ac:chgData name="Juan Coll Soler" userId="76f29f96-a77f-4610-b877-c87639bea5ae" providerId="ADAL" clId="{DD41BB54-D323-463E-BE1B-9D13273CA1AA}" dt="2020-05-17T15:54:09.507" v="3477" actId="478"/>
          <ac:spMkLst>
            <pc:docMk/>
            <pc:sldMk cId="483311516" sldId="366"/>
            <ac:spMk id="29" creationId="{36F4F829-F306-5144-9FD4-DE36651D0B1C}"/>
          </ac:spMkLst>
        </pc:spChg>
        <pc:spChg chg="del">
          <ac:chgData name="Juan Coll Soler" userId="76f29f96-a77f-4610-b877-c87639bea5ae" providerId="ADAL" clId="{DD41BB54-D323-463E-BE1B-9D13273CA1AA}" dt="2020-05-17T11:28:33.332" v="1816" actId="478"/>
          <ac:spMkLst>
            <pc:docMk/>
            <pc:sldMk cId="483311516" sldId="366"/>
            <ac:spMk id="30" creationId="{32F0EA08-CDC3-E142-9C32-4A1C509CAD67}"/>
          </ac:spMkLst>
        </pc:spChg>
        <pc:spChg chg="del">
          <ac:chgData name="Juan Coll Soler" userId="76f29f96-a77f-4610-b877-c87639bea5ae" providerId="ADAL" clId="{DD41BB54-D323-463E-BE1B-9D13273CA1AA}" dt="2020-05-17T11:28:34.557" v="1817" actId="478"/>
          <ac:spMkLst>
            <pc:docMk/>
            <pc:sldMk cId="483311516" sldId="366"/>
            <ac:spMk id="31" creationId="{72318860-6F60-264C-A063-89AD06BD833C}"/>
          </ac:spMkLst>
        </pc:spChg>
        <pc:spChg chg="add mod">
          <ac:chgData name="Juan Coll Soler" userId="76f29f96-a77f-4610-b877-c87639bea5ae" providerId="ADAL" clId="{DD41BB54-D323-463E-BE1B-9D13273CA1AA}" dt="2020-05-17T16:26:57.669" v="4951" actId="1076"/>
          <ac:spMkLst>
            <pc:docMk/>
            <pc:sldMk cId="483311516" sldId="366"/>
            <ac:spMk id="33" creationId="{392B6E92-B0D0-4C0C-9637-3C3E19BA8FC4}"/>
          </ac:spMkLst>
        </pc:spChg>
        <pc:spChg chg="add mod">
          <ac:chgData name="Juan Coll Soler" userId="76f29f96-a77f-4610-b877-c87639bea5ae" providerId="ADAL" clId="{DD41BB54-D323-463E-BE1B-9D13273CA1AA}" dt="2020-05-17T16:26:57.669" v="4951" actId="1076"/>
          <ac:spMkLst>
            <pc:docMk/>
            <pc:sldMk cId="483311516" sldId="366"/>
            <ac:spMk id="34" creationId="{C4653802-6530-4015-9D1C-A736ED30E45B}"/>
          </ac:spMkLst>
        </pc:spChg>
        <pc:spChg chg="mod">
          <ac:chgData name="Juan Coll Soler" userId="76f29f96-a77f-4610-b877-c87639bea5ae" providerId="ADAL" clId="{DD41BB54-D323-463E-BE1B-9D13273CA1AA}" dt="2020-05-17T16:24:41.649" v="4913" actId="207"/>
          <ac:spMkLst>
            <pc:docMk/>
            <pc:sldMk cId="483311516" sldId="366"/>
            <ac:spMk id="74" creationId="{9425ED94-98BC-0D40-98B5-E1D04ABA6070}"/>
          </ac:spMkLst>
        </pc:spChg>
        <pc:spChg chg="del">
          <ac:chgData name="Juan Coll Soler" userId="76f29f96-a77f-4610-b877-c87639bea5ae" providerId="ADAL" clId="{DD41BB54-D323-463E-BE1B-9D13273CA1AA}" dt="2020-05-17T11:28:45.213" v="1820" actId="478"/>
          <ac:spMkLst>
            <pc:docMk/>
            <pc:sldMk cId="483311516" sldId="366"/>
            <ac:spMk id="75" creationId="{AB58CBF2-27A5-2345-8E94-577AE0BF642A}"/>
          </ac:spMkLst>
        </pc:spChg>
        <pc:picChg chg="add del mod">
          <ac:chgData name="Juan Coll Soler" userId="76f29f96-a77f-4610-b877-c87639bea5ae" providerId="ADAL" clId="{DD41BB54-D323-463E-BE1B-9D13273CA1AA}" dt="2020-05-17T16:03:28.994" v="3611" actId="478"/>
          <ac:picMkLst>
            <pc:docMk/>
            <pc:sldMk cId="483311516" sldId="366"/>
            <ac:picMk id="10" creationId="{7F2A6C58-8F21-4B40-8541-27179F4FE076}"/>
          </ac:picMkLst>
        </pc:picChg>
        <pc:picChg chg="add mod">
          <ac:chgData name="Juan Coll Soler" userId="76f29f96-a77f-4610-b877-c87639bea5ae" providerId="ADAL" clId="{DD41BB54-D323-463E-BE1B-9D13273CA1AA}" dt="2020-05-17T16:26:57.669" v="4951" actId="1076"/>
          <ac:picMkLst>
            <pc:docMk/>
            <pc:sldMk cId="483311516" sldId="366"/>
            <ac:picMk id="12" creationId="{24032E07-FB17-4698-BFEA-0822BF8081BE}"/>
          </ac:picMkLst>
        </pc:picChg>
        <pc:picChg chg="add del mod">
          <ac:chgData name="Juan Coll Soler" userId="76f29f96-a77f-4610-b877-c87639bea5ae" providerId="ADAL" clId="{DD41BB54-D323-463E-BE1B-9D13273CA1AA}" dt="2020-05-17T16:05:41.998" v="3695" actId="478"/>
          <ac:picMkLst>
            <pc:docMk/>
            <pc:sldMk cId="483311516" sldId="366"/>
            <ac:picMk id="15" creationId="{04E075D9-5A2E-418D-BCD0-765392ACAAB2}"/>
          </ac:picMkLst>
        </pc:picChg>
        <pc:picChg chg="add del mod">
          <ac:chgData name="Juan Coll Soler" userId="76f29f96-a77f-4610-b877-c87639bea5ae" providerId="ADAL" clId="{DD41BB54-D323-463E-BE1B-9D13273CA1AA}" dt="2020-05-17T16:05:44.361" v="3696" actId="478"/>
          <ac:picMkLst>
            <pc:docMk/>
            <pc:sldMk cId="483311516" sldId="366"/>
            <ac:picMk id="35" creationId="{FC9A92FC-5212-4C4F-8CE8-50CCD4CD8A02}"/>
          </ac:picMkLst>
        </pc:picChg>
        <pc:picChg chg="add mod">
          <ac:chgData name="Juan Coll Soler" userId="76f29f96-a77f-4610-b877-c87639bea5ae" providerId="ADAL" clId="{DD41BB54-D323-463E-BE1B-9D13273CA1AA}" dt="2020-05-17T16:26:57.669" v="4951" actId="1076"/>
          <ac:picMkLst>
            <pc:docMk/>
            <pc:sldMk cId="483311516" sldId="366"/>
            <ac:picMk id="36" creationId="{67F50D69-6D1B-483A-AF3F-954C56CBB9B6}"/>
          </ac:picMkLst>
        </pc:picChg>
        <pc:picChg chg="add mod">
          <ac:chgData name="Juan Coll Soler" userId="76f29f96-a77f-4610-b877-c87639bea5ae" providerId="ADAL" clId="{DD41BB54-D323-463E-BE1B-9D13273CA1AA}" dt="2020-05-17T16:26:57.669" v="4951" actId="1076"/>
          <ac:picMkLst>
            <pc:docMk/>
            <pc:sldMk cId="483311516" sldId="366"/>
            <ac:picMk id="37" creationId="{2968EBC6-54CA-46A5-B8CF-B2FD59D71F9C}"/>
          </ac:picMkLst>
        </pc:picChg>
        <pc:picChg chg="add mod">
          <ac:chgData name="Juan Coll Soler" userId="76f29f96-a77f-4610-b877-c87639bea5ae" providerId="ADAL" clId="{DD41BB54-D323-463E-BE1B-9D13273CA1AA}" dt="2020-05-17T16:26:57.669" v="4951" actId="1076"/>
          <ac:picMkLst>
            <pc:docMk/>
            <pc:sldMk cId="483311516" sldId="366"/>
            <ac:picMk id="38" creationId="{DFECBA3D-DA12-4F48-A42A-77D1C1CFCEB9}"/>
          </ac:picMkLst>
        </pc:picChg>
        <pc:cxnChg chg="add mod">
          <ac:chgData name="Juan Coll Soler" userId="76f29f96-a77f-4610-b877-c87639bea5ae" providerId="ADAL" clId="{DD41BB54-D323-463E-BE1B-9D13273CA1AA}" dt="2020-05-17T16:26:57.669" v="4951" actId="1076"/>
          <ac:cxnSpMkLst>
            <pc:docMk/>
            <pc:sldMk cId="483311516" sldId="366"/>
            <ac:cxnSpMk id="5" creationId="{4A356F40-90A2-48A0-BB45-1CC4180477A3}"/>
          </ac:cxnSpMkLst>
        </pc:cxnChg>
        <pc:cxnChg chg="add mod">
          <ac:chgData name="Juan Coll Soler" userId="76f29f96-a77f-4610-b877-c87639bea5ae" providerId="ADAL" clId="{DD41BB54-D323-463E-BE1B-9D13273CA1AA}" dt="2020-05-17T16:26:57.669" v="4951" actId="1076"/>
          <ac:cxnSpMkLst>
            <pc:docMk/>
            <pc:sldMk cId="483311516" sldId="366"/>
            <ac:cxnSpMk id="32" creationId="{BCCE971D-8965-4A55-8712-2090FDE1B471}"/>
          </ac:cxnSpMkLst>
        </pc:cxnChg>
      </pc:sldChg>
      <pc:sldChg chg="del">
        <pc:chgData name="Juan Coll Soler" userId="76f29f96-a77f-4610-b877-c87639bea5ae" providerId="ADAL" clId="{DD41BB54-D323-463E-BE1B-9D13273CA1AA}" dt="2020-05-17T14:12:26.261" v="1998" actId="47"/>
        <pc:sldMkLst>
          <pc:docMk/>
          <pc:sldMk cId="4133703884" sldId="372"/>
        </pc:sldMkLst>
      </pc:sldChg>
      <pc:sldChg chg="addSp delSp modSp mod">
        <pc:chgData name="Juan Coll Soler" userId="76f29f96-a77f-4610-b877-c87639bea5ae" providerId="ADAL" clId="{DD41BB54-D323-463E-BE1B-9D13273CA1AA}" dt="2020-05-17T15:36:17.487" v="3203" actId="1076"/>
        <pc:sldMkLst>
          <pc:docMk/>
          <pc:sldMk cId="2931837406" sldId="373"/>
        </pc:sldMkLst>
        <pc:spChg chg="add mod">
          <ac:chgData name="Juan Coll Soler" userId="76f29f96-a77f-4610-b877-c87639bea5ae" providerId="ADAL" clId="{DD41BB54-D323-463E-BE1B-9D13273CA1AA}" dt="2020-05-17T15:36:10.493" v="3201" actId="207"/>
          <ac:spMkLst>
            <pc:docMk/>
            <pc:sldMk cId="2931837406" sldId="373"/>
            <ac:spMk id="12" creationId="{2034CF36-95EE-42D7-A5E8-1FA92C9FFDA2}"/>
          </ac:spMkLst>
        </pc:spChg>
        <pc:spChg chg="mod">
          <ac:chgData name="Juan Coll Soler" userId="76f29f96-a77f-4610-b877-c87639bea5ae" providerId="ADAL" clId="{DD41BB54-D323-463E-BE1B-9D13273CA1AA}" dt="2020-05-17T15:36:17.487" v="3203" actId="1076"/>
          <ac:spMkLst>
            <pc:docMk/>
            <pc:sldMk cId="2931837406" sldId="373"/>
            <ac:spMk id="13" creationId="{30F865D0-D84C-441D-A6EA-8AAE588C0F15}"/>
          </ac:spMkLst>
        </pc:spChg>
        <pc:spChg chg="del mod">
          <ac:chgData name="Juan Coll Soler" userId="76f29f96-a77f-4610-b877-c87639bea5ae" providerId="ADAL" clId="{DD41BB54-D323-463E-BE1B-9D13273CA1AA}" dt="2020-05-17T15:27:52.054" v="3051"/>
          <ac:spMkLst>
            <pc:docMk/>
            <pc:sldMk cId="2931837406" sldId="373"/>
            <ac:spMk id="15" creationId="{DB7216F3-6944-4C1F-9198-747BDF7D33F4}"/>
          </ac:spMkLst>
        </pc:spChg>
        <pc:spChg chg="del mod">
          <ac:chgData name="Juan Coll Soler" userId="76f29f96-a77f-4610-b877-c87639bea5ae" providerId="ADAL" clId="{DD41BB54-D323-463E-BE1B-9D13273CA1AA}" dt="2020-05-17T15:33:00.875" v="3130" actId="478"/>
          <ac:spMkLst>
            <pc:docMk/>
            <pc:sldMk cId="2931837406" sldId="373"/>
            <ac:spMk id="16" creationId="{870EF058-C222-B647-996C-DC62CF2ABC62}"/>
          </ac:spMkLst>
        </pc:spChg>
        <pc:spChg chg="del mod">
          <ac:chgData name="Juan Coll Soler" userId="76f29f96-a77f-4610-b877-c87639bea5ae" providerId="ADAL" clId="{DD41BB54-D323-463E-BE1B-9D13273CA1AA}" dt="2020-05-17T15:30:37.117" v="3097"/>
          <ac:spMkLst>
            <pc:docMk/>
            <pc:sldMk cId="2931837406" sldId="373"/>
            <ac:spMk id="21" creationId="{94795E3A-CB72-45D5-A295-D60FA1458D4D}"/>
          </ac:spMkLst>
        </pc:spChg>
        <pc:spChg chg="mod">
          <ac:chgData name="Juan Coll Soler" userId="76f29f96-a77f-4610-b877-c87639bea5ae" providerId="ADAL" clId="{DD41BB54-D323-463E-BE1B-9D13273CA1AA}" dt="2020-05-17T15:28:54.994" v="3077" actId="164"/>
          <ac:spMkLst>
            <pc:docMk/>
            <pc:sldMk cId="2931837406" sldId="373"/>
            <ac:spMk id="24" creationId="{92C607A0-F98B-4D77-8BFF-FCCD40F97675}"/>
          </ac:spMkLst>
        </pc:spChg>
        <pc:spChg chg="del mod">
          <ac:chgData name="Juan Coll Soler" userId="76f29f96-a77f-4610-b877-c87639bea5ae" providerId="ADAL" clId="{DD41BB54-D323-463E-BE1B-9D13273CA1AA}" dt="2020-05-17T15:30:48.622" v="3100" actId="21"/>
          <ac:spMkLst>
            <pc:docMk/>
            <pc:sldMk cId="2931837406" sldId="373"/>
            <ac:spMk id="26" creationId="{22DF6A97-0895-4B76-BA60-8A83468703B9}"/>
          </ac:spMkLst>
        </pc:spChg>
        <pc:spChg chg="mod">
          <ac:chgData name="Juan Coll Soler" userId="76f29f96-a77f-4610-b877-c87639bea5ae" providerId="ADAL" clId="{DD41BB54-D323-463E-BE1B-9D13273CA1AA}" dt="2020-05-17T15:36:11.386" v="3202" actId="1076"/>
          <ac:spMkLst>
            <pc:docMk/>
            <pc:sldMk cId="2931837406" sldId="373"/>
            <ac:spMk id="27" creationId="{6E35B41C-C07F-F248-A108-571779421B61}"/>
          </ac:spMkLst>
        </pc:spChg>
        <pc:spChg chg="del mod">
          <ac:chgData name="Juan Coll Soler" userId="76f29f96-a77f-4610-b877-c87639bea5ae" providerId="ADAL" clId="{DD41BB54-D323-463E-BE1B-9D13273CA1AA}" dt="2020-05-17T15:30:48.622" v="3100" actId="21"/>
          <ac:spMkLst>
            <pc:docMk/>
            <pc:sldMk cId="2931837406" sldId="373"/>
            <ac:spMk id="28" creationId="{545C6C3E-4905-42E6-8D8C-C67055EDB5E8}"/>
          </ac:spMkLst>
        </pc:spChg>
        <pc:spChg chg="mod">
          <ac:chgData name="Juan Coll Soler" userId="76f29f96-a77f-4610-b877-c87639bea5ae" providerId="ADAL" clId="{DD41BB54-D323-463E-BE1B-9D13273CA1AA}" dt="2020-05-17T15:32:08.034" v="3119" actId="255"/>
          <ac:spMkLst>
            <pc:docMk/>
            <pc:sldMk cId="2931837406" sldId="373"/>
            <ac:spMk id="29" creationId="{04732433-192B-4138-B47E-E26692EC7675}"/>
          </ac:spMkLst>
        </pc:spChg>
        <pc:spChg chg="del mod">
          <ac:chgData name="Juan Coll Soler" userId="76f29f96-a77f-4610-b877-c87639bea5ae" providerId="ADAL" clId="{DD41BB54-D323-463E-BE1B-9D13273CA1AA}" dt="2020-05-17T15:31:00.629" v="3104" actId="21"/>
          <ac:spMkLst>
            <pc:docMk/>
            <pc:sldMk cId="2931837406" sldId="373"/>
            <ac:spMk id="30" creationId="{0157F45C-3E9D-4FCF-8180-1D42F10C6F32}"/>
          </ac:spMkLst>
        </pc:spChg>
        <pc:spChg chg="del mod">
          <ac:chgData name="Juan Coll Soler" userId="76f29f96-a77f-4610-b877-c87639bea5ae" providerId="ADAL" clId="{DD41BB54-D323-463E-BE1B-9D13273CA1AA}" dt="2020-05-17T15:27:52.053" v="3049"/>
          <ac:spMkLst>
            <pc:docMk/>
            <pc:sldMk cId="2931837406" sldId="373"/>
            <ac:spMk id="31" creationId="{CA08B68F-DC61-2843-B8BA-606644523ED5}"/>
          </ac:spMkLst>
        </pc:spChg>
        <pc:grpChg chg="add del mod">
          <ac:chgData name="Juan Coll Soler" userId="76f29f96-a77f-4610-b877-c87639bea5ae" providerId="ADAL" clId="{DD41BB54-D323-463E-BE1B-9D13273CA1AA}" dt="2020-05-17T15:30:48.622" v="3100" actId="21"/>
          <ac:grpSpMkLst>
            <pc:docMk/>
            <pc:sldMk cId="2931837406" sldId="373"/>
            <ac:grpSpMk id="11" creationId="{AE17BEC7-D980-441E-B6D8-71733516F9EC}"/>
          </ac:grpSpMkLst>
        </pc:grpChg>
        <pc:picChg chg="mod">
          <ac:chgData name="Juan Coll Soler" userId="76f29f96-a77f-4610-b877-c87639bea5ae" providerId="ADAL" clId="{DD41BB54-D323-463E-BE1B-9D13273CA1AA}" dt="2020-05-17T15:36:17.487" v="3203" actId="1076"/>
          <ac:picMkLst>
            <pc:docMk/>
            <pc:sldMk cId="2931837406" sldId="373"/>
            <ac:picMk id="3" creationId="{B8FCA4EC-1462-4B65-8763-CC978D4BF07B}"/>
          </ac:picMkLst>
        </pc:picChg>
        <pc:picChg chg="mod">
          <ac:chgData name="Juan Coll Soler" userId="76f29f96-a77f-4610-b877-c87639bea5ae" providerId="ADAL" clId="{DD41BB54-D323-463E-BE1B-9D13273CA1AA}" dt="2020-05-17T15:28:54.994" v="3077" actId="164"/>
          <ac:picMkLst>
            <pc:docMk/>
            <pc:sldMk cId="2931837406" sldId="373"/>
            <ac:picMk id="6" creationId="{8339B61A-9D66-4210-8003-F5CE37635B50}"/>
          </ac:picMkLst>
        </pc:picChg>
        <pc:picChg chg="mod">
          <ac:chgData name="Juan Coll Soler" userId="76f29f96-a77f-4610-b877-c87639bea5ae" providerId="ADAL" clId="{DD41BB54-D323-463E-BE1B-9D13273CA1AA}" dt="2020-05-17T15:36:17.487" v="3203" actId="1076"/>
          <ac:picMkLst>
            <pc:docMk/>
            <pc:sldMk cId="2931837406" sldId="373"/>
            <ac:picMk id="7" creationId="{1C952D88-8411-48ED-B69A-572D57835E8E}"/>
          </ac:picMkLst>
        </pc:picChg>
        <pc:picChg chg="mod">
          <ac:chgData name="Juan Coll Soler" userId="76f29f96-a77f-4610-b877-c87639bea5ae" providerId="ADAL" clId="{DD41BB54-D323-463E-BE1B-9D13273CA1AA}" dt="2020-05-17T15:28:54.994" v="3077" actId="164"/>
          <ac:picMkLst>
            <pc:docMk/>
            <pc:sldMk cId="2931837406" sldId="373"/>
            <ac:picMk id="10" creationId="{C2D32003-AC7F-4451-B134-7538DE74A863}"/>
          </ac:picMkLst>
        </pc:picChg>
        <pc:picChg chg="mod">
          <ac:chgData name="Juan Coll Soler" userId="76f29f96-a77f-4610-b877-c87639bea5ae" providerId="ADAL" clId="{DD41BB54-D323-463E-BE1B-9D13273CA1AA}" dt="2020-05-17T15:28:54.994" v="3077" actId="164"/>
          <ac:picMkLst>
            <pc:docMk/>
            <pc:sldMk cId="2931837406" sldId="373"/>
            <ac:picMk id="19" creationId="{0BE43CA8-3F3A-409F-A5B1-8D44407223E9}"/>
          </ac:picMkLst>
        </pc:picChg>
        <pc:picChg chg="mod">
          <ac:chgData name="Juan Coll Soler" userId="76f29f96-a77f-4610-b877-c87639bea5ae" providerId="ADAL" clId="{DD41BB54-D323-463E-BE1B-9D13273CA1AA}" dt="2020-05-17T15:28:54.994" v="3077" actId="164"/>
          <ac:picMkLst>
            <pc:docMk/>
            <pc:sldMk cId="2931837406" sldId="373"/>
            <ac:picMk id="20" creationId="{D1BFFDA0-2F59-4AFA-904D-E2401946B9B1}"/>
          </ac:picMkLst>
        </pc:picChg>
        <pc:picChg chg="mod">
          <ac:chgData name="Juan Coll Soler" userId="76f29f96-a77f-4610-b877-c87639bea5ae" providerId="ADAL" clId="{DD41BB54-D323-463E-BE1B-9D13273CA1AA}" dt="2020-05-17T15:28:54.994" v="3077" actId="164"/>
          <ac:picMkLst>
            <pc:docMk/>
            <pc:sldMk cId="2931837406" sldId="373"/>
            <ac:picMk id="25" creationId="{22588C75-6B27-42B0-9D3A-59A6CE0C02B2}"/>
          </ac:picMkLst>
        </pc:picChg>
        <pc:picChg chg="mod">
          <ac:chgData name="Juan Coll Soler" userId="76f29f96-a77f-4610-b877-c87639bea5ae" providerId="ADAL" clId="{DD41BB54-D323-463E-BE1B-9D13273CA1AA}" dt="2020-05-17T15:36:17.487" v="3203" actId="1076"/>
          <ac:picMkLst>
            <pc:docMk/>
            <pc:sldMk cId="2931837406" sldId="373"/>
            <ac:picMk id="32" creationId="{F9709C41-D664-7845-8F0F-8F1364BA0AAE}"/>
          </ac:picMkLst>
        </pc:picChg>
        <pc:cxnChg chg="del mod">
          <ac:chgData name="Juan Coll Soler" userId="76f29f96-a77f-4610-b877-c87639bea5ae" providerId="ADAL" clId="{DD41BB54-D323-463E-BE1B-9D13273CA1AA}" dt="2020-05-17T15:31:43.170" v="3114" actId="478"/>
          <ac:cxnSpMkLst>
            <pc:docMk/>
            <pc:sldMk cId="2931837406" sldId="373"/>
            <ac:cxnSpMk id="17" creationId="{1B745ECD-5690-4392-8B1C-C00306F59C32}"/>
          </ac:cxnSpMkLst>
        </pc:cxnChg>
      </pc:sldChg>
      <pc:sldChg chg="delSp modSp mod">
        <pc:chgData name="Juan Coll Soler" userId="76f29f96-a77f-4610-b877-c87639bea5ae" providerId="ADAL" clId="{DD41BB54-D323-463E-BE1B-9D13273CA1AA}" dt="2020-05-17T14:03:22.395" v="1883" actId="12"/>
        <pc:sldMkLst>
          <pc:docMk/>
          <pc:sldMk cId="982462327" sldId="374"/>
        </pc:sldMkLst>
        <pc:spChg chg="mod">
          <ac:chgData name="Juan Coll Soler" userId="76f29f96-a77f-4610-b877-c87639bea5ae" providerId="ADAL" clId="{DD41BB54-D323-463E-BE1B-9D13273CA1AA}" dt="2020-05-17T14:03:22.395" v="1883" actId="12"/>
          <ac:spMkLst>
            <pc:docMk/>
            <pc:sldMk cId="982462327" sldId="374"/>
            <ac:spMk id="4" creationId="{E0452B05-E916-43DA-9678-BD7ED7D5321C}"/>
          </ac:spMkLst>
        </pc:spChg>
        <pc:spChg chg="del mod">
          <ac:chgData name="Juan Coll Soler" userId="76f29f96-a77f-4610-b877-c87639bea5ae" providerId="ADAL" clId="{DD41BB54-D323-463E-BE1B-9D13273CA1AA}" dt="2020-05-17T14:03:07.371" v="1879"/>
          <ac:spMkLst>
            <pc:docMk/>
            <pc:sldMk cId="982462327" sldId="374"/>
            <ac:spMk id="9" creationId="{05158E51-28C8-0648-B316-B7B52FD36922}"/>
          </ac:spMkLst>
        </pc:spChg>
      </pc:sldChg>
      <pc:sldChg chg="addSp delSp modSp mod ord">
        <pc:chgData name="Juan Coll Soler" userId="76f29f96-a77f-4610-b877-c87639bea5ae" providerId="ADAL" clId="{DD41BB54-D323-463E-BE1B-9D13273CA1AA}" dt="2020-05-17T16:22:16.395" v="4796" actId="1076"/>
        <pc:sldMkLst>
          <pc:docMk/>
          <pc:sldMk cId="35147842" sldId="376"/>
        </pc:sldMkLst>
        <pc:spChg chg="add mod">
          <ac:chgData name="Juan Coll Soler" userId="76f29f96-a77f-4610-b877-c87639bea5ae" providerId="ADAL" clId="{DD41BB54-D323-463E-BE1B-9D13273CA1AA}" dt="2020-05-17T16:22:16.395" v="4796" actId="1076"/>
          <ac:spMkLst>
            <pc:docMk/>
            <pc:sldMk cId="35147842" sldId="376"/>
            <ac:spMk id="2" creationId="{45EBD1F7-E504-429B-AEF7-C2C064104279}"/>
          </ac:spMkLst>
        </pc:spChg>
        <pc:spChg chg="mod">
          <ac:chgData name="Juan Coll Soler" userId="76f29f96-a77f-4610-b877-c87639bea5ae" providerId="ADAL" clId="{DD41BB54-D323-463E-BE1B-9D13273CA1AA}" dt="2020-05-17T14:17:56.206" v="2007" actId="164"/>
          <ac:spMkLst>
            <pc:docMk/>
            <pc:sldMk cId="35147842" sldId="376"/>
            <ac:spMk id="3" creationId="{68EC2C08-FD72-6843-829E-32CE147727A6}"/>
          </ac:spMkLst>
        </pc:spChg>
        <pc:spChg chg="mod">
          <ac:chgData name="Juan Coll Soler" userId="76f29f96-a77f-4610-b877-c87639bea5ae" providerId="ADAL" clId="{DD41BB54-D323-463E-BE1B-9D13273CA1AA}" dt="2020-05-17T14:17:56.206" v="2007" actId="164"/>
          <ac:spMkLst>
            <pc:docMk/>
            <pc:sldMk cId="35147842" sldId="376"/>
            <ac:spMk id="63" creationId="{F6D36B57-2AAB-3744-AB0B-6AA72D5D24AC}"/>
          </ac:spMkLst>
        </pc:spChg>
        <pc:spChg chg="mod">
          <ac:chgData name="Juan Coll Soler" userId="76f29f96-a77f-4610-b877-c87639bea5ae" providerId="ADAL" clId="{DD41BB54-D323-463E-BE1B-9D13273CA1AA}" dt="2020-05-17T16:22:10.544" v="4794" actId="21"/>
          <ac:spMkLst>
            <pc:docMk/>
            <pc:sldMk cId="35147842" sldId="376"/>
            <ac:spMk id="105" creationId="{DE2576BC-876B-4144-8727-96FAD8E41534}"/>
          </ac:spMkLst>
        </pc:spChg>
        <pc:spChg chg="mod">
          <ac:chgData name="Juan Coll Soler" userId="76f29f96-a77f-4610-b877-c87639bea5ae" providerId="ADAL" clId="{DD41BB54-D323-463E-BE1B-9D13273CA1AA}" dt="2020-05-17T14:17:56.206" v="2007" actId="164"/>
          <ac:spMkLst>
            <pc:docMk/>
            <pc:sldMk cId="35147842" sldId="376"/>
            <ac:spMk id="106" creationId="{2A8314FA-7EB5-6440-A147-B21CF8F50D15}"/>
          </ac:spMkLst>
        </pc:spChg>
        <pc:grpChg chg="add mod">
          <ac:chgData name="Juan Coll Soler" userId="76f29f96-a77f-4610-b877-c87639bea5ae" providerId="ADAL" clId="{DD41BB54-D323-463E-BE1B-9D13273CA1AA}" dt="2020-05-17T15:39:56.321" v="3216" actId="1076"/>
          <ac:grpSpMkLst>
            <pc:docMk/>
            <pc:sldMk cId="35147842" sldId="376"/>
            <ac:grpSpMk id="6" creationId="{9A7EF92F-D254-47C0-B22B-0939383FCCF4}"/>
          </ac:grpSpMkLst>
        </pc:grpChg>
        <pc:grpChg chg="mod">
          <ac:chgData name="Juan Coll Soler" userId="76f29f96-a77f-4610-b877-c87639bea5ae" providerId="ADAL" clId="{DD41BB54-D323-463E-BE1B-9D13273CA1AA}" dt="2020-05-17T14:17:56.206" v="2007" actId="164"/>
          <ac:grpSpMkLst>
            <pc:docMk/>
            <pc:sldMk cId="35147842" sldId="376"/>
            <ac:grpSpMk id="103" creationId="{603495A6-DA69-BE46-BE84-404F2874728D}"/>
          </ac:grpSpMkLst>
        </pc:grpChg>
        <pc:picChg chg="mod">
          <ac:chgData name="Juan Coll Soler" userId="76f29f96-a77f-4610-b877-c87639bea5ae" providerId="ADAL" clId="{DD41BB54-D323-463E-BE1B-9D13273CA1AA}" dt="2020-05-17T14:17:56.206" v="2007" actId="164"/>
          <ac:picMkLst>
            <pc:docMk/>
            <pc:sldMk cId="35147842" sldId="376"/>
            <ac:picMk id="7" creationId="{66784FCE-9DC6-7F4D-AF58-346324246E19}"/>
          </ac:picMkLst>
        </pc:picChg>
        <pc:picChg chg="mod">
          <ac:chgData name="Juan Coll Soler" userId="76f29f96-a77f-4610-b877-c87639bea5ae" providerId="ADAL" clId="{DD41BB54-D323-463E-BE1B-9D13273CA1AA}" dt="2020-05-17T14:17:56.206" v="2007" actId="164"/>
          <ac:picMkLst>
            <pc:docMk/>
            <pc:sldMk cId="35147842" sldId="376"/>
            <ac:picMk id="34" creationId="{2D8EF450-D6E6-0443-ABFB-515EB0E9F1F0}"/>
          </ac:picMkLst>
        </pc:picChg>
        <pc:picChg chg="mod">
          <ac:chgData name="Juan Coll Soler" userId="76f29f96-a77f-4610-b877-c87639bea5ae" providerId="ADAL" clId="{DD41BB54-D323-463E-BE1B-9D13273CA1AA}" dt="2020-05-17T14:17:56.206" v="2007" actId="164"/>
          <ac:picMkLst>
            <pc:docMk/>
            <pc:sldMk cId="35147842" sldId="376"/>
            <ac:picMk id="42" creationId="{4E89718E-D7F6-A547-8AB7-D0401425DA5A}"/>
          </ac:picMkLst>
        </pc:picChg>
        <pc:cxnChg chg="del mod">
          <ac:chgData name="Juan Coll Soler" userId="76f29f96-a77f-4610-b877-c87639bea5ae" providerId="ADAL" clId="{DD41BB54-D323-463E-BE1B-9D13273CA1AA}" dt="2020-05-17T14:17:31.919" v="2006" actId="478"/>
          <ac:cxnSpMkLst>
            <pc:docMk/>
            <pc:sldMk cId="35147842" sldId="376"/>
            <ac:cxnSpMk id="5" creationId="{2DDD74AE-0C4B-4546-9B08-880661CF6C15}"/>
          </ac:cxnSpMkLst>
        </pc:cxnChg>
        <pc:cxnChg chg="mod">
          <ac:chgData name="Juan Coll Soler" userId="76f29f96-a77f-4610-b877-c87639bea5ae" providerId="ADAL" clId="{DD41BB54-D323-463E-BE1B-9D13273CA1AA}" dt="2020-05-17T14:17:56.206" v="2007" actId="164"/>
          <ac:cxnSpMkLst>
            <pc:docMk/>
            <pc:sldMk cId="35147842" sldId="376"/>
            <ac:cxnSpMk id="94" creationId="{6A5935B7-041D-A74D-9709-105DEC6ABC7D}"/>
          </ac:cxnSpMkLst>
        </pc:cxnChg>
        <pc:cxnChg chg="mod">
          <ac:chgData name="Juan Coll Soler" userId="76f29f96-a77f-4610-b877-c87639bea5ae" providerId="ADAL" clId="{DD41BB54-D323-463E-BE1B-9D13273CA1AA}" dt="2020-05-17T14:17:56.206" v="2007" actId="164"/>
          <ac:cxnSpMkLst>
            <pc:docMk/>
            <pc:sldMk cId="35147842" sldId="376"/>
            <ac:cxnSpMk id="96" creationId="{D9BB1E5A-FDCD-4542-BA0A-BF58AD7108B2}"/>
          </ac:cxnSpMkLst>
        </pc:cxnChg>
        <pc:cxnChg chg="mod">
          <ac:chgData name="Juan Coll Soler" userId="76f29f96-a77f-4610-b877-c87639bea5ae" providerId="ADAL" clId="{DD41BB54-D323-463E-BE1B-9D13273CA1AA}" dt="2020-05-17T14:17:56.206" v="2007" actId="164"/>
          <ac:cxnSpMkLst>
            <pc:docMk/>
            <pc:sldMk cId="35147842" sldId="376"/>
            <ac:cxnSpMk id="99" creationId="{9A517644-F772-7048-AEB9-82C2C6FB8B95}"/>
          </ac:cxnSpMkLst>
        </pc:cxnChg>
      </pc:sldChg>
      <pc:sldChg chg="addSp delSp modSp new mod">
        <pc:chgData name="Juan Coll Soler" userId="76f29f96-a77f-4610-b877-c87639bea5ae" providerId="ADAL" clId="{DD41BB54-D323-463E-BE1B-9D13273CA1AA}" dt="2020-05-17T14:21:32.820" v="2052" actId="1076"/>
        <pc:sldMkLst>
          <pc:docMk/>
          <pc:sldMk cId="2899760278" sldId="377"/>
        </pc:sldMkLst>
        <pc:spChg chg="mod">
          <ac:chgData name="Juan Coll Soler" userId="76f29f96-a77f-4610-b877-c87639bea5ae" providerId="ADAL" clId="{DD41BB54-D323-463E-BE1B-9D13273CA1AA}" dt="2020-05-17T11:23:45.908" v="1791" actId="20577"/>
          <ac:spMkLst>
            <pc:docMk/>
            <pc:sldMk cId="2899760278" sldId="377"/>
            <ac:spMk id="2" creationId="{81EB4003-FEF3-4022-85AF-CE3711805092}"/>
          </ac:spMkLst>
        </pc:spChg>
        <pc:spChg chg="del">
          <ac:chgData name="Juan Coll Soler" userId="76f29f96-a77f-4610-b877-c87639bea5ae" providerId="ADAL" clId="{DD41BB54-D323-463E-BE1B-9D13273CA1AA}" dt="2020-05-17T11:23:53.568" v="1792"/>
          <ac:spMkLst>
            <pc:docMk/>
            <pc:sldMk cId="2899760278" sldId="377"/>
            <ac:spMk id="3" creationId="{ECC79673-C2C5-4E49-B8F7-3D99E22DB029}"/>
          </ac:spMkLst>
        </pc:spChg>
        <pc:spChg chg="add mod">
          <ac:chgData name="Juan Coll Soler" userId="76f29f96-a77f-4610-b877-c87639bea5ae" providerId="ADAL" clId="{DD41BB54-D323-463E-BE1B-9D13273CA1AA}" dt="2020-05-17T14:21:29.108" v="2051" actId="1076"/>
          <ac:spMkLst>
            <pc:docMk/>
            <pc:sldMk cId="2899760278" sldId="377"/>
            <ac:spMk id="6" creationId="{9E810905-F170-47E9-82D9-402C5FD69D1C}"/>
          </ac:spMkLst>
        </pc:spChg>
        <pc:spChg chg="add mod">
          <ac:chgData name="Juan Coll Soler" userId="76f29f96-a77f-4610-b877-c87639bea5ae" providerId="ADAL" clId="{DD41BB54-D323-463E-BE1B-9D13273CA1AA}" dt="2020-05-17T14:21:32.820" v="2052" actId="1076"/>
          <ac:spMkLst>
            <pc:docMk/>
            <pc:sldMk cId="2899760278" sldId="377"/>
            <ac:spMk id="7" creationId="{274ED61B-A7D2-4786-A151-BD8A7153C9DD}"/>
          </ac:spMkLst>
        </pc:spChg>
        <pc:picChg chg="add mod">
          <ac:chgData name="Juan Coll Soler" userId="76f29f96-a77f-4610-b877-c87639bea5ae" providerId="ADAL" clId="{DD41BB54-D323-463E-BE1B-9D13273CA1AA}" dt="2020-05-17T11:26:44.055" v="1797" actId="1076"/>
          <ac:picMkLst>
            <pc:docMk/>
            <pc:sldMk cId="2899760278" sldId="377"/>
            <ac:picMk id="5" creationId="{4EC1C535-623A-4427-9E26-353E21432B21}"/>
          </ac:picMkLst>
        </pc:picChg>
      </pc:sldChg>
      <pc:sldChg chg="modSp new mod">
        <pc:chgData name="Juan Coll Soler" userId="76f29f96-a77f-4610-b877-c87639bea5ae" providerId="ADAL" clId="{DD41BB54-D323-463E-BE1B-9D13273CA1AA}" dt="2020-05-17T14:34:52.905" v="2961" actId="20577"/>
        <pc:sldMkLst>
          <pc:docMk/>
          <pc:sldMk cId="1932785051" sldId="378"/>
        </pc:sldMkLst>
        <pc:spChg chg="mod">
          <ac:chgData name="Juan Coll Soler" userId="76f29f96-a77f-4610-b877-c87639bea5ae" providerId="ADAL" clId="{DD41BB54-D323-463E-BE1B-9D13273CA1AA}" dt="2020-05-17T14:22:15.273" v="2072" actId="20577"/>
          <ac:spMkLst>
            <pc:docMk/>
            <pc:sldMk cId="1932785051" sldId="378"/>
            <ac:spMk id="2" creationId="{3E767640-F53E-4107-B4AB-55C4E6EBE9F3}"/>
          </ac:spMkLst>
        </pc:spChg>
        <pc:spChg chg="mod">
          <ac:chgData name="Juan Coll Soler" userId="76f29f96-a77f-4610-b877-c87639bea5ae" providerId="ADAL" clId="{DD41BB54-D323-463E-BE1B-9D13273CA1AA}" dt="2020-05-17T14:34:52.905" v="2961" actId="20577"/>
          <ac:spMkLst>
            <pc:docMk/>
            <pc:sldMk cId="1932785051" sldId="378"/>
            <ac:spMk id="3" creationId="{D1D68B07-7F9B-4503-B6B8-066DE0D1B0A5}"/>
          </ac:spMkLst>
        </pc:spChg>
      </pc:sldChg>
      <pc:sldChg chg="addSp modSp new mod">
        <pc:chgData name="Juan Coll Soler" userId="76f29f96-a77f-4610-b877-c87639bea5ae" providerId="ADAL" clId="{DD41BB54-D323-463E-BE1B-9D13273CA1AA}" dt="2020-05-17T15:36:34.315" v="3204" actId="113"/>
        <pc:sldMkLst>
          <pc:docMk/>
          <pc:sldMk cId="3475451429" sldId="379"/>
        </pc:sldMkLst>
        <pc:spChg chg="mod">
          <ac:chgData name="Juan Coll Soler" userId="76f29f96-a77f-4610-b877-c87639bea5ae" providerId="ADAL" clId="{DD41BB54-D323-463E-BE1B-9D13273CA1AA}" dt="2020-05-17T15:35:36.491" v="3191"/>
          <ac:spMkLst>
            <pc:docMk/>
            <pc:sldMk cId="3475451429" sldId="379"/>
            <ac:spMk id="2" creationId="{AD4ADD17-7BB9-46C8-BD9E-0F025A503529}"/>
          </ac:spMkLst>
        </pc:spChg>
        <pc:spChg chg="mod">
          <ac:chgData name="Juan Coll Soler" userId="76f29f96-a77f-4610-b877-c87639bea5ae" providerId="ADAL" clId="{DD41BB54-D323-463E-BE1B-9D13273CA1AA}" dt="2020-05-17T15:36:34.315" v="3204" actId="113"/>
          <ac:spMkLst>
            <pc:docMk/>
            <pc:sldMk cId="3475451429" sldId="379"/>
            <ac:spMk id="3" creationId="{9072BC7D-B75A-40C5-9463-BDFB2846CC13}"/>
          </ac:spMkLst>
        </pc:spChg>
        <pc:spChg chg="mod">
          <ac:chgData name="Juan Coll Soler" userId="76f29f96-a77f-4610-b877-c87639bea5ae" providerId="ADAL" clId="{DD41BB54-D323-463E-BE1B-9D13273CA1AA}" dt="2020-05-17T15:30:50.129" v="3101"/>
          <ac:spMkLst>
            <pc:docMk/>
            <pc:sldMk cId="3475451429" sldId="379"/>
            <ac:spMk id="9" creationId="{AD96A69D-DAA2-49E9-AD69-47A26EAA9E0B}"/>
          </ac:spMkLst>
        </pc:spChg>
        <pc:spChg chg="add mod">
          <ac:chgData name="Juan Coll Soler" userId="76f29f96-a77f-4610-b877-c87639bea5ae" providerId="ADAL" clId="{DD41BB54-D323-463E-BE1B-9D13273CA1AA}" dt="2020-05-17T15:30:55.529" v="3103" actId="14100"/>
          <ac:spMkLst>
            <pc:docMk/>
            <pc:sldMk cId="3475451429" sldId="379"/>
            <ac:spMk id="11" creationId="{C3EBD57E-AFC6-4B38-9D46-F6BD64659EF5}"/>
          </ac:spMkLst>
        </pc:spChg>
        <pc:spChg chg="add mod">
          <ac:chgData name="Juan Coll Soler" userId="76f29f96-a77f-4610-b877-c87639bea5ae" providerId="ADAL" clId="{DD41BB54-D323-463E-BE1B-9D13273CA1AA}" dt="2020-05-17T15:30:55.529" v="3103" actId="14100"/>
          <ac:spMkLst>
            <pc:docMk/>
            <pc:sldMk cId="3475451429" sldId="379"/>
            <ac:spMk id="12" creationId="{4270FF01-51A5-44B8-B91B-70545DF3BDE7}"/>
          </ac:spMkLst>
        </pc:spChg>
        <pc:spChg chg="add mod">
          <ac:chgData name="Juan Coll Soler" userId="76f29f96-a77f-4610-b877-c87639bea5ae" providerId="ADAL" clId="{DD41BB54-D323-463E-BE1B-9D13273CA1AA}" dt="2020-05-17T15:31:22.218" v="3112" actId="1076"/>
          <ac:spMkLst>
            <pc:docMk/>
            <pc:sldMk cId="3475451429" sldId="379"/>
            <ac:spMk id="13" creationId="{1EECFE90-D148-49FE-89CF-C95D813B8B5E}"/>
          </ac:spMkLst>
        </pc:spChg>
        <pc:grpChg chg="add mod">
          <ac:chgData name="Juan Coll Soler" userId="76f29f96-a77f-4610-b877-c87639bea5ae" providerId="ADAL" clId="{DD41BB54-D323-463E-BE1B-9D13273CA1AA}" dt="2020-05-17T15:31:29.103" v="3113" actId="1076"/>
          <ac:grpSpMkLst>
            <pc:docMk/>
            <pc:sldMk cId="3475451429" sldId="379"/>
            <ac:grpSpMk id="4" creationId="{477135A0-06C4-44AB-B300-CF9A5C98D4AA}"/>
          </ac:grpSpMkLst>
        </pc:grpChg>
        <pc:picChg chg="mod">
          <ac:chgData name="Juan Coll Soler" userId="76f29f96-a77f-4610-b877-c87639bea5ae" providerId="ADAL" clId="{DD41BB54-D323-463E-BE1B-9D13273CA1AA}" dt="2020-05-17T15:30:50.129" v="3101"/>
          <ac:picMkLst>
            <pc:docMk/>
            <pc:sldMk cId="3475451429" sldId="379"/>
            <ac:picMk id="5" creationId="{8E175A3D-7757-4BAE-9B89-F170112D0D2A}"/>
          </ac:picMkLst>
        </pc:picChg>
        <pc:picChg chg="mod">
          <ac:chgData name="Juan Coll Soler" userId="76f29f96-a77f-4610-b877-c87639bea5ae" providerId="ADAL" clId="{DD41BB54-D323-463E-BE1B-9D13273CA1AA}" dt="2020-05-17T15:30:50.129" v="3101"/>
          <ac:picMkLst>
            <pc:docMk/>
            <pc:sldMk cId="3475451429" sldId="379"/>
            <ac:picMk id="6" creationId="{96970128-7BA7-4E22-91C7-06A6BB062E50}"/>
          </ac:picMkLst>
        </pc:picChg>
        <pc:picChg chg="mod">
          <ac:chgData name="Juan Coll Soler" userId="76f29f96-a77f-4610-b877-c87639bea5ae" providerId="ADAL" clId="{DD41BB54-D323-463E-BE1B-9D13273CA1AA}" dt="2020-05-17T15:30:50.129" v="3101"/>
          <ac:picMkLst>
            <pc:docMk/>
            <pc:sldMk cId="3475451429" sldId="379"/>
            <ac:picMk id="7" creationId="{02527428-5FBE-45DD-AF64-10BAC84E52F0}"/>
          </ac:picMkLst>
        </pc:picChg>
        <pc:picChg chg="mod">
          <ac:chgData name="Juan Coll Soler" userId="76f29f96-a77f-4610-b877-c87639bea5ae" providerId="ADAL" clId="{DD41BB54-D323-463E-BE1B-9D13273CA1AA}" dt="2020-05-17T15:30:50.129" v="3101"/>
          <ac:picMkLst>
            <pc:docMk/>
            <pc:sldMk cId="3475451429" sldId="379"/>
            <ac:picMk id="8" creationId="{A224C5DD-3F1F-4DDA-96B8-BADB762C6F48}"/>
          </ac:picMkLst>
        </pc:picChg>
        <pc:picChg chg="mod">
          <ac:chgData name="Juan Coll Soler" userId="76f29f96-a77f-4610-b877-c87639bea5ae" providerId="ADAL" clId="{DD41BB54-D323-463E-BE1B-9D13273CA1AA}" dt="2020-05-17T15:30:50.129" v="3101"/>
          <ac:picMkLst>
            <pc:docMk/>
            <pc:sldMk cId="3475451429" sldId="379"/>
            <ac:picMk id="10" creationId="{421DA907-132D-4347-919C-0A52473D6596}"/>
          </ac:picMkLst>
        </pc:picChg>
      </pc:sldChg>
      <pc:sldChg chg="modSp new add del mod ord">
        <pc:chgData name="Juan Coll Soler" userId="76f29f96-a77f-4610-b877-c87639bea5ae" providerId="ADAL" clId="{DD41BB54-D323-463E-BE1B-9D13273CA1AA}" dt="2020-05-17T16:19:15.836" v="4604" actId="20577"/>
        <pc:sldMkLst>
          <pc:docMk/>
          <pc:sldMk cId="37352169" sldId="380"/>
        </pc:sldMkLst>
        <pc:spChg chg="mod">
          <ac:chgData name="Juan Coll Soler" userId="76f29f96-a77f-4610-b877-c87639bea5ae" providerId="ADAL" clId="{DD41BB54-D323-463E-BE1B-9D13273CA1AA}" dt="2020-05-17T15:34:37.900" v="3174" actId="113"/>
          <ac:spMkLst>
            <pc:docMk/>
            <pc:sldMk cId="37352169" sldId="380"/>
            <ac:spMk id="2" creationId="{7D75B0CF-23F7-4304-A83E-169614C3FDA0}"/>
          </ac:spMkLst>
        </pc:spChg>
        <pc:spChg chg="mod">
          <ac:chgData name="Juan Coll Soler" userId="76f29f96-a77f-4610-b877-c87639bea5ae" providerId="ADAL" clId="{DD41BB54-D323-463E-BE1B-9D13273CA1AA}" dt="2020-05-17T16:19:15.836" v="4604" actId="20577"/>
          <ac:spMkLst>
            <pc:docMk/>
            <pc:sldMk cId="37352169" sldId="380"/>
            <ac:spMk id="3" creationId="{4F6C3E64-31A3-4045-88F5-5E1332F22658}"/>
          </ac:spMkLst>
        </pc:spChg>
      </pc:sldChg>
      <pc:sldChg chg="new del">
        <pc:chgData name="Juan Coll Soler" userId="76f29f96-a77f-4610-b877-c87639bea5ae" providerId="ADAL" clId="{DD41BB54-D323-463E-BE1B-9D13273CA1AA}" dt="2020-05-17T15:26:11.534" v="3017" actId="47"/>
        <pc:sldMkLst>
          <pc:docMk/>
          <pc:sldMk cId="2941434786" sldId="381"/>
        </pc:sldMkLst>
      </pc:sldChg>
    </pc:docChg>
  </pc:docChgLst>
  <pc:docChgLst>
    <pc:chgData name="Ahmed  Sabbadi" userId="S::ahmed.sabbabi_nodall.io#ext#@nexteamio.onmicrosoft.com::331b9bd2-4b97-4d6b-8b32-08e0aea74af1" providerId="AD" clId="Web-{C0BA72B9-1C7B-418B-A24A-753E630652A0}"/>
    <pc:docChg chg="modSld">
      <pc:chgData name="Ahmed  Sabbadi" userId="S::ahmed.sabbabi_nodall.io#ext#@nexteamio.onmicrosoft.com::331b9bd2-4b97-4d6b-8b32-08e0aea74af1" providerId="AD" clId="Web-{C0BA72B9-1C7B-418B-A24A-753E630652A0}" dt="2020-05-20T16:30:18.783" v="757" actId="1076"/>
      <pc:docMkLst>
        <pc:docMk/>
      </pc:docMkLst>
      <pc:sldChg chg="modSp">
        <pc:chgData name="Ahmed  Sabbadi" userId="S::ahmed.sabbabi_nodall.io#ext#@nexteamio.onmicrosoft.com::331b9bd2-4b97-4d6b-8b32-08e0aea74af1" providerId="AD" clId="Web-{C0BA72B9-1C7B-418B-A24A-753E630652A0}" dt="2020-05-20T15:59:21.860" v="181" actId="20577"/>
        <pc:sldMkLst>
          <pc:docMk/>
          <pc:sldMk cId="3089987379" sldId="280"/>
        </pc:sldMkLst>
        <pc:spChg chg="mod">
          <ac:chgData name="Ahmed  Sabbadi" userId="S::ahmed.sabbabi_nodall.io#ext#@nexteamio.onmicrosoft.com::331b9bd2-4b97-4d6b-8b32-08e0aea74af1" providerId="AD" clId="Web-{C0BA72B9-1C7B-418B-A24A-753E630652A0}" dt="2020-05-20T15:59:21.860" v="181" actId="20577"/>
          <ac:spMkLst>
            <pc:docMk/>
            <pc:sldMk cId="3089987379" sldId="280"/>
            <ac:spMk id="16" creationId="{870EF058-C222-B647-996C-DC62CF2ABC62}"/>
          </ac:spMkLst>
        </pc:spChg>
      </pc:sldChg>
      <pc:sldChg chg="addSp modSp">
        <pc:chgData name="Ahmed  Sabbadi" userId="S::ahmed.sabbabi_nodall.io#ext#@nexteamio.onmicrosoft.com::331b9bd2-4b97-4d6b-8b32-08e0aea74af1" providerId="AD" clId="Web-{C0BA72B9-1C7B-418B-A24A-753E630652A0}" dt="2020-05-20T16:30:18.783" v="757" actId="1076"/>
        <pc:sldMkLst>
          <pc:docMk/>
          <pc:sldMk cId="1844515474" sldId="312"/>
        </pc:sldMkLst>
        <pc:spChg chg="add mod">
          <ac:chgData name="Ahmed  Sabbadi" userId="S::ahmed.sabbabi_nodall.io#ext#@nexteamio.onmicrosoft.com::331b9bd2-4b97-4d6b-8b32-08e0aea74af1" providerId="AD" clId="Web-{C0BA72B9-1C7B-418B-A24A-753E630652A0}" dt="2020-05-20T16:28:04.899" v="745" actId="20577"/>
          <ac:spMkLst>
            <pc:docMk/>
            <pc:sldMk cId="1844515474" sldId="312"/>
            <ac:spMk id="3" creationId="{D0392894-0EE3-4333-A286-0B9931D8FFAA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25:32.342" v="699" actId="14100"/>
          <ac:spMkLst>
            <pc:docMk/>
            <pc:sldMk cId="1844515474" sldId="312"/>
            <ac:spMk id="13" creationId="{9F9EC7AE-9FA9-6E49-B981-880D8216DA2D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25:27.451" v="696" actId="20577"/>
          <ac:spMkLst>
            <pc:docMk/>
            <pc:sldMk cId="1844515474" sldId="312"/>
            <ac:spMk id="18" creationId="{9E6BEABB-5825-4B63-93BB-F9DA2DD20ACF}"/>
          </ac:spMkLst>
        </pc:spChg>
        <pc:spChg chg="add mod">
          <ac:chgData name="Ahmed  Sabbadi" userId="S::ahmed.sabbabi_nodall.io#ext#@nexteamio.onmicrosoft.com::331b9bd2-4b97-4d6b-8b32-08e0aea74af1" providerId="AD" clId="Web-{C0BA72B9-1C7B-418B-A24A-753E630652A0}" dt="2020-05-20T16:28:31.916" v="752" actId="20577"/>
          <ac:spMkLst>
            <pc:docMk/>
            <pc:sldMk cId="1844515474" sldId="312"/>
            <ac:spMk id="19" creationId="{8FCEDC0B-5568-4227-880E-0728A4AFD839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26:50.456" v="732" actId="20577"/>
          <ac:spMkLst>
            <pc:docMk/>
            <pc:sldMk cId="1844515474" sldId="312"/>
            <ac:spMk id="21" creationId="{8E87AAB4-16B6-479E-9320-2B95A3A98C5C}"/>
          </ac:spMkLst>
        </pc:spChg>
        <pc:picChg chg="add mod">
          <ac:chgData name="Ahmed  Sabbadi" userId="S::ahmed.sabbabi_nodall.io#ext#@nexteamio.onmicrosoft.com::331b9bd2-4b97-4d6b-8b32-08e0aea74af1" providerId="AD" clId="Web-{C0BA72B9-1C7B-418B-A24A-753E630652A0}" dt="2020-05-20T16:30:18.783" v="757" actId="1076"/>
          <ac:picMkLst>
            <pc:docMk/>
            <pc:sldMk cId="1844515474" sldId="312"/>
            <ac:picMk id="5" creationId="{F7CF8921-AEF5-4686-AABB-33FC71342489}"/>
          </ac:picMkLst>
        </pc:picChg>
      </pc:sldChg>
      <pc:sldChg chg="addSp modSp">
        <pc:chgData name="Ahmed  Sabbadi" userId="S::ahmed.sabbabi_nodall.io#ext#@nexteamio.onmicrosoft.com::331b9bd2-4b97-4d6b-8b32-08e0aea74af1" providerId="AD" clId="Web-{C0BA72B9-1C7B-418B-A24A-753E630652A0}" dt="2020-05-20T16:15:33.270" v="613" actId="1076"/>
        <pc:sldMkLst>
          <pc:docMk/>
          <pc:sldMk cId="1143190561" sldId="353"/>
        </pc:sldMkLst>
        <pc:spChg chg="mod">
          <ac:chgData name="Ahmed  Sabbadi" userId="S::ahmed.sabbabi_nodall.io#ext#@nexteamio.onmicrosoft.com::331b9bd2-4b97-4d6b-8b32-08e0aea74af1" providerId="AD" clId="Web-{C0BA72B9-1C7B-418B-A24A-753E630652A0}" dt="2020-05-20T16:15:33.270" v="613" actId="1076"/>
          <ac:spMkLst>
            <pc:docMk/>
            <pc:sldMk cId="1143190561" sldId="353"/>
            <ac:spMk id="2" creationId="{8BF4BEA4-8E95-4B07-8818-0CD4FD25FEAD}"/>
          </ac:spMkLst>
        </pc:spChg>
        <pc:picChg chg="add">
          <ac:chgData name="Ahmed  Sabbadi" userId="S::ahmed.sabbabi_nodall.io#ext#@nexteamio.onmicrosoft.com::331b9bd2-4b97-4d6b-8b32-08e0aea74af1" providerId="AD" clId="Web-{C0BA72B9-1C7B-418B-A24A-753E630652A0}" dt="2020-05-20T16:15:09.706" v="609"/>
          <ac:picMkLst>
            <pc:docMk/>
            <pc:sldMk cId="1143190561" sldId="353"/>
            <ac:picMk id="7" creationId="{FEF4C7F3-769F-48EC-AB5A-CEBB9CA2FB99}"/>
          </ac:picMkLst>
        </pc:picChg>
      </pc:sldChg>
      <pc:sldChg chg="modSp">
        <pc:chgData name="Ahmed  Sabbadi" userId="S::ahmed.sabbabi_nodall.io#ext#@nexteamio.onmicrosoft.com::331b9bd2-4b97-4d6b-8b32-08e0aea74af1" providerId="AD" clId="Web-{C0BA72B9-1C7B-418B-A24A-753E630652A0}" dt="2020-05-20T16:20:41.103" v="634" actId="20577"/>
        <pc:sldMkLst>
          <pc:docMk/>
          <pc:sldMk cId="112467898" sldId="359"/>
        </pc:sldMkLst>
        <pc:spChg chg="mod">
          <ac:chgData name="Ahmed  Sabbadi" userId="S::ahmed.sabbabi_nodall.io#ext#@nexteamio.onmicrosoft.com::331b9bd2-4b97-4d6b-8b32-08e0aea74af1" providerId="AD" clId="Web-{C0BA72B9-1C7B-418B-A24A-753E630652A0}" dt="2020-05-20T16:20:35.587" v="628" actId="20577"/>
          <ac:spMkLst>
            <pc:docMk/>
            <pc:sldMk cId="112467898" sldId="359"/>
            <ac:spMk id="4" creationId="{88836CFA-7E33-4D2B-8E97-771461DEF51A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20:39.041" v="632" actId="20577"/>
          <ac:spMkLst>
            <pc:docMk/>
            <pc:sldMk cId="112467898" sldId="359"/>
            <ac:spMk id="5" creationId="{3D31AF3A-C935-4153-B898-806F7F5B9222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20:20.586" v="620" actId="20577"/>
          <ac:spMkLst>
            <pc:docMk/>
            <pc:sldMk cId="112467898" sldId="359"/>
            <ac:spMk id="7" creationId="{8895AC2F-ECC5-48A0-909A-53DE8DAD3F27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01:11.180" v="200" actId="20577"/>
          <ac:spMkLst>
            <pc:docMk/>
            <pc:sldMk cId="112467898" sldId="359"/>
            <ac:spMk id="8" creationId="{156F9AB1-66BA-416F-AF46-01C6D1ABC39E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09:19.557" v="579" actId="20577"/>
          <ac:spMkLst>
            <pc:docMk/>
            <pc:sldMk cId="112467898" sldId="359"/>
            <ac:spMk id="21" creationId="{11CD9F87-B5C5-E141-876F-C8409A4AA359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20:41.103" v="634" actId="20577"/>
          <ac:spMkLst>
            <pc:docMk/>
            <pc:sldMk cId="112467898" sldId="359"/>
            <ac:spMk id="31" creationId="{8200A7D4-26F2-4C1D-B990-84523BE74BFD}"/>
          </ac:spMkLst>
        </pc:spChg>
      </pc:sldChg>
      <pc:sldChg chg="modSp">
        <pc:chgData name="Ahmed  Sabbadi" userId="S::ahmed.sabbabi_nodall.io#ext#@nexteamio.onmicrosoft.com::331b9bd2-4b97-4d6b-8b32-08e0aea74af1" providerId="AD" clId="Web-{C0BA72B9-1C7B-418B-A24A-753E630652A0}" dt="2020-05-20T16:09:56.669" v="592" actId="20577"/>
        <pc:sldMkLst>
          <pc:docMk/>
          <pc:sldMk cId="35147842" sldId="376"/>
        </pc:sldMkLst>
        <pc:spChg chg="mod">
          <ac:chgData name="Ahmed  Sabbadi" userId="S::ahmed.sabbabi_nodall.io#ext#@nexteamio.onmicrosoft.com::331b9bd2-4b97-4d6b-8b32-08e0aea74af1" providerId="AD" clId="Web-{C0BA72B9-1C7B-418B-A24A-753E630652A0}" dt="2020-05-20T16:09:56.669" v="592" actId="20577"/>
          <ac:spMkLst>
            <pc:docMk/>
            <pc:sldMk cId="35147842" sldId="376"/>
            <ac:spMk id="105" creationId="{DE2576BC-876B-4144-8727-96FAD8E41534}"/>
          </ac:spMkLst>
        </pc:spChg>
      </pc:sldChg>
      <pc:sldChg chg="modSp">
        <pc:chgData name="Ahmed  Sabbadi" userId="S::ahmed.sabbabi_nodall.io#ext#@nexteamio.onmicrosoft.com::331b9bd2-4b97-4d6b-8b32-08e0aea74af1" providerId="AD" clId="Web-{C0BA72B9-1C7B-418B-A24A-753E630652A0}" dt="2020-05-20T16:09:41.746" v="589" actId="20577"/>
        <pc:sldMkLst>
          <pc:docMk/>
          <pc:sldMk cId="3392766525" sldId="381"/>
        </pc:sldMkLst>
        <pc:spChg chg="mod">
          <ac:chgData name="Ahmed  Sabbadi" userId="S::ahmed.sabbabi_nodall.io#ext#@nexteamio.onmicrosoft.com::331b9bd2-4b97-4d6b-8b32-08e0aea74af1" providerId="AD" clId="Web-{C0BA72B9-1C7B-418B-A24A-753E630652A0}" dt="2020-05-20T16:09:32.230" v="583" actId="20577"/>
          <ac:spMkLst>
            <pc:docMk/>
            <pc:sldMk cId="3392766525" sldId="381"/>
            <ac:spMk id="19" creationId="{192E29F2-5996-4F02-B608-EACF3F8D28CD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09:36.386" v="586" actId="20577"/>
          <ac:spMkLst>
            <pc:docMk/>
            <pc:sldMk cId="3392766525" sldId="381"/>
            <ac:spMk id="20" creationId="{9CED92E3-237A-4B47-8296-05FF8E074EB1}"/>
          </ac:spMkLst>
        </pc:spChg>
        <pc:spChg chg="mod">
          <ac:chgData name="Ahmed  Sabbadi" userId="S::ahmed.sabbabi_nodall.io#ext#@nexteamio.onmicrosoft.com::331b9bd2-4b97-4d6b-8b32-08e0aea74af1" providerId="AD" clId="Web-{C0BA72B9-1C7B-418B-A24A-753E630652A0}" dt="2020-05-20T16:09:41.746" v="589" actId="20577"/>
          <ac:spMkLst>
            <pc:docMk/>
            <pc:sldMk cId="3392766525" sldId="381"/>
            <ac:spMk id="21" creationId="{2A92A81B-2A62-40FE-B63C-A152438E25BA}"/>
          </ac:spMkLst>
        </pc:spChg>
      </pc:sldChg>
      <pc:sldChg chg="modSp">
        <pc:chgData name="Ahmed  Sabbadi" userId="S::ahmed.sabbabi_nodall.io#ext#@nexteamio.onmicrosoft.com::331b9bd2-4b97-4d6b-8b32-08e0aea74af1" providerId="AD" clId="Web-{C0BA72B9-1C7B-418B-A24A-753E630652A0}" dt="2020-05-20T16:14:34.907" v="608" actId="20577"/>
        <pc:sldMkLst>
          <pc:docMk/>
          <pc:sldMk cId="933516121" sldId="383"/>
        </pc:sldMkLst>
        <pc:spChg chg="mod">
          <ac:chgData name="Ahmed  Sabbadi" userId="S::ahmed.sabbabi_nodall.io#ext#@nexteamio.onmicrosoft.com::331b9bd2-4b97-4d6b-8b32-08e0aea74af1" providerId="AD" clId="Web-{C0BA72B9-1C7B-418B-A24A-753E630652A0}" dt="2020-05-20T16:14:34.907" v="608" actId="20577"/>
          <ac:spMkLst>
            <pc:docMk/>
            <pc:sldMk cId="933516121" sldId="383"/>
            <ac:spMk id="28" creationId="{0B297027-A681-8E48-B1DE-FA2EFF815C11}"/>
          </ac:spMkLst>
        </pc:spChg>
      </pc:sldChg>
    </pc:docChg>
  </pc:docChgLst>
  <pc:docChgLst>
    <pc:chgData name="Juan Coll Soler" userId="76f29f96-a77f-4610-b877-c87639bea5ae" providerId="ADAL" clId="{8A29FDDD-AF08-461F-824A-BD623D070D8D}"/>
    <pc:docChg chg="undo custSel modSld">
      <pc:chgData name="Juan Coll Soler" userId="76f29f96-a77f-4610-b877-c87639bea5ae" providerId="ADAL" clId="{8A29FDDD-AF08-461F-824A-BD623D070D8D}" dt="2020-05-17T19:41:33.268" v="400" actId="478"/>
      <pc:docMkLst>
        <pc:docMk/>
      </pc:docMkLst>
      <pc:sldChg chg="addSp delSp modSp mod">
        <pc:chgData name="Juan Coll Soler" userId="76f29f96-a77f-4610-b877-c87639bea5ae" providerId="ADAL" clId="{8A29FDDD-AF08-461F-824A-BD623D070D8D}" dt="2020-05-17T19:41:33.268" v="400" actId="478"/>
        <pc:sldMkLst>
          <pc:docMk/>
          <pc:sldMk cId="4102584862" sldId="330"/>
        </pc:sldMkLst>
        <pc:spChg chg="add del mod">
          <ac:chgData name="Juan Coll Soler" userId="76f29f96-a77f-4610-b877-c87639bea5ae" providerId="ADAL" clId="{8A29FDDD-AF08-461F-824A-BD623D070D8D}" dt="2020-05-17T19:41:33.268" v="400" actId="478"/>
          <ac:spMkLst>
            <pc:docMk/>
            <pc:sldMk cId="4102584862" sldId="330"/>
            <ac:spMk id="5" creationId="{53CC0253-B37F-45BD-9443-B0F306E2B90A}"/>
          </ac:spMkLst>
        </pc:spChg>
      </pc:sldChg>
      <pc:sldChg chg="modSp">
        <pc:chgData name="Juan Coll Soler" userId="76f29f96-a77f-4610-b877-c87639bea5ae" providerId="ADAL" clId="{8A29FDDD-AF08-461F-824A-BD623D070D8D}" dt="2020-05-17T19:39:38.355" v="342" actId="207"/>
        <pc:sldMkLst>
          <pc:docMk/>
          <pc:sldMk cId="127177987" sldId="342"/>
        </pc:sldMkLst>
        <pc:spChg chg="mod">
          <ac:chgData name="Juan Coll Soler" userId="76f29f96-a77f-4610-b877-c87639bea5ae" providerId="ADAL" clId="{8A29FDDD-AF08-461F-824A-BD623D070D8D}" dt="2020-05-17T19:37:46.223" v="341" actId="207"/>
          <ac:spMkLst>
            <pc:docMk/>
            <pc:sldMk cId="127177987" sldId="342"/>
            <ac:spMk id="11" creationId="{D47B8082-1F8B-4F57-A26B-199B750984EA}"/>
          </ac:spMkLst>
        </pc:spChg>
        <pc:spChg chg="mod">
          <ac:chgData name="Juan Coll Soler" userId="76f29f96-a77f-4610-b877-c87639bea5ae" providerId="ADAL" clId="{8A29FDDD-AF08-461F-824A-BD623D070D8D}" dt="2020-05-17T19:39:38.355" v="342" actId="207"/>
          <ac:spMkLst>
            <pc:docMk/>
            <pc:sldMk cId="127177987" sldId="342"/>
            <ac:spMk id="18" creationId="{E0CC874A-90A9-F549-B04A-712F630F9E5A}"/>
          </ac:spMkLst>
        </pc:spChg>
      </pc:sldChg>
      <pc:sldChg chg="addSp delSp modSp mod">
        <pc:chgData name="Juan Coll Soler" userId="76f29f96-a77f-4610-b877-c87639bea5ae" providerId="ADAL" clId="{8A29FDDD-AF08-461F-824A-BD623D070D8D}" dt="2020-05-17T19:36:24.939" v="305" actId="1076"/>
        <pc:sldMkLst>
          <pc:docMk/>
          <pc:sldMk cId="112467898" sldId="359"/>
        </pc:sldMkLst>
        <pc:spChg chg="add mod">
          <ac:chgData name="Juan Coll Soler" userId="76f29f96-a77f-4610-b877-c87639bea5ae" providerId="ADAL" clId="{8A29FDDD-AF08-461F-824A-BD623D070D8D}" dt="2020-05-17T19:35:24.393" v="297" actId="2085"/>
          <ac:spMkLst>
            <pc:docMk/>
            <pc:sldMk cId="112467898" sldId="359"/>
            <ac:spMk id="7" creationId="{1C412F0D-32FE-4D76-B060-F84DB5AAA57F}"/>
          </ac:spMkLst>
        </pc:spChg>
        <pc:spChg chg="del mod ord">
          <ac:chgData name="Juan Coll Soler" userId="76f29f96-a77f-4610-b877-c87639bea5ae" providerId="ADAL" clId="{8A29FDDD-AF08-461F-824A-BD623D070D8D}" dt="2020-05-17T19:31:57.280" v="264" actId="478"/>
          <ac:spMkLst>
            <pc:docMk/>
            <pc:sldMk cId="112467898" sldId="359"/>
            <ac:spMk id="14" creationId="{8981B13A-1705-134B-9322-437C12726E1F}"/>
          </ac:spMkLst>
        </pc:spChg>
        <pc:spChg chg="add mod">
          <ac:chgData name="Juan Coll Soler" userId="76f29f96-a77f-4610-b877-c87639bea5ae" providerId="ADAL" clId="{8A29FDDD-AF08-461F-824A-BD623D070D8D}" dt="2020-05-17T19:32:04.441" v="265" actId="14100"/>
          <ac:spMkLst>
            <pc:docMk/>
            <pc:sldMk cId="112467898" sldId="359"/>
            <ac:spMk id="16" creationId="{B689CD30-2BB2-4337-8C55-26E41C9203F3}"/>
          </ac:spMkLst>
        </pc:spChg>
        <pc:spChg chg="mod">
          <ac:chgData name="Juan Coll Soler" userId="76f29f96-a77f-4610-b877-c87639bea5ae" providerId="ADAL" clId="{8A29FDDD-AF08-461F-824A-BD623D070D8D}" dt="2020-05-17T19:36:24.939" v="305" actId="1076"/>
          <ac:spMkLst>
            <pc:docMk/>
            <pc:sldMk cId="112467898" sldId="359"/>
            <ac:spMk id="17" creationId="{65867079-8AB1-BF4B-8F23-650011C44647}"/>
          </ac:spMkLst>
        </pc:spChg>
        <pc:spChg chg="add mod">
          <ac:chgData name="Juan Coll Soler" userId="76f29f96-a77f-4610-b877-c87639bea5ae" providerId="ADAL" clId="{8A29FDDD-AF08-461F-824A-BD623D070D8D}" dt="2020-05-17T19:34:45.418" v="293" actId="207"/>
          <ac:spMkLst>
            <pc:docMk/>
            <pc:sldMk cId="112467898" sldId="359"/>
            <ac:spMk id="20" creationId="{C9675B4E-3916-4715-A80B-25BFA7C9354C}"/>
          </ac:spMkLst>
        </pc:spChg>
        <pc:spChg chg="mod">
          <ac:chgData name="Juan Coll Soler" userId="76f29f96-a77f-4610-b877-c87639bea5ae" providerId="ADAL" clId="{8A29FDDD-AF08-461F-824A-BD623D070D8D}" dt="2020-05-17T19:36:19.640" v="304" actId="1076"/>
          <ac:spMkLst>
            <pc:docMk/>
            <pc:sldMk cId="112467898" sldId="359"/>
            <ac:spMk id="21" creationId="{09E0C2C5-B619-FF43-8134-333F7ABFF62D}"/>
          </ac:spMkLst>
        </pc:spChg>
        <pc:spChg chg="add mod">
          <ac:chgData name="Juan Coll Soler" userId="76f29f96-a77f-4610-b877-c87639bea5ae" providerId="ADAL" clId="{8A29FDDD-AF08-461F-824A-BD623D070D8D}" dt="2020-05-17T19:35:34.364" v="299" actId="1076"/>
          <ac:spMkLst>
            <pc:docMk/>
            <pc:sldMk cId="112467898" sldId="359"/>
            <ac:spMk id="24" creationId="{7209FC53-8ECD-4E67-A56D-F8394EE2A0BF}"/>
          </ac:spMkLst>
        </pc:spChg>
        <pc:spChg chg="mod">
          <ac:chgData name="Juan Coll Soler" userId="76f29f96-a77f-4610-b877-c87639bea5ae" providerId="ADAL" clId="{8A29FDDD-AF08-461F-824A-BD623D070D8D}" dt="2020-05-17T19:29:11.390" v="177" actId="14861"/>
          <ac:spMkLst>
            <pc:docMk/>
            <pc:sldMk cId="112467898" sldId="359"/>
            <ac:spMk id="29" creationId="{63898052-DE6D-024B-9587-FF1111B95DA2}"/>
          </ac:spMkLst>
        </pc:spChg>
        <pc:spChg chg="mod">
          <ac:chgData name="Juan Coll Soler" userId="76f29f96-a77f-4610-b877-c87639bea5ae" providerId="ADAL" clId="{8A29FDDD-AF08-461F-824A-BD623D070D8D}" dt="2020-05-17T19:35:51.672" v="301" actId="1076"/>
          <ac:spMkLst>
            <pc:docMk/>
            <pc:sldMk cId="112467898" sldId="359"/>
            <ac:spMk id="30" creationId="{D37AAD0D-C447-9E41-B3EC-3C9C4FBA62CC}"/>
          </ac:spMkLst>
        </pc:spChg>
        <pc:spChg chg="mod">
          <ac:chgData name="Juan Coll Soler" userId="76f29f96-a77f-4610-b877-c87639bea5ae" providerId="ADAL" clId="{8A29FDDD-AF08-461F-824A-BD623D070D8D}" dt="2020-05-17T19:35:45.648" v="300" actId="207"/>
          <ac:spMkLst>
            <pc:docMk/>
            <pc:sldMk cId="112467898" sldId="359"/>
            <ac:spMk id="33" creationId="{1211C214-D749-1D4A-9F3D-EBCDF0B02F95}"/>
          </ac:spMkLst>
        </pc:spChg>
        <pc:spChg chg="mod">
          <ac:chgData name="Juan Coll Soler" userId="76f29f96-a77f-4610-b877-c87639bea5ae" providerId="ADAL" clId="{8A29FDDD-AF08-461F-824A-BD623D070D8D}" dt="2020-05-17T19:35:56.301" v="302" actId="1076"/>
          <ac:spMkLst>
            <pc:docMk/>
            <pc:sldMk cId="112467898" sldId="359"/>
            <ac:spMk id="34" creationId="{4B987359-6E09-1841-B825-ECB362FBC2C3}"/>
          </ac:spMkLst>
        </pc:spChg>
        <pc:spChg chg="mod">
          <ac:chgData name="Juan Coll Soler" userId="76f29f96-a77f-4610-b877-c87639bea5ae" providerId="ADAL" clId="{8A29FDDD-AF08-461F-824A-BD623D070D8D}" dt="2020-05-17T19:36:01.251" v="303" actId="1076"/>
          <ac:spMkLst>
            <pc:docMk/>
            <pc:sldMk cId="112467898" sldId="359"/>
            <ac:spMk id="35" creationId="{A014A9A2-5ECD-1B4B-AA3A-1C91B9018712}"/>
          </ac:spMkLst>
        </pc:spChg>
        <pc:spChg chg="del mod ord">
          <ac:chgData name="Juan Coll Soler" userId="76f29f96-a77f-4610-b877-c87639bea5ae" providerId="ADAL" clId="{8A29FDDD-AF08-461F-824A-BD623D070D8D}" dt="2020-05-17T19:34:30.596" v="289" actId="478"/>
          <ac:spMkLst>
            <pc:docMk/>
            <pc:sldMk cId="112467898" sldId="359"/>
            <ac:spMk id="36" creationId="{E3F66F46-1D0B-764A-BB9A-1003A37E811D}"/>
          </ac:spMkLst>
        </pc:spChg>
        <pc:cxnChg chg="add mod">
          <ac:chgData name="Juan Coll Soler" userId="76f29f96-a77f-4610-b877-c87639bea5ae" providerId="ADAL" clId="{8A29FDDD-AF08-461F-824A-BD623D070D8D}" dt="2020-05-17T19:30:22.725" v="248" actId="692"/>
          <ac:cxnSpMkLst>
            <pc:docMk/>
            <pc:sldMk cId="112467898" sldId="359"/>
            <ac:cxnSpMk id="4" creationId="{473171FF-19B9-4B0D-8FB6-3F2069F1BD71}"/>
          </ac:cxnSpMkLst>
        </pc:cxnChg>
        <pc:cxnChg chg="add mod">
          <ac:chgData name="Juan Coll Soler" userId="76f29f96-a77f-4610-b877-c87639bea5ae" providerId="ADAL" clId="{8A29FDDD-AF08-461F-824A-BD623D070D8D}" dt="2020-05-17T19:30:30.042" v="250" actId="1076"/>
          <ac:cxnSpMkLst>
            <pc:docMk/>
            <pc:sldMk cId="112467898" sldId="359"/>
            <ac:cxnSpMk id="15" creationId="{972CE6F3-C284-41D6-96C7-277EE7616FB5}"/>
          </ac:cxnSpMkLst>
        </pc:cxnChg>
        <pc:cxnChg chg="add mod">
          <ac:chgData name="Juan Coll Soler" userId="76f29f96-a77f-4610-b877-c87639bea5ae" providerId="ADAL" clId="{8A29FDDD-AF08-461F-824A-BD623D070D8D}" dt="2020-05-17T19:32:14.646" v="268" actId="14100"/>
          <ac:cxnSpMkLst>
            <pc:docMk/>
            <pc:sldMk cId="112467898" sldId="359"/>
            <ac:cxnSpMk id="18" creationId="{378EB0AC-ECEF-4596-A7FB-F39DA56DC2B4}"/>
          </ac:cxnSpMkLst>
        </pc:cxnChg>
        <pc:cxnChg chg="add del mod">
          <ac:chgData name="Juan Coll Soler" userId="76f29f96-a77f-4610-b877-c87639bea5ae" providerId="ADAL" clId="{8A29FDDD-AF08-461F-824A-BD623D070D8D}" dt="2020-05-17T19:34:11.721" v="284" actId="1076"/>
          <ac:cxnSpMkLst>
            <pc:docMk/>
            <pc:sldMk cId="112467898" sldId="359"/>
            <ac:cxnSpMk id="19" creationId="{92D02B9B-40DF-4745-BBEA-C140A2FB6B9C}"/>
          </ac:cxnSpMkLst>
        </pc:cxnChg>
        <pc:cxnChg chg="add mod">
          <ac:chgData name="Juan Coll Soler" userId="76f29f96-a77f-4610-b877-c87639bea5ae" providerId="ADAL" clId="{8A29FDDD-AF08-461F-824A-BD623D070D8D}" dt="2020-05-17T19:34:19.957" v="286" actId="1076"/>
          <ac:cxnSpMkLst>
            <pc:docMk/>
            <pc:sldMk cId="112467898" sldId="359"/>
            <ac:cxnSpMk id="22" creationId="{DA47E242-BC5D-48F5-B553-931D1911D594}"/>
          </ac:cxnSpMkLst>
        </pc:cxnChg>
        <pc:cxnChg chg="add mod">
          <ac:chgData name="Juan Coll Soler" userId="76f29f96-a77f-4610-b877-c87639bea5ae" providerId="ADAL" clId="{8A29FDDD-AF08-461F-824A-BD623D070D8D}" dt="2020-05-17T19:34:27.377" v="288" actId="1076"/>
          <ac:cxnSpMkLst>
            <pc:docMk/>
            <pc:sldMk cId="112467898" sldId="359"/>
            <ac:cxnSpMk id="23" creationId="{8613CAE6-C784-45AC-BE71-8E5BC1FF6860}"/>
          </ac:cxnSpMkLst>
        </pc:cxnChg>
      </pc:sldChg>
    </pc:docChg>
  </pc:docChgLst>
  <pc:docChgLst>
    <pc:chgData name="Ahmed  Sabbadi" userId="S::ahmed.sabbabi_nodall.io#ext#@nexteamio.onmicrosoft.com::331b9bd2-4b97-4d6b-8b32-08e0aea74af1" providerId="AD" clId="Web-{DAFEBDF4-5F2C-4EF5-AABD-183A574232DF}"/>
    <pc:docChg chg="modSld">
      <pc:chgData name="Ahmed  Sabbadi" userId="S::ahmed.sabbabi_nodall.io#ext#@nexteamio.onmicrosoft.com::331b9bd2-4b97-4d6b-8b32-08e0aea74af1" providerId="AD" clId="Web-{DAFEBDF4-5F2C-4EF5-AABD-183A574232DF}" dt="2020-05-12T17:07:40.255" v="5" actId="14100"/>
      <pc:docMkLst>
        <pc:docMk/>
      </pc:docMkLst>
      <pc:sldChg chg="addSp delSp modSp">
        <pc:chgData name="Ahmed  Sabbadi" userId="S::ahmed.sabbabi_nodall.io#ext#@nexteamio.onmicrosoft.com::331b9bd2-4b97-4d6b-8b32-08e0aea74af1" providerId="AD" clId="Web-{DAFEBDF4-5F2C-4EF5-AABD-183A574232DF}" dt="2020-05-12T17:07:40.255" v="5" actId="14100"/>
        <pc:sldMkLst>
          <pc:docMk/>
          <pc:sldMk cId="2449201115" sldId="345"/>
        </pc:sldMkLst>
        <pc:spChg chg="del">
          <ac:chgData name="Ahmed  Sabbadi" userId="S::ahmed.sabbabi_nodall.io#ext#@nexteamio.onmicrosoft.com::331b9bd2-4b97-4d6b-8b32-08e0aea74af1" providerId="AD" clId="Web-{DAFEBDF4-5F2C-4EF5-AABD-183A574232DF}" dt="2020-05-12T17:07:18.942" v="0"/>
          <ac:spMkLst>
            <pc:docMk/>
            <pc:sldMk cId="2449201115" sldId="345"/>
            <ac:spMk id="3" creationId="{92A5B3C3-3570-42AC-882D-6B5EEC80B294}"/>
          </ac:spMkLst>
        </pc:spChg>
        <pc:picChg chg="add mod ord">
          <ac:chgData name="Ahmed  Sabbadi" userId="S::ahmed.sabbabi_nodall.io#ext#@nexteamio.onmicrosoft.com::331b9bd2-4b97-4d6b-8b32-08e0aea74af1" providerId="AD" clId="Web-{DAFEBDF4-5F2C-4EF5-AABD-183A574232DF}" dt="2020-05-12T17:07:40.255" v="5" actId="14100"/>
          <ac:picMkLst>
            <pc:docMk/>
            <pc:sldMk cId="2449201115" sldId="345"/>
            <ac:picMk id="4" creationId="{C448405D-8D47-4160-A750-40109225BA95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561D0BC6-7F0A-4B47-9FAF-98696AD5C29A}"/>
    <pc:docChg chg="modSld">
      <pc:chgData name="Ahmed  Sabbadi" userId="S::ahmed.sabbabi_nodall.io#ext#@nexteamio.onmicrosoft.com::331b9bd2-4b97-4d6b-8b32-08e0aea74af1" providerId="AD" clId="Web-{561D0BC6-7F0A-4B47-9FAF-98696AD5C29A}" dt="2020-06-01T10:07:45.022" v="3" actId="20577"/>
      <pc:docMkLst>
        <pc:docMk/>
      </pc:docMkLst>
      <pc:sldChg chg="modSp">
        <pc:chgData name="Ahmed  Sabbadi" userId="S::ahmed.sabbabi_nodall.io#ext#@nexteamio.onmicrosoft.com::331b9bd2-4b97-4d6b-8b32-08e0aea74af1" providerId="AD" clId="Web-{561D0BC6-7F0A-4B47-9FAF-98696AD5C29A}" dt="2020-06-01T10:07:45.022" v="2" actId="20577"/>
        <pc:sldMkLst>
          <pc:docMk/>
          <pc:sldMk cId="1844515474" sldId="312"/>
        </pc:sldMkLst>
        <pc:spChg chg="mod">
          <ac:chgData name="Ahmed  Sabbadi" userId="S::ahmed.sabbabi_nodall.io#ext#@nexteamio.onmicrosoft.com::331b9bd2-4b97-4d6b-8b32-08e0aea74af1" providerId="AD" clId="Web-{561D0BC6-7F0A-4B47-9FAF-98696AD5C29A}" dt="2020-06-01T10:07:45.022" v="2" actId="20577"/>
          <ac:spMkLst>
            <pc:docMk/>
            <pc:sldMk cId="1844515474" sldId="312"/>
            <ac:spMk id="21" creationId="{8E87AAB4-16B6-479E-9320-2B95A3A98C5C}"/>
          </ac:spMkLst>
        </pc:spChg>
      </pc:sldChg>
    </pc:docChg>
  </pc:docChgLst>
  <pc:docChgLst>
    <pc:chgData name="Ahmed  Sabbadi" userId="S::ahmed.sabbabi_nodall.io#ext#@nexteamio.onmicrosoft.com::331b9bd2-4b97-4d6b-8b32-08e0aea74af1" providerId="AD" clId="Web-{9CB737AD-9CE1-43B4-B10D-2CF14E6CB978}"/>
    <pc:docChg chg="modSld">
      <pc:chgData name="Ahmed  Sabbadi" userId="S::ahmed.sabbabi_nodall.io#ext#@nexteamio.onmicrosoft.com::331b9bd2-4b97-4d6b-8b32-08e0aea74af1" providerId="AD" clId="Web-{9CB737AD-9CE1-43B4-B10D-2CF14E6CB978}" dt="2020-05-13T08:44:12.278" v="382" actId="1076"/>
      <pc:docMkLst>
        <pc:docMk/>
      </pc:docMkLst>
      <pc:sldChg chg="modSp">
        <pc:chgData name="Ahmed  Sabbadi" userId="S::ahmed.sabbabi_nodall.io#ext#@nexteamio.onmicrosoft.com::331b9bd2-4b97-4d6b-8b32-08e0aea74af1" providerId="AD" clId="Web-{9CB737AD-9CE1-43B4-B10D-2CF14E6CB978}" dt="2020-05-13T08:30:55.087" v="70" actId="20577"/>
        <pc:sldMkLst>
          <pc:docMk/>
          <pc:sldMk cId="3526794786" sldId="287"/>
        </pc:sldMkLst>
        <pc:spChg chg="mod">
          <ac:chgData name="Ahmed  Sabbadi" userId="S::ahmed.sabbabi_nodall.io#ext#@nexteamio.onmicrosoft.com::331b9bd2-4b97-4d6b-8b32-08e0aea74af1" providerId="AD" clId="Web-{9CB737AD-9CE1-43B4-B10D-2CF14E6CB978}" dt="2020-05-13T08:30:55.087" v="70" actId="20577"/>
          <ac:spMkLst>
            <pc:docMk/>
            <pc:sldMk cId="3526794786" sldId="287"/>
            <ac:spMk id="2" creationId="{5011B682-A6D8-4424-B0B0-D3B73A111AAC}"/>
          </ac:spMkLst>
        </pc:spChg>
      </pc:sldChg>
      <pc:sldChg chg="addSp modSp">
        <pc:chgData name="Ahmed  Sabbadi" userId="S::ahmed.sabbabi_nodall.io#ext#@nexteamio.onmicrosoft.com::331b9bd2-4b97-4d6b-8b32-08e0aea74af1" providerId="AD" clId="Web-{9CB737AD-9CE1-43B4-B10D-2CF14E6CB978}" dt="2020-05-13T08:44:12.278" v="382" actId="1076"/>
        <pc:sldMkLst>
          <pc:docMk/>
          <pc:sldMk cId="2503835957" sldId="344"/>
        </pc:sldMkLst>
        <pc:spChg chg="mod">
          <ac:chgData name="Ahmed  Sabbadi" userId="S::ahmed.sabbabi_nodall.io#ext#@nexteamio.onmicrosoft.com::331b9bd2-4b97-4d6b-8b32-08e0aea74af1" providerId="AD" clId="Web-{9CB737AD-9CE1-43B4-B10D-2CF14E6CB978}" dt="2020-05-13T08:42:17.231" v="283" actId="1076"/>
          <ac:spMkLst>
            <pc:docMk/>
            <pc:sldMk cId="2503835957" sldId="344"/>
            <ac:spMk id="3" creationId="{2F9E384D-EFB8-4CC1-887D-675DC6EB784B}"/>
          </ac:spMkLst>
        </pc:spChg>
        <pc:spChg chg="add mod">
          <ac:chgData name="Ahmed  Sabbadi" userId="S::ahmed.sabbabi_nodall.io#ext#@nexteamio.onmicrosoft.com::331b9bd2-4b97-4d6b-8b32-08e0aea74af1" providerId="AD" clId="Web-{9CB737AD-9CE1-43B4-B10D-2CF14E6CB978}" dt="2020-05-13T08:44:12.278" v="382" actId="1076"/>
          <ac:spMkLst>
            <pc:docMk/>
            <pc:sldMk cId="2503835957" sldId="344"/>
            <ac:spMk id="5" creationId="{DF756BE3-7867-48FE-89E6-F02E1953B630}"/>
          </ac:spMkLst>
        </pc:spChg>
        <pc:picChg chg="add mod">
          <ac:chgData name="Ahmed  Sabbadi" userId="S::ahmed.sabbabi_nodall.io#ext#@nexteamio.onmicrosoft.com::331b9bd2-4b97-4d6b-8b32-08e0aea74af1" providerId="AD" clId="Web-{9CB737AD-9CE1-43B4-B10D-2CF14E6CB978}" dt="2020-05-13T08:33:01.212" v="76"/>
          <ac:picMkLst>
            <pc:docMk/>
            <pc:sldMk cId="2503835957" sldId="344"/>
            <ac:picMk id="2" creationId="{FAF82AA7-B325-4A62-885D-4F75935239A5}"/>
          </ac:picMkLst>
        </pc:picChg>
        <pc:picChg chg="add mod">
          <ac:chgData name="Ahmed  Sabbadi" userId="S::ahmed.sabbabi_nodall.io#ext#@nexteamio.onmicrosoft.com::331b9bd2-4b97-4d6b-8b32-08e0aea74af1" providerId="AD" clId="Web-{9CB737AD-9CE1-43B4-B10D-2CF14E6CB978}" dt="2020-05-13T08:33:05.306" v="77"/>
          <ac:picMkLst>
            <pc:docMk/>
            <pc:sldMk cId="2503835957" sldId="344"/>
            <ac:picMk id="4" creationId="{B3A898BE-C91A-4113-8226-D331ABDB99B3}"/>
          </ac:picMkLst>
        </pc:picChg>
      </pc:sldChg>
    </pc:docChg>
  </pc:docChgLst>
  <pc:docChgLst>
    <pc:chgData name="Ahmed  Sabbadi" userId="S::ahmed.sabbabi_nodall.io#ext#@nexteamio.onmicrosoft.com::331b9bd2-4b97-4d6b-8b32-08e0aea74af1" providerId="AD" clId="Web-{FF26F3DF-D2F9-4D98-9DA9-426837CB02C1}"/>
    <pc:docChg chg="addSld delSld modSld">
      <pc:chgData name="Ahmed  Sabbadi" userId="S::ahmed.sabbabi_nodall.io#ext#@nexteamio.onmicrosoft.com::331b9bd2-4b97-4d6b-8b32-08e0aea74af1" providerId="AD" clId="Web-{FF26F3DF-D2F9-4D98-9DA9-426837CB02C1}" dt="2020-05-11T14:28:44.847" v="333"/>
      <pc:docMkLst>
        <pc:docMk/>
      </pc:docMkLst>
      <pc:sldChg chg="del">
        <pc:chgData name="Ahmed  Sabbadi" userId="S::ahmed.sabbabi_nodall.io#ext#@nexteamio.onmicrosoft.com::331b9bd2-4b97-4d6b-8b32-08e0aea74af1" providerId="AD" clId="Web-{FF26F3DF-D2F9-4D98-9DA9-426837CB02C1}" dt="2020-05-11T14:28:44.847" v="333"/>
        <pc:sldMkLst>
          <pc:docMk/>
          <pc:sldMk cId="519641264" sldId="333"/>
        </pc:sldMkLst>
      </pc:sldChg>
      <pc:sldChg chg="addSp modSp">
        <pc:chgData name="Ahmed  Sabbadi" userId="S::ahmed.sabbabi_nodall.io#ext#@nexteamio.onmicrosoft.com::331b9bd2-4b97-4d6b-8b32-08e0aea74af1" providerId="AD" clId="Web-{FF26F3DF-D2F9-4D98-9DA9-426837CB02C1}" dt="2020-05-11T14:28:41.409" v="329" actId="20577"/>
        <pc:sldMkLst>
          <pc:docMk/>
          <pc:sldMk cId="693352426" sldId="337"/>
        </pc:sldMkLst>
        <pc:spChg chg="mod">
          <ac:chgData name="Ahmed  Sabbadi" userId="S::ahmed.sabbabi_nodall.io#ext#@nexteamio.onmicrosoft.com::331b9bd2-4b97-4d6b-8b32-08e0aea74af1" providerId="AD" clId="Web-{FF26F3DF-D2F9-4D98-9DA9-426837CB02C1}" dt="2020-05-11T14:28:41.409" v="329" actId="20577"/>
          <ac:spMkLst>
            <pc:docMk/>
            <pc:sldMk cId="693352426" sldId="337"/>
            <ac:spMk id="10" creationId="{CCF300D6-52BD-4BA7-9FAD-02418A94E4C3}"/>
          </ac:spMkLst>
        </pc:spChg>
        <pc:picChg chg="mod">
          <ac:chgData name="Ahmed  Sabbadi" userId="S::ahmed.sabbabi_nodall.io#ext#@nexteamio.onmicrosoft.com::331b9bd2-4b97-4d6b-8b32-08e0aea74af1" providerId="AD" clId="Web-{FF26F3DF-D2F9-4D98-9DA9-426837CB02C1}" dt="2020-05-11T14:26:27.395" v="6" actId="14100"/>
          <ac:picMkLst>
            <pc:docMk/>
            <pc:sldMk cId="693352426" sldId="337"/>
            <ac:picMk id="2" creationId="{348F7935-02EC-490E-8733-059B0485991A}"/>
          </ac:picMkLst>
        </pc:picChg>
        <pc:picChg chg="add mod">
          <ac:chgData name="Ahmed  Sabbadi" userId="S::ahmed.sabbabi_nodall.io#ext#@nexteamio.onmicrosoft.com::331b9bd2-4b97-4d6b-8b32-08e0aea74af1" providerId="AD" clId="Web-{FF26F3DF-D2F9-4D98-9DA9-426837CB02C1}" dt="2020-05-11T14:27:04.629" v="22" actId="1076"/>
          <ac:picMkLst>
            <pc:docMk/>
            <pc:sldMk cId="693352426" sldId="337"/>
            <ac:picMk id="3" creationId="{51B9082A-1B67-49A2-A5E3-55D85EEAD6EF}"/>
          </ac:picMkLst>
        </pc:picChg>
        <pc:picChg chg="mod">
          <ac:chgData name="Ahmed  Sabbadi" userId="S::ahmed.sabbabi_nodall.io#ext#@nexteamio.onmicrosoft.com::331b9bd2-4b97-4d6b-8b32-08e0aea74af1" providerId="AD" clId="Web-{FF26F3DF-D2F9-4D98-9DA9-426837CB02C1}" dt="2020-05-11T14:28:17.675" v="245" actId="1076"/>
          <ac:picMkLst>
            <pc:docMk/>
            <pc:sldMk cId="693352426" sldId="337"/>
            <ac:picMk id="4" creationId="{345BAB80-B828-46C0-A344-D3F6792CF374}"/>
          </ac:picMkLst>
        </pc:picChg>
        <pc:picChg chg="mod">
          <ac:chgData name="Ahmed  Sabbadi" userId="S::ahmed.sabbabi_nodall.io#ext#@nexteamio.onmicrosoft.com::331b9bd2-4b97-4d6b-8b32-08e0aea74af1" providerId="AD" clId="Web-{FF26F3DF-D2F9-4D98-9DA9-426837CB02C1}" dt="2020-05-11T14:26:43.457" v="14" actId="1076"/>
          <ac:picMkLst>
            <pc:docMk/>
            <pc:sldMk cId="693352426" sldId="337"/>
            <ac:picMk id="6" creationId="{78EC4C56-57B1-4EA1-A659-17F9169CD613}"/>
          </ac:picMkLst>
        </pc:picChg>
        <pc:picChg chg="add mod">
          <ac:chgData name="Ahmed  Sabbadi" userId="S::ahmed.sabbabi_nodall.io#ext#@nexteamio.onmicrosoft.com::331b9bd2-4b97-4d6b-8b32-08e0aea74af1" providerId="AD" clId="Web-{FF26F3DF-D2F9-4D98-9DA9-426837CB02C1}" dt="2020-05-11T14:27:08.504" v="24" actId="1076"/>
          <ac:picMkLst>
            <pc:docMk/>
            <pc:sldMk cId="693352426" sldId="337"/>
            <ac:picMk id="7" creationId="{888FC999-A384-479A-9799-8601CAA379DF}"/>
          </ac:picMkLst>
        </pc:picChg>
        <pc:picChg chg="mod">
          <ac:chgData name="Ahmed  Sabbadi" userId="S::ahmed.sabbabi_nodall.io#ext#@nexteamio.onmicrosoft.com::331b9bd2-4b97-4d6b-8b32-08e0aea74af1" providerId="AD" clId="Web-{FF26F3DF-D2F9-4D98-9DA9-426837CB02C1}" dt="2020-05-11T14:26:38.879" v="12" actId="1076"/>
          <ac:picMkLst>
            <pc:docMk/>
            <pc:sldMk cId="693352426" sldId="337"/>
            <ac:picMk id="8" creationId="{1481A176-19D3-4D29-8998-091D8C069EC1}"/>
          </ac:picMkLst>
        </pc:picChg>
        <pc:picChg chg="mod">
          <ac:chgData name="Ahmed  Sabbadi" userId="S::ahmed.sabbabi_nodall.io#ext#@nexteamio.onmicrosoft.com::331b9bd2-4b97-4d6b-8b32-08e0aea74af1" providerId="AD" clId="Web-{FF26F3DF-D2F9-4D98-9DA9-426837CB02C1}" dt="2020-05-11T14:27:06.285" v="23" actId="1076"/>
          <ac:picMkLst>
            <pc:docMk/>
            <pc:sldMk cId="693352426" sldId="337"/>
            <ac:picMk id="12" creationId="{758871C3-DB74-40B5-9AF2-BF28EA60ECE2}"/>
          </ac:picMkLst>
        </pc:picChg>
        <pc:picChg chg="mod">
          <ac:chgData name="Ahmed  Sabbadi" userId="S::ahmed.sabbabi_nodall.io#ext#@nexteamio.onmicrosoft.com::331b9bd2-4b97-4d6b-8b32-08e0aea74af1" providerId="AD" clId="Web-{FF26F3DF-D2F9-4D98-9DA9-426837CB02C1}" dt="2020-05-11T14:26:30.535" v="7" actId="14100"/>
          <ac:picMkLst>
            <pc:docMk/>
            <pc:sldMk cId="693352426" sldId="337"/>
            <ac:picMk id="16" creationId="{97BDCAF8-46A5-4541-95CC-E452E516501E}"/>
          </ac:picMkLst>
        </pc:picChg>
        <pc:picChg chg="mod">
          <ac:chgData name="Ahmed  Sabbadi" userId="S::ahmed.sabbabi_nodall.io#ext#@nexteamio.onmicrosoft.com::331b9bd2-4b97-4d6b-8b32-08e0aea74af1" providerId="AD" clId="Web-{FF26F3DF-D2F9-4D98-9DA9-426837CB02C1}" dt="2020-05-11T14:26:57.066" v="19" actId="1076"/>
          <ac:picMkLst>
            <pc:docMk/>
            <pc:sldMk cId="693352426" sldId="337"/>
            <ac:picMk id="19" creationId="{91488BB6-E108-4329-BF86-75659120BF5C}"/>
          </ac:picMkLst>
        </pc:picChg>
        <pc:picChg chg="mod">
          <ac:chgData name="Ahmed  Sabbadi" userId="S::ahmed.sabbabi_nodall.io#ext#@nexteamio.onmicrosoft.com::331b9bd2-4b97-4d6b-8b32-08e0aea74af1" providerId="AD" clId="Web-{FF26F3DF-D2F9-4D98-9DA9-426837CB02C1}" dt="2020-05-11T14:26:51.957" v="17" actId="14100"/>
          <ac:picMkLst>
            <pc:docMk/>
            <pc:sldMk cId="693352426" sldId="337"/>
            <ac:picMk id="21" creationId="{82EA95B0-325E-489B-B1E4-4750606AA461}"/>
          </ac:picMkLst>
        </pc:picChg>
      </pc:sldChg>
      <pc:sldChg chg="add del">
        <pc:chgData name="Ahmed  Sabbadi" userId="S::ahmed.sabbabi_nodall.io#ext#@nexteamio.onmicrosoft.com::331b9bd2-4b97-4d6b-8b32-08e0aea74af1" providerId="AD" clId="Web-{FF26F3DF-D2F9-4D98-9DA9-426837CB02C1}" dt="2020-05-11T14:28:43.503" v="332"/>
        <pc:sldMkLst>
          <pc:docMk/>
          <pc:sldMk cId="2660674001" sldId="338"/>
        </pc:sldMkLst>
      </pc:sldChg>
    </pc:docChg>
  </pc:docChgLst>
  <pc:docChgLst>
    <pc:chgData name="Ahmed  Sabbadi" userId="S::ahmed.sabbabi_nodall.io#ext#@nexteamio.onmicrosoft.com::331b9bd2-4b97-4d6b-8b32-08e0aea74af1" providerId="AD" clId="Web-{B060DC4F-A847-42F8-87EC-1076508C470B}"/>
    <pc:docChg chg="addSld modSld">
      <pc:chgData name="Ahmed  Sabbadi" userId="S::ahmed.sabbabi_nodall.io#ext#@nexteamio.onmicrosoft.com::331b9bd2-4b97-4d6b-8b32-08e0aea74af1" providerId="AD" clId="Web-{B060DC4F-A847-42F8-87EC-1076508C470B}" dt="2020-05-19T12:58:00.953" v="1769"/>
      <pc:docMkLst>
        <pc:docMk/>
      </pc:docMkLst>
      <pc:sldChg chg="modSp">
        <pc:chgData name="Ahmed  Sabbadi" userId="S::ahmed.sabbabi_nodall.io#ext#@nexteamio.onmicrosoft.com::331b9bd2-4b97-4d6b-8b32-08e0aea74af1" providerId="AD" clId="Web-{B060DC4F-A847-42F8-87EC-1076508C470B}" dt="2020-05-19T10:16:06.858" v="52" actId="20577"/>
        <pc:sldMkLst>
          <pc:docMk/>
          <pc:sldMk cId="2503835957" sldId="344"/>
        </pc:sldMkLst>
        <pc:spChg chg="mod">
          <ac:chgData name="Ahmed  Sabbadi" userId="S::ahmed.sabbabi_nodall.io#ext#@nexteamio.onmicrosoft.com::331b9bd2-4b97-4d6b-8b32-08e0aea74af1" providerId="AD" clId="Web-{B060DC4F-A847-42F8-87EC-1076508C470B}" dt="2020-05-19T10:16:06.858" v="52" actId="20577"/>
          <ac:spMkLst>
            <pc:docMk/>
            <pc:sldMk cId="2503835957" sldId="344"/>
            <ac:spMk id="6" creationId="{0E608AC9-92E9-46C1-9849-969688914839}"/>
          </ac:spMkLst>
        </pc:spChg>
      </pc:sldChg>
      <pc:sldChg chg="addSp delSp modSp">
        <pc:chgData name="Ahmed  Sabbadi" userId="S::ahmed.sabbabi_nodall.io#ext#@nexteamio.onmicrosoft.com::331b9bd2-4b97-4d6b-8b32-08e0aea74af1" providerId="AD" clId="Web-{B060DC4F-A847-42F8-87EC-1076508C470B}" dt="2020-05-19T12:58:00.953" v="1769"/>
        <pc:sldMkLst>
          <pc:docMk/>
          <pc:sldMk cId="112467898" sldId="359"/>
        </pc:sldMkLst>
        <pc:spChg chg="mod">
          <ac:chgData name="Ahmed  Sabbadi" userId="S::ahmed.sabbabi_nodall.io#ext#@nexteamio.onmicrosoft.com::331b9bd2-4b97-4d6b-8b32-08e0aea74af1" providerId="AD" clId="Web-{B060DC4F-A847-42F8-87EC-1076508C470B}" dt="2020-05-19T11:46:40.444" v="1276" actId="20577"/>
          <ac:spMkLst>
            <pc:docMk/>
            <pc:sldMk cId="112467898" sldId="359"/>
            <ac:spMk id="2" creationId="{7794A972-AE14-492F-9E35-DA6146E7F5D4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2:56:08.452" v="1701" actId="1076"/>
          <ac:spMkLst>
            <pc:docMk/>
            <pc:sldMk cId="112467898" sldId="359"/>
            <ac:spMk id="4" creationId="{88836CFA-7E33-4D2B-8E97-771461DEF51A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2:56:08.421" v="1698" actId="1076"/>
          <ac:spMkLst>
            <pc:docMk/>
            <pc:sldMk cId="112467898" sldId="359"/>
            <ac:spMk id="5" creationId="{3D31AF3A-C935-4153-B898-806F7F5B9222}"/>
          </ac:spMkLst>
        </pc:spChg>
        <pc:spChg chg="add del mod">
          <ac:chgData name="Ahmed  Sabbadi" userId="S::ahmed.sabbabi_nodall.io#ext#@nexteamio.onmicrosoft.com::331b9bd2-4b97-4d6b-8b32-08e0aea74af1" providerId="AD" clId="Web-{B060DC4F-A847-42F8-87EC-1076508C470B}" dt="2020-05-19T11:30:34.750" v="659"/>
          <ac:spMkLst>
            <pc:docMk/>
            <pc:sldMk cId="112467898" sldId="359"/>
            <ac:spMk id="6" creationId="{1D24B5CF-61B6-4A91-8069-CAC7AC5CD842}"/>
          </ac:spMkLst>
        </pc:spChg>
        <pc:spChg chg="add del mod">
          <ac:chgData name="Ahmed  Sabbadi" userId="S::ahmed.sabbabi_nodall.io#ext#@nexteamio.onmicrosoft.com::331b9bd2-4b97-4d6b-8b32-08e0aea74af1" providerId="AD" clId="Web-{B060DC4F-A847-42F8-87EC-1076508C470B}" dt="2020-05-19T12:48:54.982" v="1576"/>
          <ac:spMkLst>
            <pc:docMk/>
            <pc:sldMk cId="112467898" sldId="359"/>
            <ac:spMk id="6" creationId="{A4408F33-AFC0-4435-95D0-639ACA8F2BAA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3.058" v="515"/>
          <ac:spMkLst>
            <pc:docMk/>
            <pc:sldMk cId="112467898" sldId="359"/>
            <ac:spMk id="7" creationId="{1C412F0D-32FE-4D76-B060-F84DB5AAA57F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2:56:08.468" v="1702" actId="1076"/>
          <ac:spMkLst>
            <pc:docMk/>
            <pc:sldMk cId="112467898" sldId="359"/>
            <ac:spMk id="7" creationId="{8895AC2F-ECC5-48A0-909A-53DE8DAD3F27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47:17.351" v="1378" actId="14100"/>
          <ac:spMkLst>
            <pc:docMk/>
            <pc:sldMk cId="112467898" sldId="359"/>
            <ac:spMk id="8" creationId="{156F9AB1-66BA-416F-AF46-01C6D1ABC39E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2:56:08.484" v="1704" actId="1076"/>
          <ac:spMkLst>
            <pc:docMk/>
            <pc:sldMk cId="112467898" sldId="359"/>
            <ac:spMk id="13" creationId="{ED1B7A3A-21E1-4AC0-8013-0F07C088F71F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2:57:21.234" v="1737" actId="1076"/>
          <ac:spMkLst>
            <pc:docMk/>
            <pc:sldMk cId="112467898" sldId="359"/>
            <ac:spMk id="14" creationId="{85D9663F-6506-4BAF-A227-7CA71C94E6B8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2:57:34.109" v="1755" actId="20577"/>
          <ac:spMkLst>
            <pc:docMk/>
            <pc:sldMk cId="112467898" sldId="359"/>
            <ac:spMk id="15" creationId="{C8C97C82-7350-4E62-8D65-F2AFDEAEDA7A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2:57:47.437" v="1764" actId="20577"/>
          <ac:spMkLst>
            <pc:docMk/>
            <pc:sldMk cId="112467898" sldId="359"/>
            <ac:spMk id="16" creationId="{2A98A8DC-A975-47D1-A5E1-2E74C59EC21A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3.058" v="520"/>
          <ac:spMkLst>
            <pc:docMk/>
            <pc:sldMk cId="112467898" sldId="359"/>
            <ac:spMk id="16" creationId="{B689CD30-2BB2-4337-8C55-26E41C9203F3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3.058" v="526"/>
          <ac:spMkLst>
            <pc:docMk/>
            <pc:sldMk cId="112467898" sldId="359"/>
            <ac:spMk id="17" creationId="{65867079-8AB1-BF4B-8F23-650011C44647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4.917" v="527"/>
          <ac:spMkLst>
            <pc:docMk/>
            <pc:sldMk cId="112467898" sldId="359"/>
            <ac:spMk id="20" creationId="{C9675B4E-3916-4715-A80B-25BFA7C9354C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3.058" v="525"/>
          <ac:spMkLst>
            <pc:docMk/>
            <pc:sldMk cId="112467898" sldId="359"/>
            <ac:spMk id="21" creationId="{09E0C2C5-B619-FF43-8134-333F7ABFF62D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3.058" v="514"/>
          <ac:spMkLst>
            <pc:docMk/>
            <pc:sldMk cId="112467898" sldId="359"/>
            <ac:spMk id="24" creationId="{7209FC53-8ECD-4E67-A56D-F8394EE2A0BF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3.058" v="524"/>
          <ac:spMkLst>
            <pc:docMk/>
            <pc:sldMk cId="112467898" sldId="359"/>
            <ac:spMk id="29" creationId="{63898052-DE6D-024B-9587-FF1111B95DA2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7.995" v="530"/>
          <ac:spMkLst>
            <pc:docMk/>
            <pc:sldMk cId="112467898" sldId="359"/>
            <ac:spMk id="30" creationId="{D37AAD0D-C447-9E41-B3EC-3C9C4FBA62CC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2:56:08.452" v="1700" actId="1076"/>
          <ac:spMkLst>
            <pc:docMk/>
            <pc:sldMk cId="112467898" sldId="359"/>
            <ac:spMk id="31" creationId="{8200A7D4-26F2-4C1D-B990-84523BE74BFD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3.058" v="523"/>
          <ac:spMkLst>
            <pc:docMk/>
            <pc:sldMk cId="112467898" sldId="359"/>
            <ac:spMk id="33" creationId="{1211C214-D749-1D4A-9F3D-EBCDF0B02F95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7.995" v="529"/>
          <ac:spMkLst>
            <pc:docMk/>
            <pc:sldMk cId="112467898" sldId="359"/>
            <ac:spMk id="34" creationId="{4B987359-6E09-1841-B825-ECB362FBC2C3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1:20:57.980" v="528"/>
          <ac:spMkLst>
            <pc:docMk/>
            <pc:sldMk cId="112467898" sldId="359"/>
            <ac:spMk id="35" creationId="{A014A9A2-5ECD-1B4B-AA3A-1C91B9018712}"/>
          </ac:spMkLst>
        </pc:spChg>
        <pc:picChg chg="add mod">
          <ac:chgData name="Ahmed  Sabbadi" userId="S::ahmed.sabbabi_nodall.io#ext#@nexteamio.onmicrosoft.com::331b9bd2-4b97-4d6b-8b32-08e0aea74af1" providerId="AD" clId="Web-{B060DC4F-A847-42F8-87EC-1076508C470B}" dt="2020-05-19T12:56:30.471" v="1707" actId="14100"/>
          <ac:picMkLst>
            <pc:docMk/>
            <pc:sldMk cId="112467898" sldId="359"/>
            <ac:picMk id="3" creationId="{FDF2C792-0AD7-479C-925D-B5C3C02735C7}"/>
          </ac:picMkLst>
        </pc:picChg>
        <pc:picChg chg="add mod">
          <ac:chgData name="Ahmed  Sabbadi" userId="S::ahmed.sabbabi_nodall.io#ext#@nexteamio.onmicrosoft.com::331b9bd2-4b97-4d6b-8b32-08e0aea74af1" providerId="AD" clId="Web-{B060DC4F-A847-42F8-87EC-1076508C470B}" dt="2020-05-19T12:56:08.437" v="1699" actId="1076"/>
          <ac:picMkLst>
            <pc:docMk/>
            <pc:sldMk cId="112467898" sldId="359"/>
            <ac:picMk id="9" creationId="{DAC10BAD-FC36-4C7E-9228-817DBCEA90C8}"/>
          </ac:picMkLst>
        </pc:picChg>
        <pc:picChg chg="add mod">
          <ac:chgData name="Ahmed  Sabbadi" userId="S::ahmed.sabbabi_nodall.io#ext#@nexteamio.onmicrosoft.com::331b9bd2-4b97-4d6b-8b32-08e0aea74af1" providerId="AD" clId="Web-{B060DC4F-A847-42F8-87EC-1076508C470B}" dt="2020-05-19T12:56:26.874" v="1706" actId="1076"/>
          <ac:picMkLst>
            <pc:docMk/>
            <pc:sldMk cId="112467898" sldId="359"/>
            <ac:picMk id="10" creationId="{5B36D421-165D-42AC-AA5F-69B8D6767430}"/>
          </ac:picMkLst>
        </pc:picChg>
        <pc:cxnChg chg="del">
          <ac:chgData name="Ahmed  Sabbadi" userId="S::ahmed.sabbabi_nodall.io#ext#@nexteamio.onmicrosoft.com::331b9bd2-4b97-4d6b-8b32-08e0aea74af1" providerId="AD" clId="Web-{B060DC4F-A847-42F8-87EC-1076508C470B}" dt="2020-05-19T11:20:53.058" v="522"/>
          <ac:cxnSpMkLst>
            <pc:docMk/>
            <pc:sldMk cId="112467898" sldId="359"/>
            <ac:cxnSpMk id="4" creationId="{473171FF-19B9-4B0D-8FB6-3F2069F1BD71}"/>
          </ac:cxnSpMkLst>
        </pc:cxnChg>
        <pc:cxnChg chg="add del mod">
          <ac:chgData name="Ahmed  Sabbadi" userId="S::ahmed.sabbabi_nodall.io#ext#@nexteamio.onmicrosoft.com::331b9bd2-4b97-4d6b-8b32-08e0aea74af1" providerId="AD" clId="Web-{B060DC4F-A847-42F8-87EC-1076508C470B}" dt="2020-05-19T12:58:00.953" v="1769"/>
          <ac:cxnSpMkLst>
            <pc:docMk/>
            <pc:sldMk cId="112467898" sldId="359"/>
            <ac:cxnSpMk id="11" creationId="{CB259BE7-E4F1-44E4-876A-54B38BE28838}"/>
          </ac:cxnSpMkLst>
        </pc:cxnChg>
        <pc:cxnChg chg="del">
          <ac:chgData name="Ahmed  Sabbadi" userId="S::ahmed.sabbabi_nodall.io#ext#@nexteamio.onmicrosoft.com::331b9bd2-4b97-4d6b-8b32-08e0aea74af1" providerId="AD" clId="Web-{B060DC4F-A847-42F8-87EC-1076508C470B}" dt="2020-05-19T11:20:53.058" v="521"/>
          <ac:cxnSpMkLst>
            <pc:docMk/>
            <pc:sldMk cId="112467898" sldId="359"/>
            <ac:cxnSpMk id="15" creationId="{972CE6F3-C284-41D6-96C7-277EE7616FB5}"/>
          </ac:cxnSpMkLst>
        </pc:cxnChg>
        <pc:cxnChg chg="del">
          <ac:chgData name="Ahmed  Sabbadi" userId="S::ahmed.sabbabi_nodall.io#ext#@nexteamio.onmicrosoft.com::331b9bd2-4b97-4d6b-8b32-08e0aea74af1" providerId="AD" clId="Web-{B060DC4F-A847-42F8-87EC-1076508C470B}" dt="2020-05-19T11:20:53.058" v="519"/>
          <ac:cxnSpMkLst>
            <pc:docMk/>
            <pc:sldMk cId="112467898" sldId="359"/>
            <ac:cxnSpMk id="18" creationId="{378EB0AC-ECEF-4596-A7FB-F39DA56DC2B4}"/>
          </ac:cxnSpMkLst>
        </pc:cxnChg>
        <pc:cxnChg chg="del">
          <ac:chgData name="Ahmed  Sabbadi" userId="S::ahmed.sabbabi_nodall.io#ext#@nexteamio.onmicrosoft.com::331b9bd2-4b97-4d6b-8b32-08e0aea74af1" providerId="AD" clId="Web-{B060DC4F-A847-42F8-87EC-1076508C470B}" dt="2020-05-19T11:20:53.058" v="518"/>
          <ac:cxnSpMkLst>
            <pc:docMk/>
            <pc:sldMk cId="112467898" sldId="359"/>
            <ac:cxnSpMk id="19" creationId="{92D02B9B-40DF-4745-BBEA-C140A2FB6B9C}"/>
          </ac:cxnSpMkLst>
        </pc:cxnChg>
        <pc:cxnChg chg="del">
          <ac:chgData name="Ahmed  Sabbadi" userId="S::ahmed.sabbabi_nodall.io#ext#@nexteamio.onmicrosoft.com::331b9bd2-4b97-4d6b-8b32-08e0aea74af1" providerId="AD" clId="Web-{B060DC4F-A847-42F8-87EC-1076508C470B}" dt="2020-05-19T11:20:53.058" v="517"/>
          <ac:cxnSpMkLst>
            <pc:docMk/>
            <pc:sldMk cId="112467898" sldId="359"/>
            <ac:cxnSpMk id="22" creationId="{DA47E242-BC5D-48F5-B553-931D1911D594}"/>
          </ac:cxnSpMkLst>
        </pc:cxnChg>
        <pc:cxnChg chg="del">
          <ac:chgData name="Ahmed  Sabbadi" userId="S::ahmed.sabbabi_nodall.io#ext#@nexteamio.onmicrosoft.com::331b9bd2-4b97-4d6b-8b32-08e0aea74af1" providerId="AD" clId="Web-{B060DC4F-A847-42F8-87EC-1076508C470B}" dt="2020-05-19T11:20:53.058" v="516"/>
          <ac:cxnSpMkLst>
            <pc:docMk/>
            <pc:sldMk cId="112467898" sldId="359"/>
            <ac:cxnSpMk id="23" creationId="{8613CAE6-C784-45AC-BE71-8E5BC1FF6860}"/>
          </ac:cxnSpMkLst>
        </pc:cxnChg>
      </pc:sldChg>
      <pc:sldChg chg="modSp">
        <pc:chgData name="Ahmed  Sabbadi" userId="S::ahmed.sabbabi_nodall.io#ext#@nexteamio.onmicrosoft.com::331b9bd2-4b97-4d6b-8b32-08e0aea74af1" providerId="AD" clId="Web-{B060DC4F-A847-42F8-87EC-1076508C470B}" dt="2020-05-19T10:12:58.966" v="7" actId="20577"/>
        <pc:sldMkLst>
          <pc:docMk/>
          <pc:sldMk cId="982462327" sldId="374"/>
        </pc:sldMkLst>
        <pc:spChg chg="mod">
          <ac:chgData name="Ahmed  Sabbadi" userId="S::ahmed.sabbabi_nodall.io#ext#@nexteamio.onmicrosoft.com::331b9bd2-4b97-4d6b-8b32-08e0aea74af1" providerId="AD" clId="Web-{B060DC4F-A847-42F8-87EC-1076508C470B}" dt="2020-05-19T10:12:58.966" v="7" actId="20577"/>
          <ac:spMkLst>
            <pc:docMk/>
            <pc:sldMk cId="982462327" sldId="374"/>
            <ac:spMk id="4" creationId="{E0452B05-E916-43DA-9678-BD7ED7D5321C}"/>
          </ac:spMkLst>
        </pc:spChg>
      </pc:sldChg>
      <pc:sldChg chg="addSp delSp modSp">
        <pc:chgData name="Ahmed  Sabbadi" userId="S::ahmed.sabbabi_nodall.io#ext#@nexteamio.onmicrosoft.com::331b9bd2-4b97-4d6b-8b32-08e0aea74af1" providerId="AD" clId="Web-{B060DC4F-A847-42F8-87EC-1076508C470B}" dt="2020-05-19T11:14:54.743" v="510" actId="20577"/>
        <pc:sldMkLst>
          <pc:docMk/>
          <pc:sldMk cId="3392766525" sldId="381"/>
        </pc:sldMkLst>
        <pc:spChg chg="add del mod">
          <ac:chgData name="Ahmed  Sabbadi" userId="S::ahmed.sabbabi_nodall.io#ext#@nexteamio.onmicrosoft.com::331b9bd2-4b97-4d6b-8b32-08e0aea74af1" providerId="AD" clId="Web-{B060DC4F-A847-42F8-87EC-1076508C470B}" dt="2020-05-19T10:39:47.040" v="56"/>
          <ac:spMkLst>
            <pc:docMk/>
            <pc:sldMk cId="3392766525" sldId="381"/>
            <ac:spMk id="2" creationId="{2C84E81D-20BE-458D-866E-BF62F4B0ECA3}"/>
          </ac:spMkLst>
        </pc:spChg>
        <pc:spChg chg="add del">
          <ac:chgData name="Ahmed  Sabbadi" userId="S::ahmed.sabbabi_nodall.io#ext#@nexteamio.onmicrosoft.com::331b9bd2-4b97-4d6b-8b32-08e0aea74af1" providerId="AD" clId="Web-{B060DC4F-A847-42F8-87EC-1076508C470B}" dt="2020-05-19T10:40:18.024" v="58"/>
          <ac:spMkLst>
            <pc:docMk/>
            <pc:sldMk cId="3392766525" sldId="381"/>
            <ac:spMk id="3" creationId="{694B86DE-F8EE-46EA-9405-A260ED6D8573}"/>
          </ac:spMkLst>
        </pc:spChg>
        <pc:spChg chg="add del mod">
          <ac:chgData name="Ahmed  Sabbadi" userId="S::ahmed.sabbabi_nodall.io#ext#@nexteamio.onmicrosoft.com::331b9bd2-4b97-4d6b-8b32-08e0aea74af1" providerId="AD" clId="Web-{B060DC4F-A847-42F8-87EC-1076508C470B}" dt="2020-05-19T10:42:31.104" v="62"/>
          <ac:spMkLst>
            <pc:docMk/>
            <pc:sldMk cId="3392766525" sldId="381"/>
            <ac:spMk id="6" creationId="{3A12559D-3EFD-4C4E-A402-0812741F54CC}"/>
          </ac:spMkLst>
        </pc:spChg>
        <pc:spChg chg="add del">
          <ac:chgData name="Ahmed  Sabbadi" userId="S::ahmed.sabbabi_nodall.io#ext#@nexteamio.onmicrosoft.com::331b9bd2-4b97-4d6b-8b32-08e0aea74af1" providerId="AD" clId="Web-{B060DC4F-A847-42F8-87EC-1076508C470B}" dt="2020-05-19T10:42:27.150" v="61"/>
          <ac:spMkLst>
            <pc:docMk/>
            <pc:sldMk cId="3392766525" sldId="381"/>
            <ac:spMk id="7" creationId="{E8BCBBFC-8617-4124-AB3D-163C6CB38898}"/>
          </ac:spMkLst>
        </pc:spChg>
        <pc:spChg chg="del">
          <ac:chgData name="Ahmed  Sabbadi" userId="S::ahmed.sabbabi_nodall.io#ext#@nexteamio.onmicrosoft.com::331b9bd2-4b97-4d6b-8b32-08e0aea74af1" providerId="AD" clId="Web-{B060DC4F-A847-42F8-87EC-1076508C470B}" dt="2020-05-19T10:42:21.916" v="59"/>
          <ac:spMkLst>
            <pc:docMk/>
            <pc:sldMk cId="3392766525" sldId="381"/>
            <ac:spMk id="8" creationId="{DC9E124C-4F3C-F643-B703-634C05BD6A7D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14:54.743" v="510" actId="20577"/>
          <ac:spMkLst>
            <pc:docMk/>
            <pc:sldMk cId="3392766525" sldId="381"/>
            <ac:spMk id="11" creationId="{91C36E3C-C6E1-4AF8-BDE8-194CB0A19C2A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03:34.488" v="166" actId="20577"/>
          <ac:spMkLst>
            <pc:docMk/>
            <pc:sldMk cId="3392766525" sldId="381"/>
            <ac:spMk id="13" creationId="{786EBCE0-5045-4BAA-966D-7B32C83EDB6C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10:17.303" v="306" actId="20577"/>
          <ac:spMkLst>
            <pc:docMk/>
            <pc:sldMk cId="3392766525" sldId="381"/>
            <ac:spMk id="14" creationId="{DEEF1ECB-89FF-4A7E-8EA3-A5B399517662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06:54.661" v="237" actId="20577"/>
          <ac:spMkLst>
            <pc:docMk/>
            <pc:sldMk cId="3392766525" sldId="381"/>
            <ac:spMk id="16" creationId="{9FEB044C-66F2-4F38-9E6C-FC5765D71D28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10:13.553" v="304" actId="20577"/>
          <ac:spMkLst>
            <pc:docMk/>
            <pc:sldMk cId="3392766525" sldId="381"/>
            <ac:spMk id="17" creationId="{C29B0D41-C92B-484B-9687-5D9B31C025A9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13:52.805" v="426" actId="20577"/>
          <ac:spMkLst>
            <pc:docMk/>
            <pc:sldMk cId="3392766525" sldId="381"/>
            <ac:spMk id="18" creationId="{B7A7C3A8-2B9C-47BE-AD0C-B8C5CCB092B2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12:59.851" v="417" actId="20577"/>
          <ac:spMkLst>
            <pc:docMk/>
            <pc:sldMk cId="3392766525" sldId="381"/>
            <ac:spMk id="19" creationId="{192E29F2-5996-4F02-B608-EACF3F8D28CD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13:27.961" v="419" actId="20577"/>
          <ac:spMkLst>
            <pc:docMk/>
            <pc:sldMk cId="3392766525" sldId="381"/>
            <ac:spMk id="20" creationId="{9CED92E3-237A-4B47-8296-05FF8E074EB1}"/>
          </ac:spMkLst>
        </pc:spChg>
        <pc:spChg chg="add mod">
          <ac:chgData name="Ahmed  Sabbadi" userId="S::ahmed.sabbabi_nodall.io#ext#@nexteamio.onmicrosoft.com::331b9bd2-4b97-4d6b-8b32-08e0aea74af1" providerId="AD" clId="Web-{B060DC4F-A847-42F8-87EC-1076508C470B}" dt="2020-05-19T11:14:45.836" v="505" actId="20577"/>
          <ac:spMkLst>
            <pc:docMk/>
            <pc:sldMk cId="3392766525" sldId="381"/>
            <ac:spMk id="21" creationId="{2A92A81B-2A62-40FE-B63C-A152438E25BA}"/>
          </ac:spMkLst>
        </pc:spChg>
      </pc:sldChg>
      <pc:sldChg chg="add replId">
        <pc:chgData name="Ahmed  Sabbadi" userId="S::ahmed.sabbabi_nodall.io#ext#@nexteamio.onmicrosoft.com::331b9bd2-4b97-4d6b-8b32-08e0aea74af1" providerId="AD" clId="Web-{B060DC4F-A847-42F8-87EC-1076508C470B}" dt="2020-05-19T11:19:57.276" v="513"/>
        <pc:sldMkLst>
          <pc:docMk/>
          <pc:sldMk cId="2661154454" sldId="38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exteamio.sharepoint.com/sites/tradin.io/Documentos%20compartidos/General/tradin.io.business-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cap="none" spc="20" baseline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Online Brokerage Accounts by platform</a:t>
            </a:r>
          </a:p>
        </c:rich>
      </c:tx>
      <c:layout>
        <c:manualLayout>
          <c:xMode val="edge"/>
          <c:yMode val="edge"/>
          <c:x val="0.269349637214865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cap="none" spc="20" baseline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09-D947-8B7C-1ACCC89D4B4A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09-D947-8B7C-1ACCC89D4B4A}"/>
              </c:ext>
            </c:extLst>
          </c:dPt>
          <c:dPt>
            <c:idx val="2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09-D947-8B7C-1ACCC89D4B4A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09-D947-8B7C-1ACCC89D4B4A}"/>
              </c:ext>
            </c:extLst>
          </c:dPt>
          <c:dPt>
            <c:idx val="4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409-D947-8B7C-1ACCC89D4B4A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409-D947-8B7C-1ACCC89D4B4A}"/>
              </c:ext>
            </c:extLst>
          </c:dPt>
          <c:dPt>
            <c:idx val="6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8409-D947-8B7C-1ACCC89D4B4A}"/>
              </c:ext>
            </c:extLst>
          </c:dPt>
          <c:dPt>
            <c:idx val="7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8409-D947-8B7C-1ACCC89D4B4A}"/>
              </c:ext>
            </c:extLst>
          </c:dPt>
          <c:dPt>
            <c:idx val="8"/>
            <c:bubble3D val="0"/>
            <c:spPr>
              <a:solidFill>
                <a:schemeClr val="tx2">
                  <a:lumMod val="75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8409-D947-8B7C-1ACCC89D4B4A}"/>
              </c:ext>
            </c:extLst>
          </c:dPt>
          <c:dPt>
            <c:idx val="9"/>
            <c:bubble3D val="0"/>
            <c:spPr>
              <a:solidFill>
                <a:schemeClr val="accent1">
                  <a:lumMod val="50000"/>
                </a:scheme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8409-D947-8B7C-1ACCC89D4B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baseline="0">
                    <a:ln w="63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1"/>
            <c:showVal val="1"/>
            <c:showCatName val="1"/>
            <c:showSerName val="0"/>
            <c:showPercent val="0"/>
            <c:showBubbleSize val="0"/>
            <c:separator>.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brokers by users'!$C$19:$C$28</c:f>
              <c:strCache>
                <c:ptCount val="10"/>
                <c:pt idx="0">
                  <c:v>Fidelity</c:v>
                </c:pt>
                <c:pt idx="1">
                  <c:v>Vanguard</c:v>
                </c:pt>
                <c:pt idx="2">
                  <c:v>Coinbase</c:v>
                </c:pt>
                <c:pt idx="3">
                  <c:v>Trading 212</c:v>
                </c:pt>
                <c:pt idx="4">
                  <c:v>Charles Schwab</c:v>
                </c:pt>
                <c:pt idx="5">
                  <c:v>eToro</c:v>
                </c:pt>
                <c:pt idx="6">
                  <c:v>TD Ameritrade</c:v>
                </c:pt>
                <c:pt idx="7">
                  <c:v>Robinhood</c:v>
                </c:pt>
                <c:pt idx="8">
                  <c:v>Etrade</c:v>
                </c:pt>
                <c:pt idx="9">
                  <c:v>XTB</c:v>
                </c:pt>
              </c:strCache>
            </c:strRef>
          </c:cat>
          <c:val>
            <c:numRef>
              <c:f>'Top brokers by users'!$D$19:$D$28</c:f>
              <c:numCache>
                <c:formatCode>0</c:formatCode>
                <c:ptCount val="10"/>
                <c:pt idx="0">
                  <c:v>30000000</c:v>
                </c:pt>
                <c:pt idx="1">
                  <c:v>30000000</c:v>
                </c:pt>
                <c:pt idx="2">
                  <c:v>30000000</c:v>
                </c:pt>
                <c:pt idx="3">
                  <c:v>14000000</c:v>
                </c:pt>
                <c:pt idx="4">
                  <c:v>12300000</c:v>
                </c:pt>
                <c:pt idx="5">
                  <c:v>12000000</c:v>
                </c:pt>
                <c:pt idx="6">
                  <c:v>11000000</c:v>
                </c:pt>
                <c:pt idx="7">
                  <c:v>10000000</c:v>
                </c:pt>
                <c:pt idx="8">
                  <c:v>5200000</c:v>
                </c:pt>
                <c:pt idx="9">
                  <c:v>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409-D947-8B7C-1ACCC89D4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2225" cap="flat" cmpd="sng" algn="ctr">
      <a:noFill/>
      <a:round/>
    </a:ln>
    <a:effectLst/>
  </c:spPr>
  <c:txPr>
    <a:bodyPr/>
    <a:lstStyle/>
    <a:p>
      <a:pPr>
        <a:defRPr>
          <a:ln w="6350">
            <a:noFill/>
          </a:ln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2ECD-65F3-4FDB-9A01-69D95A5BF5D5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CE43-2018-43CD-B6AB-E1DCF5CC1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35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CE43-2018-43CD-B6AB-E1DCF5CC1EC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62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CE43-2018-43CD-B6AB-E1DCF5CC1EC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4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CE43-2018-43CD-B6AB-E1DCF5CC1EC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14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CE43-2018-43CD-B6AB-E1DCF5CC1EC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45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518E-6F77-4D8D-A474-B381D60C0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3F813-7A51-4FEF-8616-09691CCC3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D995-15F8-41B4-A6A6-BC815070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E651-79E0-439A-852B-5F18462E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33CC-227A-4482-B7E1-65B2623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6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F970-BACC-440D-AFE8-E9CF0C32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B251D-7BAD-429D-883C-ACE5D7D5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95E9-D398-41E5-AE17-BF9BDA52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0045-D4A3-4A8A-A01A-73EEEC75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44CA-1DEF-4DE9-BFA4-6856CCFA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5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587F-595E-4E60-99BE-A7763B8F9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1236D-7528-4D57-A268-66F4A1F7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CF1A-BCA4-49EA-9F07-4FE532A1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8D44-D7DE-477C-96BA-63083487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3E37-74E3-4F32-B804-8008B1FF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6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653-09D2-4606-8D9A-AC26E296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2FA2-7A54-431B-9C61-5F5A9BD7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236F-C325-45BC-9163-602D68A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3483-7E6F-41B5-8AEB-E4BB61E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8583-BE0A-4EAA-82E0-BE32958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8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DB0E-9016-4F29-A03B-178EFFF5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F3B02-A896-49E8-9D3A-1D9C0F3B9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1DAF-EE12-4DA5-BDCB-E9BB7D03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D421-13C3-4C9D-A66D-F3E07BF1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25A6-1743-4B96-8BC0-B2D2715F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8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0825-B3D6-4A78-B705-ADBF6C0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CC19-9255-4DF9-A1C3-27FE780D5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5C376-7310-414D-9B40-9FE61C66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5188-0435-4D5B-B09E-72ED51BB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EC8C-A0C6-4035-B7AE-B7700BF6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5A0D-5F5E-4AC1-8488-F2A5D83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6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8D5-2CEE-4D47-833D-0BC1C0A9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363CB-2F49-4B3D-90C4-76E873FE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74DB-632E-4FB3-9892-E245F537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A01D5-325E-4A69-9FC5-BF52C73F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4D9E-03C4-48F5-9AC4-504AA623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3C1AF-A3DF-47EA-95E5-75AD9328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37837-6ED5-482F-BCFA-71EADC8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5D892-83D8-45A6-8409-BDA2FE60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93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2541-038E-4159-8191-D5C1C07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B648F-ECF1-4F02-9F5D-147E7E9A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3C9C7-C91E-43F8-A258-3726B854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0ADBD-357E-4B43-AC63-176B4EF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D8534-22C6-4400-8043-9254FC5A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B57F3-EFA4-4539-B986-FF0F39E7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6E12-784A-45EC-917B-7F8BB01C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2556-B086-45F8-BADE-961BF8C0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7845-C55D-4884-93FA-68E25C40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C0AAE-7192-4AAB-9D47-E1538C9EF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5501-66D9-4FCE-9910-3CB8CFA0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3D822-2A63-4DC1-913D-D1BCDC0B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D3ED-6785-4E1B-9094-D41EF47E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42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028-76EF-4BAB-A0FC-55C80082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925C4-D96E-4BB3-BD5F-8F1BEACC1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909F3-1C15-40D7-9803-36066350D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83957-4C87-45C2-B089-7271584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878E-2F51-4C09-A671-216B39AB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85EC-42EA-464A-9957-C1BD54D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27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9AE20-28B0-4F58-95BC-959E887B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E22C-F6B3-4BED-8C0F-D1B1230E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257F-5C78-4333-B799-702B144E3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415E0-4842-491B-8F7B-DBCA01E0E733}" type="datetimeFigureOut">
              <a:rPr lang="es-ES" smtClean="0"/>
              <a:t>01/06/2020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1069-9EB3-4D8D-BB8A-0749A8BE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B303-A0A2-4188-8752-6D8CA6CB3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C3B2D-AE2B-499F-AA61-CB65F2B80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3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inesmartroom.com/" TargetMode="External"/><Relationship Id="rId3" Type="http://schemas.openxmlformats.org/officeDocument/2006/relationships/image" Target="../media/image36.jpeg"/><Relationship Id="rId7" Type="http://schemas.openxmlformats.org/officeDocument/2006/relationships/hyperlink" Target="https://nexcode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community.com/" TargetMode="External"/><Relationship Id="rId11" Type="http://schemas.openxmlformats.org/officeDocument/2006/relationships/hyperlink" Target="https://www.linkedin.com/in/ahmed-sabbabi-boumahdi-6015172b/" TargetMode="External"/><Relationship Id="rId5" Type="http://schemas.openxmlformats.org/officeDocument/2006/relationships/image" Target="../media/image38.png"/><Relationship Id="rId10" Type="http://schemas.openxmlformats.org/officeDocument/2006/relationships/hyperlink" Target="https://www.linkedin.com/in/pauvivancos/" TargetMode="External"/><Relationship Id="rId4" Type="http://schemas.openxmlformats.org/officeDocument/2006/relationships/image" Target="../media/image37.jpeg"/><Relationship Id="rId9" Type="http://schemas.openxmlformats.org/officeDocument/2006/relationships/hyperlink" Target="https://www.linkedin.com/in/juan-coll-soler-50734566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uan.coll@nex-group.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hmedsabbabi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okernotes.co/e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7D0C79-3AEC-4B1C-8232-9DAD40ABD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363" y="3727178"/>
            <a:ext cx="8286749" cy="1258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z="2800" b="1">
                <a:solidFill>
                  <a:schemeClr val="bg1">
                    <a:lumMod val="65000"/>
                  </a:schemeClr>
                </a:solidFill>
                <a:latin typeface="+mj-lt"/>
              </a:rPr>
              <a:t>Tercero de confianza </a:t>
            </a:r>
            <a:r>
              <a:rPr lang="es-ES_tradnl" sz="2800">
                <a:solidFill>
                  <a:schemeClr val="bg1">
                    <a:lumMod val="65000"/>
                  </a:schemeClr>
                </a:solidFill>
                <a:latin typeface="+mj-lt"/>
              </a:rPr>
              <a:t>y </a:t>
            </a:r>
            <a:r>
              <a:rPr lang="es-ES_tradnl" sz="2800" b="1">
                <a:solidFill>
                  <a:schemeClr val="bg1">
                    <a:lumMod val="65000"/>
                  </a:schemeClr>
                </a:solidFill>
                <a:latin typeface="+mj-lt"/>
              </a:rPr>
              <a:t>Marketplace</a:t>
            </a:r>
            <a:r>
              <a:rPr lang="es-ES_tradnl" sz="28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</a:p>
          <a:p>
            <a:r>
              <a:rPr lang="es-ES_tradnl" sz="2800">
                <a:solidFill>
                  <a:schemeClr val="bg1">
                    <a:lumMod val="65000"/>
                  </a:schemeClr>
                </a:solidFill>
                <a:latin typeface="+mj-lt"/>
              </a:rPr>
              <a:t>para la nueva era de la democratización de las finanzas.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CD581E-728A-46E9-9F0E-0C58F453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16" y="2829242"/>
            <a:ext cx="3119966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7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DD17-7BB9-46C8-BD9E-0F025A5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29B6F6"/>
                </a:solidFill>
              </a:rPr>
              <a:t>Producto</a:t>
            </a:r>
            <a:br>
              <a:rPr lang="es-ES" b="1"/>
            </a:br>
            <a:r>
              <a:rPr lang="en-GB" sz="3600" b="1">
                <a:solidFill>
                  <a:srgbClr val="4BF9CD"/>
                </a:solidFill>
              </a:rPr>
              <a:t>FASE 2</a:t>
            </a:r>
            <a:r>
              <a:rPr lang="es-ES" sz="3600" b="1">
                <a:solidFill>
                  <a:srgbClr val="4BF9CD"/>
                </a:solidFill>
              </a:rPr>
              <a:t>: </a:t>
            </a:r>
            <a:r>
              <a:rPr lang="es-ES" sz="3600" b="1">
                <a:solidFill>
                  <a:schemeClr val="bg1">
                    <a:lumMod val="75000"/>
                  </a:schemeClr>
                </a:solidFill>
                <a:cs typeface="Calibri Light"/>
              </a:rPr>
              <a:t>Plataforma de inversión</a:t>
            </a:r>
            <a:endParaRPr lang="es-E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BC7D-B75A-40C5-9463-BDFB2846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b="1">
                <a:solidFill>
                  <a:srgbClr val="29B6F6"/>
                </a:solidFill>
                <a:latin typeface="+mj-lt"/>
              </a:rPr>
              <a:t>Una plataforma de inversión inteligente </a:t>
            </a:r>
            <a:r>
              <a:rPr lang="es-ES"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</a:t>
            </a:r>
            <a:r>
              <a:rPr lang="es-ES" sz="24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Copy</a:t>
            </a:r>
            <a:r>
              <a:rPr lang="es-ES"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Trading) para aprovechar los datos que obtenemos en la </a:t>
            </a: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FASE 1</a:t>
            </a:r>
          </a:p>
          <a:p>
            <a:r>
              <a:rPr lang="es-ES"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una lista de </a:t>
            </a:r>
            <a:r>
              <a:rPr lang="es-ES" sz="24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traders</a:t>
            </a:r>
            <a:r>
              <a:rPr lang="es-ES"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de los que sabemos la rentabilidad (cuenta de resultados).</a:t>
            </a:r>
          </a:p>
          <a:p>
            <a:endParaRPr lang="es-ES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7135A0-06C4-44AB-B300-CF9A5C98D4AA}"/>
              </a:ext>
            </a:extLst>
          </p:cNvPr>
          <p:cNvGrpSpPr/>
          <p:nvPr/>
        </p:nvGrpSpPr>
        <p:grpSpPr>
          <a:xfrm>
            <a:off x="2760873" y="3503457"/>
            <a:ext cx="5894176" cy="887383"/>
            <a:chOff x="-48339" y="-217877"/>
            <a:chExt cx="4980116" cy="800540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8E175A3D-7757-4BAE-9B89-F170112D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4930" y="-216577"/>
              <a:ext cx="776847" cy="776847"/>
            </a:xfrm>
            <a:prstGeom prst="rect">
              <a:avLst/>
            </a:prstGeom>
          </p:spPr>
        </p:pic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96970128-7BA7-4E22-91C7-06A6BB062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48339" y="-196627"/>
              <a:ext cx="777693" cy="777693"/>
            </a:xfrm>
            <a:prstGeom prst="rect">
              <a:avLst/>
            </a:prstGeom>
          </p:spPr>
        </p:pic>
        <p:pic>
          <p:nvPicPr>
            <p:cNvPr id="7" name="Graphic 6" descr="Bar graph with upward trend">
              <a:extLst>
                <a:ext uri="{FF2B5EF4-FFF2-40B4-BE49-F238E27FC236}">
                  <a16:creationId xmlns:a16="http://schemas.microsoft.com/office/drawing/2014/main" id="{02527428-5FBE-45DD-AF64-10BAC84E5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3472" y="-217877"/>
              <a:ext cx="777693" cy="777693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A224C5DD-3F1F-4DDA-96B8-BADB762C6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1779" y="-217877"/>
              <a:ext cx="776847" cy="776847"/>
            </a:xfrm>
            <a:prstGeom prst="rect">
              <a:avLst/>
            </a:prstGeom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AD96A69D-DAA2-49E9-AD69-47A26EAA9E0B}"/>
                </a:ext>
              </a:extLst>
            </p:cNvPr>
            <p:cNvSpPr/>
            <p:nvPr/>
          </p:nvSpPr>
          <p:spPr>
            <a:xfrm>
              <a:off x="1774852" y="-63668"/>
              <a:ext cx="1370623" cy="646331"/>
            </a:xfrm>
            <a:prstGeom prst="leftRightArrow">
              <a:avLst>
                <a:gd name="adj1" fmla="val 61446"/>
                <a:gd name="adj2" fmla="val 5286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21DA907-132D-4347-919C-0A52473D6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284" y="179008"/>
              <a:ext cx="731562" cy="160977"/>
            </a:xfrm>
            <a:prstGeom prst="rect">
              <a:avLst/>
            </a:prstGeom>
          </p:spPr>
        </p:pic>
      </p:grpSp>
      <p:sp>
        <p:nvSpPr>
          <p:cNvPr id="11" name="CuadroTexto 3349">
            <a:extLst>
              <a:ext uri="{FF2B5EF4-FFF2-40B4-BE49-F238E27FC236}">
                <a16:creationId xmlns:a16="http://schemas.microsoft.com/office/drawing/2014/main" id="{C3EBD57E-AFC6-4B38-9D46-F6BD64659EF5}"/>
              </a:ext>
            </a:extLst>
          </p:cNvPr>
          <p:cNvSpPr txBox="1"/>
          <p:nvPr/>
        </p:nvSpPr>
        <p:spPr>
          <a:xfrm>
            <a:off x="1683850" y="3392281"/>
            <a:ext cx="5492134" cy="739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>
              <a:cs typeface="Calibri"/>
            </a:endParaRPr>
          </a:p>
        </p:txBody>
      </p:sp>
      <p:sp>
        <p:nvSpPr>
          <p:cNvPr id="12" name="CuadroTexto 3349">
            <a:extLst>
              <a:ext uri="{FF2B5EF4-FFF2-40B4-BE49-F238E27FC236}">
                <a16:creationId xmlns:a16="http://schemas.microsoft.com/office/drawing/2014/main" id="{4270FF01-51A5-44B8-B91B-70545DF3BDE7}"/>
              </a:ext>
            </a:extLst>
          </p:cNvPr>
          <p:cNvSpPr txBox="1"/>
          <p:nvPr/>
        </p:nvSpPr>
        <p:spPr>
          <a:xfrm>
            <a:off x="1667164" y="3244334"/>
            <a:ext cx="5492134" cy="739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>
              <a:cs typeface="Calibri"/>
            </a:endParaRPr>
          </a:p>
        </p:txBody>
      </p:sp>
      <p:sp>
        <p:nvSpPr>
          <p:cNvPr id="13" name="CuadroTexto 6641">
            <a:extLst>
              <a:ext uri="{FF2B5EF4-FFF2-40B4-BE49-F238E27FC236}">
                <a16:creationId xmlns:a16="http://schemas.microsoft.com/office/drawing/2014/main" id="{1EECFE90-D148-49FE-89CF-C95D813B8B5E}"/>
              </a:ext>
            </a:extLst>
          </p:cNvPr>
          <p:cNvSpPr txBox="1"/>
          <p:nvPr/>
        </p:nvSpPr>
        <p:spPr>
          <a:xfrm>
            <a:off x="838200" y="4945857"/>
            <a:ext cx="894025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4BF9CD"/>
                </a:solidFill>
              </a:rPr>
              <a:t>Objetivos</a:t>
            </a:r>
          </a:p>
          <a:p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t>Económico 	</a:t>
            </a: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Crear una nueva fuente de ingresos.</a:t>
            </a:r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t>Mercado 		</a:t>
            </a: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Desarrollar nuestra propia plataforma de inversión.</a:t>
            </a:r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t>Estratégico  	</a:t>
            </a: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Aprovechar todo el potencial de la fase 1.</a:t>
            </a:r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8FB747-0807-4B62-A5FF-B8D4D3387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5">
            <a:extLst>
              <a:ext uri="{FF2B5EF4-FFF2-40B4-BE49-F238E27FC236}">
                <a16:creationId xmlns:a16="http://schemas.microsoft.com/office/drawing/2014/main" id="{9E810905-F170-47E9-82D9-402C5FD69D1C}"/>
              </a:ext>
            </a:extLst>
          </p:cNvPr>
          <p:cNvSpPr txBox="1"/>
          <p:nvPr/>
        </p:nvSpPr>
        <p:spPr>
          <a:xfrm>
            <a:off x="3520252" y="1814005"/>
            <a:ext cx="1258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29B6F6"/>
                </a:solidFill>
                <a:latin typeface="+mj-lt"/>
              </a:rPr>
              <a:t>FASE 1</a:t>
            </a:r>
            <a:endParaRPr lang="es-ES">
              <a:latin typeface="+mj-lt"/>
            </a:endParaRPr>
          </a:p>
        </p:txBody>
      </p:sp>
      <p:sp>
        <p:nvSpPr>
          <p:cNvPr id="7" name="CuadroTexto 15">
            <a:extLst>
              <a:ext uri="{FF2B5EF4-FFF2-40B4-BE49-F238E27FC236}">
                <a16:creationId xmlns:a16="http://schemas.microsoft.com/office/drawing/2014/main" id="{274ED61B-A7D2-4786-A151-BD8A7153C9DD}"/>
              </a:ext>
            </a:extLst>
          </p:cNvPr>
          <p:cNvSpPr txBox="1"/>
          <p:nvPr/>
        </p:nvSpPr>
        <p:spPr>
          <a:xfrm>
            <a:off x="8830725" y="1878698"/>
            <a:ext cx="969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>
                <a:solidFill>
                  <a:srgbClr val="4BF9CD"/>
                </a:solidFill>
                <a:latin typeface="+mj-lt"/>
              </a:rPr>
              <a:t>FASE</a:t>
            </a:r>
            <a:r>
              <a:rPr lang="en-GB" b="1">
                <a:solidFill>
                  <a:srgbClr val="4BF9CD"/>
                </a:solidFill>
                <a:latin typeface="+mj-lt"/>
              </a:rPr>
              <a:t> 2</a:t>
            </a:r>
            <a:endParaRPr lang="es-ES" b="1">
              <a:solidFill>
                <a:srgbClr val="29B6F6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9E124C-4F3C-F643-B703-634C05BD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err="1">
                <a:solidFill>
                  <a:srgbClr val="29B6F6"/>
                </a:solidFill>
              </a:rPr>
              <a:t>Revenue</a:t>
            </a:r>
            <a:r>
              <a:rPr lang="es-ES" b="1">
                <a:solidFill>
                  <a:srgbClr val="29B6F6"/>
                </a:solidFill>
              </a:rPr>
              <a:t> </a:t>
            </a:r>
            <a:r>
              <a:rPr lang="es-ES" b="1" err="1">
                <a:solidFill>
                  <a:srgbClr val="29B6F6"/>
                </a:solidFill>
              </a:rPr>
              <a:t>streams</a:t>
            </a:r>
            <a:br>
              <a:rPr lang="es-ES" b="1"/>
            </a:br>
            <a:r>
              <a:rPr lang="es-ES" sz="3600" b="1">
                <a:solidFill>
                  <a:schemeClr val="bg1">
                    <a:lumMod val="75000"/>
                  </a:schemeClr>
                </a:solidFill>
                <a:cs typeface="Calibri Light"/>
              </a:rPr>
              <a:t>Funcionalidades y estructura de precios</a:t>
            </a:r>
            <a:endParaRPr lang="es-ES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DC643B0-FE55-4A35-B2AD-737954EF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9" y="2248030"/>
            <a:ext cx="11186642" cy="42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1C36E3C-C6E1-4AF8-BDE8-194CB0A1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29B6F6"/>
                </a:solidFill>
              </a:rPr>
              <a:t>Modelo de negocio</a:t>
            </a:r>
            <a:br>
              <a:rPr lang="es-ES" b="1"/>
            </a:br>
            <a:endParaRPr lang="es-ES" sz="3600" b="1">
              <a:solidFill>
                <a:schemeClr val="bg1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786EBCE0-5045-4BAA-966D-7B32C83EDB6C}"/>
              </a:ext>
            </a:extLst>
          </p:cNvPr>
          <p:cNvSpPr/>
          <p:nvPr/>
        </p:nvSpPr>
        <p:spPr>
          <a:xfrm>
            <a:off x="1357138" y="1689795"/>
            <a:ext cx="1495073" cy="14950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>
                <a:solidFill>
                  <a:srgbClr val="FFFFFF"/>
                </a:solidFill>
                <a:cs typeface="Calibri"/>
              </a:rPr>
              <a:t>€0/</a:t>
            </a:r>
            <a:r>
              <a:rPr lang="en-GB" sz="2000" b="1" err="1">
                <a:solidFill>
                  <a:srgbClr val="FFFFFF"/>
                </a:solidFill>
                <a:cs typeface="Calibri"/>
              </a:rPr>
              <a:t>mes</a:t>
            </a:r>
          </a:p>
          <a:p>
            <a:pPr algn="ctr"/>
            <a:r>
              <a:rPr lang="en-GB" sz="1400">
                <a:solidFill>
                  <a:srgbClr val="FFFFFF"/>
                </a:solidFill>
                <a:cs typeface="Calibri"/>
              </a:rPr>
              <a:t>freemium</a:t>
            </a: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EEF1ECB-89FF-4A7E-8EA3-A5B399517662}"/>
              </a:ext>
            </a:extLst>
          </p:cNvPr>
          <p:cNvSpPr/>
          <p:nvPr/>
        </p:nvSpPr>
        <p:spPr>
          <a:xfrm>
            <a:off x="5348463" y="1712044"/>
            <a:ext cx="1495073" cy="14950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cs typeface="Calibri"/>
              </a:rPr>
              <a:t>15%</a:t>
            </a:r>
          </a:p>
          <a:p>
            <a:pPr algn="ctr"/>
            <a:r>
              <a:rPr lang="es-ES" sz="1400">
                <a:solidFill>
                  <a:srgbClr val="FFFFFF"/>
                </a:solidFill>
                <a:cs typeface="Calibri"/>
              </a:rPr>
              <a:t>comisión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EB044C-66F2-4F38-9E6C-FC5765D71D28}"/>
              </a:ext>
            </a:extLst>
          </p:cNvPr>
          <p:cNvSpPr txBox="1"/>
          <p:nvPr/>
        </p:nvSpPr>
        <p:spPr>
          <a:xfrm>
            <a:off x="382113" y="3449609"/>
            <a:ext cx="3456248" cy="1093667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s-ES"/>
            </a:defPPr>
            <a:lvl1pPr indent="0">
              <a:buFont typeface="Arial"/>
              <a:buNone/>
              <a:defRPr sz="1400" b="0">
                <a:solidFill>
                  <a:schemeClr val="accent2"/>
                </a:solidFill>
                <a:cs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">
                <a:solidFill>
                  <a:srgbClr val="A5A5A5"/>
                </a:solidFill>
                <a:latin typeface="+mj-lt"/>
              </a:rPr>
              <a:t>Acceso a toda la oferta formativa y a la información general.</a:t>
            </a:r>
            <a:endParaRPr lang="es-ES"/>
          </a:p>
          <a:p>
            <a:pPr algn="ctr"/>
            <a:endParaRPr lang="es-ES">
              <a:solidFill>
                <a:srgbClr val="A5A5A5"/>
              </a:solidFill>
              <a:latin typeface="+mj-lt"/>
            </a:endParaRPr>
          </a:p>
          <a:p>
            <a:pPr algn="ctr"/>
            <a:endParaRPr lang="es-ES">
              <a:solidFill>
                <a:srgbClr val="A5A5A5"/>
              </a:solidFill>
              <a:latin typeface="+mj-lt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ED92E3-237A-4B47-8296-05FF8E074EB1}"/>
              </a:ext>
            </a:extLst>
          </p:cNvPr>
          <p:cNvSpPr txBox="1"/>
          <p:nvPr/>
        </p:nvSpPr>
        <p:spPr>
          <a:xfrm>
            <a:off x="4306692" y="3449609"/>
            <a:ext cx="3578614" cy="53746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s-ES"/>
            </a:defPPr>
            <a:lvl1pPr indent="0">
              <a:buFont typeface="Arial"/>
              <a:buNone/>
              <a:defRPr sz="1400" b="0">
                <a:solidFill>
                  <a:schemeClr val="accent2"/>
                </a:solidFill>
                <a:cs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">
                <a:solidFill>
                  <a:srgbClr val="A5A5A5"/>
                </a:solidFill>
                <a:latin typeface="Calibri Light"/>
              </a:rPr>
              <a:t>Sobre todos los cursos vendidos.</a:t>
            </a:r>
          </a:p>
          <a:p>
            <a:pPr marL="285750" indent="-285750" algn="ctr">
              <a:buChar char="•"/>
            </a:pPr>
            <a:endParaRPr lang="es-ES">
              <a:solidFill>
                <a:srgbClr val="A5A5A5"/>
              </a:solidFill>
              <a:latin typeface="Calibri Light"/>
            </a:endParaRPr>
          </a:p>
          <a:p>
            <a:pPr algn="ctr"/>
            <a:endParaRPr lang="es-ES">
              <a:solidFill>
                <a:srgbClr val="A5A5A5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D2F55-4156-4B21-9D8C-47EB3CF3EFEE}"/>
              </a:ext>
            </a:extLst>
          </p:cNvPr>
          <p:cNvSpPr/>
          <p:nvPr/>
        </p:nvSpPr>
        <p:spPr>
          <a:xfrm>
            <a:off x="439078" y="5343525"/>
            <a:ext cx="3339866" cy="1149350"/>
          </a:xfrm>
          <a:prstGeom prst="rect">
            <a:avLst/>
          </a:prstGeom>
          <a:solidFill>
            <a:srgbClr val="42424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4BF9CD"/>
                </a:solidFill>
                <a:latin typeface="Calibri Light"/>
                <a:cs typeface="Calibri Light"/>
              </a:rPr>
              <a:t>Maximizar el número de usuario. </a:t>
            </a:r>
          </a:p>
          <a:p>
            <a:pPr algn="ctr"/>
            <a:r>
              <a:rPr lang="es-ES" sz="1200" dirty="0">
                <a:solidFill>
                  <a:srgbClr val="4BF9CD"/>
                </a:solidFill>
                <a:latin typeface="Calibri Light"/>
                <a:cs typeface="Calibri Light"/>
              </a:rPr>
              <a:t>Publicidad.</a:t>
            </a:r>
          </a:p>
          <a:p>
            <a:pPr algn="ctr"/>
            <a:r>
              <a:rPr lang="es-ES" sz="1200" dirty="0" err="1">
                <a:solidFill>
                  <a:srgbClr val="4BF9CD"/>
                </a:solidFill>
                <a:latin typeface="Calibri Light"/>
                <a:cs typeface="Calibri Light"/>
              </a:rPr>
              <a:t>Referrals</a:t>
            </a:r>
            <a:r>
              <a:rPr lang="es-ES" sz="1200" dirty="0">
                <a:solidFill>
                  <a:srgbClr val="4BF9CD"/>
                </a:solidFill>
                <a:latin typeface="Calibri Light"/>
                <a:cs typeface="Calibri Light"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F0C5DC-EB2B-4FFA-9D0A-FD6C1A39746D}"/>
              </a:ext>
            </a:extLst>
          </p:cNvPr>
          <p:cNvSpPr/>
          <p:nvPr/>
        </p:nvSpPr>
        <p:spPr>
          <a:xfrm>
            <a:off x="4484466" y="5343525"/>
            <a:ext cx="3223065" cy="1149350"/>
          </a:xfrm>
          <a:prstGeom prst="rect">
            <a:avLst/>
          </a:prstGeom>
          <a:solidFill>
            <a:srgbClr val="42424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4BF9CD"/>
                </a:solidFill>
                <a:latin typeface="Calibri Light"/>
                <a:cs typeface="Calibri Light"/>
              </a:rPr>
              <a:t>Maximizar la oferta para incrementar ingresos.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71A52D5-1173-4423-A01D-AA03774B483E}"/>
              </a:ext>
            </a:extLst>
          </p:cNvPr>
          <p:cNvSpPr/>
          <p:nvPr/>
        </p:nvSpPr>
        <p:spPr>
          <a:xfrm>
            <a:off x="1836569" y="4616057"/>
            <a:ext cx="536506" cy="535811"/>
          </a:xfrm>
          <a:prstGeom prst="downArrow">
            <a:avLst/>
          </a:prstGeom>
          <a:solidFill>
            <a:srgbClr val="4BF9C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C29B0D41-C92B-484B-9687-5D9B31C025A9}"/>
              </a:ext>
            </a:extLst>
          </p:cNvPr>
          <p:cNvSpPr/>
          <p:nvPr/>
        </p:nvSpPr>
        <p:spPr>
          <a:xfrm>
            <a:off x="9339192" y="1651718"/>
            <a:ext cx="1495073" cy="14950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>
                <a:solidFill>
                  <a:srgbClr val="FFFFFF"/>
                </a:solidFill>
                <a:cs typeface="Calibri"/>
              </a:rPr>
              <a:t>€5/mes</a:t>
            </a:r>
            <a:endParaRPr lang="es-ES" sz="280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s-ES" sz="1400">
                <a:solidFill>
                  <a:srgbClr val="FFFFFF"/>
                </a:solidFill>
                <a:cs typeface="Calibri"/>
              </a:rPr>
              <a:t>premium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2E29F2-5996-4F02-B608-EACF3F8D28CD}"/>
              </a:ext>
            </a:extLst>
          </p:cNvPr>
          <p:cNvSpPr txBox="1"/>
          <p:nvPr/>
        </p:nvSpPr>
        <p:spPr>
          <a:xfrm>
            <a:off x="8305497" y="3373643"/>
            <a:ext cx="3729323" cy="1049171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s-ES"/>
            </a:defPPr>
            <a:lvl1pPr indent="0">
              <a:buFont typeface="Arial"/>
              <a:buNone/>
              <a:defRPr sz="1400" b="0">
                <a:solidFill>
                  <a:schemeClr val="accent2"/>
                </a:solidFill>
                <a:cs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">
                <a:solidFill>
                  <a:srgbClr val="A5A5A5"/>
                </a:solidFill>
                <a:latin typeface="Calibri Light"/>
              </a:rPr>
              <a:t>Descuentos en cursos.</a:t>
            </a:r>
          </a:p>
          <a:p>
            <a:pPr algn="ctr"/>
            <a:r>
              <a:rPr lang="es-ES">
                <a:solidFill>
                  <a:srgbClr val="A5A5A5"/>
                </a:solidFill>
                <a:latin typeface="Calibri Light"/>
              </a:rPr>
              <a:t>Otras prestaciones a definir.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9C9932-F66C-48A4-AFC0-48368DF0D2CA}"/>
              </a:ext>
            </a:extLst>
          </p:cNvPr>
          <p:cNvSpPr/>
          <p:nvPr/>
        </p:nvSpPr>
        <p:spPr>
          <a:xfrm>
            <a:off x="8420533" y="5343525"/>
            <a:ext cx="3506731" cy="1149350"/>
          </a:xfrm>
          <a:prstGeom prst="rect">
            <a:avLst/>
          </a:prstGeom>
          <a:solidFill>
            <a:srgbClr val="42424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4BF9CD"/>
                </a:solidFill>
                <a:latin typeface="Calibri Light"/>
                <a:cs typeface="Calibri Light"/>
              </a:rPr>
              <a:t>Pertenencia al club tradin.io.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8938B5A-4D47-4522-989C-0B4F2A0996AB}"/>
              </a:ext>
            </a:extLst>
          </p:cNvPr>
          <p:cNvSpPr/>
          <p:nvPr/>
        </p:nvSpPr>
        <p:spPr>
          <a:xfrm>
            <a:off x="9820842" y="4558502"/>
            <a:ext cx="536505" cy="535810"/>
          </a:xfrm>
          <a:prstGeom prst="downArrow">
            <a:avLst/>
          </a:prstGeom>
          <a:solidFill>
            <a:srgbClr val="4BF9C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96FF948-C869-403B-8AC8-F34E8135B99C}"/>
              </a:ext>
            </a:extLst>
          </p:cNvPr>
          <p:cNvSpPr/>
          <p:nvPr/>
        </p:nvSpPr>
        <p:spPr>
          <a:xfrm>
            <a:off x="5827746" y="4618826"/>
            <a:ext cx="536506" cy="535811"/>
          </a:xfrm>
          <a:prstGeom prst="downArrow">
            <a:avLst/>
          </a:prstGeom>
          <a:solidFill>
            <a:srgbClr val="4BF9C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b="1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76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A972-AE14-492F-9E35-DA6146E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err="1">
                <a:solidFill>
                  <a:srgbClr val="29B6F6"/>
                </a:solidFill>
              </a:rPr>
              <a:t>Go</a:t>
            </a:r>
            <a:r>
              <a:rPr lang="es-ES" b="1">
                <a:solidFill>
                  <a:srgbClr val="29B6F6"/>
                </a:solidFill>
              </a:rPr>
              <a:t> To </a:t>
            </a:r>
            <a:r>
              <a:rPr lang="es-ES" b="1" err="1">
                <a:solidFill>
                  <a:srgbClr val="29B6F6"/>
                </a:solidFill>
              </a:rPr>
              <a:t>Market</a:t>
            </a:r>
            <a:r>
              <a:rPr lang="es-ES" b="1">
                <a:solidFill>
                  <a:srgbClr val="29B6F6"/>
                </a:solidFill>
              </a:rPr>
              <a:t> Plan</a:t>
            </a:r>
            <a:endParaRPr lang="es-ES" b="1"/>
          </a:p>
        </p:txBody>
      </p:sp>
      <p:pic>
        <p:nvPicPr>
          <p:cNvPr id="25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393667-D355-4535-A90F-A6B3CCA9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  <p:pic>
        <p:nvPicPr>
          <p:cNvPr id="3" name="Gráfico 4" descr="Chateo">
            <a:extLst>
              <a:ext uri="{FF2B5EF4-FFF2-40B4-BE49-F238E27FC236}">
                <a16:creationId xmlns:a16="http://schemas.microsoft.com/office/drawing/2014/main" id="{FDF2C792-0AD7-479C-925D-B5C3C0273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902" y="2798198"/>
            <a:ext cx="886286" cy="8899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31AF3A-C935-4153-B898-806F7F5B9222}"/>
              </a:ext>
            </a:extLst>
          </p:cNvPr>
          <p:cNvSpPr txBox="1"/>
          <p:nvPr/>
        </p:nvSpPr>
        <p:spPr>
          <a:xfrm>
            <a:off x="838201" y="4337691"/>
            <a:ext cx="300461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rgbClr val="595959"/>
                </a:solidFill>
              </a:defRPr>
            </a:lvl1pPr>
          </a:lstStyle>
          <a:p>
            <a:r>
              <a:rPr lang="es-ES_tradnl">
                <a:solidFill>
                  <a:srgbClr val="29B6F6"/>
                </a:solidFill>
                <a:latin typeface="+mj-lt"/>
              </a:rPr>
              <a:t>Crecimiento Viral/Orgánico </a:t>
            </a:r>
            <a:endParaRPr lang="es-ES_tradnl">
              <a:solidFill>
                <a:srgbClr val="29B6F6"/>
              </a:solidFill>
              <a:latin typeface="+mj-lt"/>
              <a:cs typeface="Calibri Light"/>
            </a:endParaRPr>
          </a:p>
          <a:p>
            <a:r>
              <a:rPr lang="es-ES_tradnl" sz="1400" b="0">
                <a:solidFill>
                  <a:srgbClr val="A5A5A5"/>
                </a:solidFill>
                <a:latin typeface="Calibri Light"/>
                <a:cs typeface="Calibri Light"/>
              </a:rPr>
              <a:t>Word-</a:t>
            </a:r>
            <a:r>
              <a:rPr lang="es-ES_tradnl" sz="1400" b="0" err="1">
                <a:solidFill>
                  <a:srgbClr val="A5A5A5"/>
                </a:solidFill>
                <a:latin typeface="Calibri Light"/>
                <a:cs typeface="Calibri Light"/>
              </a:rPr>
              <a:t>of</a:t>
            </a:r>
            <a:r>
              <a:rPr lang="es-ES_tradnl" sz="1400" b="0">
                <a:solidFill>
                  <a:srgbClr val="A5A5A5"/>
                </a:solidFill>
                <a:latin typeface="Calibri Light"/>
                <a:cs typeface="Calibri Light"/>
              </a:rPr>
              <a:t>-</a:t>
            </a:r>
            <a:r>
              <a:rPr lang="es-ES_tradnl" sz="1400" b="0" err="1">
                <a:solidFill>
                  <a:srgbClr val="A5A5A5"/>
                </a:solidFill>
                <a:latin typeface="Calibri Light"/>
                <a:cs typeface="Calibri Light"/>
              </a:rPr>
              <a:t>mouth</a:t>
            </a:r>
            <a:r>
              <a:rPr lang="es-ES_tradnl" sz="1400" b="0">
                <a:solidFill>
                  <a:srgbClr val="A5A5A5"/>
                </a:solidFill>
                <a:latin typeface="Calibri Light"/>
                <a:cs typeface="Calibri Light"/>
              </a:rPr>
              <a:t>.</a:t>
            </a:r>
          </a:p>
          <a:p>
            <a:r>
              <a:rPr lang="es-ES_tradnl" sz="1400" b="0" err="1">
                <a:solidFill>
                  <a:srgbClr val="A5A5A5"/>
                </a:solidFill>
                <a:latin typeface="Calibri Light"/>
                <a:cs typeface="Calibri Light"/>
              </a:rPr>
              <a:t>Cold</a:t>
            </a:r>
            <a:r>
              <a:rPr lang="es-ES_tradnl" sz="1400" b="0">
                <a:solidFill>
                  <a:srgbClr val="A5A5A5"/>
                </a:solidFill>
                <a:latin typeface="Calibri Light"/>
                <a:cs typeface="Calibri Light"/>
              </a:rPr>
              <a:t> </a:t>
            </a:r>
            <a:r>
              <a:rPr lang="es-ES_tradnl" sz="1400" b="0" err="1">
                <a:solidFill>
                  <a:srgbClr val="A5A5A5"/>
                </a:solidFill>
                <a:latin typeface="Calibri Light"/>
                <a:cs typeface="Calibri Light"/>
              </a:rPr>
              <a:t>calling</a:t>
            </a:r>
            <a:r>
              <a:rPr lang="es-ES_tradnl" sz="1400" b="0">
                <a:solidFill>
                  <a:srgbClr val="A5A5A5"/>
                </a:solidFill>
                <a:latin typeface="Calibri Light"/>
                <a:cs typeface="Calibri Light"/>
              </a:rPr>
              <a:t> / </a:t>
            </a:r>
            <a:r>
              <a:rPr lang="es-ES_tradnl" sz="1400" b="0" err="1">
                <a:solidFill>
                  <a:srgbClr val="A5A5A5"/>
                </a:solidFill>
                <a:latin typeface="Calibri Light"/>
                <a:cs typeface="Calibri Light"/>
              </a:rPr>
              <a:t>emailing</a:t>
            </a:r>
            <a:r>
              <a:rPr lang="es-ES_tradnl" sz="1400" b="0">
                <a:solidFill>
                  <a:srgbClr val="A5A5A5"/>
                </a:solidFill>
                <a:latin typeface="Calibri Light"/>
                <a:cs typeface="Calibri Light"/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6F9AB1-66BA-416F-AF46-01C6D1AB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33"/>
            <a:ext cx="10515600" cy="9696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/>
              </a:rPr>
              <a:t>Identificamos diferentes estrategias para adquirir usuarios y romper con nuestros </a:t>
            </a:r>
            <a:r>
              <a:rPr lang="es-ES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/>
              </a:rPr>
              <a:t>pains</a:t>
            </a:r>
            <a:r>
              <a:rPr lang="es-E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/>
              </a:rPr>
              <a:t> principales: atraer a los primeros profesionales que quieran compartir sus cuentas, y a una masa crítica de usuarios. </a:t>
            </a:r>
          </a:p>
          <a:p>
            <a:pPr marL="0" indent="0">
              <a:buNone/>
            </a:pPr>
            <a:r>
              <a:rPr lang="es-E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/>
              </a:rPr>
              <a:t>Nuestro target son los profesionales y los estudiantes.</a:t>
            </a:r>
          </a:p>
        </p:txBody>
      </p:sp>
      <p:pic>
        <p:nvPicPr>
          <p:cNvPr id="9" name="Gráfico 9" descr="Marketing">
            <a:extLst>
              <a:ext uri="{FF2B5EF4-FFF2-40B4-BE49-F238E27FC236}">
                <a16:creationId xmlns:a16="http://schemas.microsoft.com/office/drawing/2014/main" id="{DAC10BAD-FC36-4C7E-9228-817DBCEA9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5373" y="2895206"/>
            <a:ext cx="784747" cy="77749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8200A7D4-26F2-4C1D-B990-84523BE74BFD}"/>
              </a:ext>
            </a:extLst>
          </p:cNvPr>
          <p:cNvSpPr txBox="1"/>
          <p:nvPr/>
        </p:nvSpPr>
        <p:spPr>
          <a:xfrm>
            <a:off x="4426831" y="4337691"/>
            <a:ext cx="300461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rgbClr val="595959"/>
                </a:solidFill>
              </a:defRPr>
            </a:lvl1pPr>
          </a:lstStyle>
          <a:p>
            <a:r>
              <a:rPr lang="es-ES_tradnl">
                <a:solidFill>
                  <a:srgbClr val="29B6F6"/>
                </a:solidFill>
                <a:latin typeface="+mj-lt"/>
              </a:rPr>
              <a:t>Content marketing and SEO</a:t>
            </a:r>
          </a:p>
          <a:p>
            <a:r>
              <a:rPr lang="es-ES_tradnl" sz="1400" b="0" err="1">
                <a:solidFill>
                  <a:schemeClr val="bg2">
                    <a:lumMod val="75000"/>
                  </a:schemeClr>
                </a:solidFill>
                <a:latin typeface="Calibri Light"/>
                <a:cs typeface="Calibri Light"/>
              </a:rPr>
              <a:t>Influencer</a:t>
            </a:r>
            <a:r>
              <a:rPr lang="es-ES_tradnl" sz="1400" b="0">
                <a:solidFill>
                  <a:schemeClr val="bg2">
                    <a:lumMod val="75000"/>
                  </a:schemeClr>
                </a:solidFill>
                <a:latin typeface="Calibri Light"/>
                <a:cs typeface="Calibri Light"/>
              </a:rPr>
              <a:t> Marketing.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836CFA-7E33-4D2B-8E97-771461DEF51A}"/>
              </a:ext>
            </a:extLst>
          </p:cNvPr>
          <p:cNvSpPr txBox="1"/>
          <p:nvPr/>
        </p:nvSpPr>
        <p:spPr>
          <a:xfrm>
            <a:off x="4424049" y="5510598"/>
            <a:ext cx="287669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rgbClr val="29B6F6"/>
                </a:solidFill>
                <a:ea typeface="+mn-lt"/>
                <a:cs typeface="+mn-lt"/>
              </a:rPr>
              <a:t>¿Cómo los convencemos?</a:t>
            </a:r>
            <a:r>
              <a:rPr lang="es-ES">
                <a:ea typeface="+mn-lt"/>
                <a:cs typeface="+mn-lt"/>
              </a:rPr>
              <a:t> </a:t>
            </a:r>
            <a:endParaRPr lang="es-ES_tradnl">
              <a:ea typeface="+mn-lt"/>
              <a:cs typeface="+mn-lt"/>
            </a:endParaRPr>
          </a:p>
          <a:p>
            <a:pPr algn="ctr"/>
            <a:r>
              <a:rPr lang="es-ES_tradnl" sz="1400">
                <a:solidFill>
                  <a:srgbClr val="A5A5A5"/>
                </a:solidFill>
                <a:latin typeface="Calibri Light"/>
                <a:cs typeface="Arial"/>
              </a:rPr>
              <a:t>Tercero de confianza.</a:t>
            </a:r>
          </a:p>
          <a:p>
            <a:pPr algn="ctr"/>
            <a:r>
              <a:rPr lang="es-ES_tradnl" sz="1400">
                <a:solidFill>
                  <a:srgbClr val="A5A5A5"/>
                </a:solidFill>
                <a:latin typeface="Calibri Light"/>
                <a:cs typeface="Arial"/>
              </a:rPr>
              <a:t>Contenido de calidad.</a:t>
            </a:r>
            <a:endParaRPr lang="es-ES_tradnl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s-ES_tradnl" sz="1400">
                <a:solidFill>
                  <a:srgbClr val="A5A5A5"/>
                </a:solidFill>
                <a:latin typeface="Calibri Light"/>
                <a:cs typeface="Arial"/>
              </a:rPr>
              <a:t>Cápsulas gratuitas​.</a:t>
            </a:r>
          </a:p>
          <a:p>
            <a:pPr algn="ctr"/>
            <a:r>
              <a:rPr lang="es-ES_tradnl" sz="1400">
                <a:solidFill>
                  <a:srgbClr val="A5A5A5"/>
                </a:solidFill>
                <a:latin typeface="Calibri Light"/>
                <a:cs typeface="Arial"/>
              </a:rPr>
              <a:t>Confianza y seguridad.</a:t>
            </a:r>
          </a:p>
          <a:p>
            <a:pPr algn="ctr"/>
            <a:endParaRPr lang="es-ES_tradnl" sz="1400">
              <a:solidFill>
                <a:srgbClr val="A5A5A5"/>
              </a:solidFill>
              <a:latin typeface="Calibri Light"/>
              <a:cs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95AC2F-ECC5-48A0-909A-53DE8DAD3F27}"/>
              </a:ext>
            </a:extLst>
          </p:cNvPr>
          <p:cNvSpPr txBox="1"/>
          <p:nvPr/>
        </p:nvSpPr>
        <p:spPr>
          <a:xfrm>
            <a:off x="840662" y="5477047"/>
            <a:ext cx="300461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_tradnl" b="1">
                <a:solidFill>
                  <a:srgbClr val="29B6F6"/>
                </a:solidFill>
                <a:latin typeface="Calibri Light"/>
                <a:cs typeface="Arial"/>
              </a:rPr>
              <a:t>¿Cómo los convencemos?</a:t>
            </a:r>
            <a:r>
              <a:rPr lang="es-ES_tradnl">
                <a:latin typeface="Calibri Light"/>
                <a:cs typeface="Arial"/>
              </a:rPr>
              <a:t>​</a:t>
            </a:r>
          </a:p>
          <a:p>
            <a:pPr algn="ctr"/>
            <a:r>
              <a:rPr lang="es-ES_tradnl" sz="1400">
                <a:solidFill>
                  <a:srgbClr val="A5A5A5"/>
                </a:solidFill>
                <a:latin typeface="Calibri Light"/>
                <a:cs typeface="Arial"/>
              </a:rPr>
              <a:t>Demos. </a:t>
            </a:r>
          </a:p>
          <a:p>
            <a:pPr algn="ctr"/>
            <a:r>
              <a:rPr lang="es-ES_tradnl" sz="1400">
                <a:solidFill>
                  <a:srgbClr val="A5A5A5"/>
                </a:solidFill>
                <a:latin typeface="Calibri Light"/>
                <a:cs typeface="Arial"/>
              </a:rPr>
              <a:t>Diversificación de fuentes de ingresos.</a:t>
            </a:r>
          </a:p>
        </p:txBody>
      </p:sp>
      <p:pic>
        <p:nvPicPr>
          <p:cNvPr id="10" name="Gráfico 10" descr="Globo terráqueo: Europa y África">
            <a:extLst>
              <a:ext uri="{FF2B5EF4-FFF2-40B4-BE49-F238E27FC236}">
                <a16:creationId xmlns:a16="http://schemas.microsoft.com/office/drawing/2014/main" id="{5B36D421-165D-42AC-AA5F-69B8D6767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57305" y="2923454"/>
            <a:ext cx="788373" cy="80287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D1B7A3A-21E1-4AC0-8013-0F07C088F71F}"/>
              </a:ext>
            </a:extLst>
          </p:cNvPr>
          <p:cNvSpPr txBox="1"/>
          <p:nvPr/>
        </p:nvSpPr>
        <p:spPr>
          <a:xfrm>
            <a:off x="8349183" y="4337691"/>
            <a:ext cx="30046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rgbClr val="595959"/>
                </a:solidFill>
              </a:defRPr>
            </a:lvl1pPr>
          </a:lstStyle>
          <a:p>
            <a:r>
              <a:rPr lang="es-ES_tradnl">
                <a:solidFill>
                  <a:srgbClr val="29B6F6"/>
                </a:solidFill>
                <a:latin typeface="+mj-lt"/>
              </a:rPr>
              <a:t>Paid Marketing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D9663F-6506-4BAF-A227-7CA71C94E6B8}"/>
              </a:ext>
            </a:extLst>
          </p:cNvPr>
          <p:cNvSpPr txBox="1"/>
          <p:nvPr/>
        </p:nvSpPr>
        <p:spPr>
          <a:xfrm>
            <a:off x="4428181" y="3805182"/>
            <a:ext cx="30046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rgbClr val="595959"/>
                </a:solidFill>
              </a:defRPr>
            </a:lvl1pPr>
          </a:lstStyle>
          <a:p>
            <a:r>
              <a:rPr lang="es-ES" sz="2000">
                <a:latin typeface="+mj-lt"/>
                <a:cs typeface="Calibri Light"/>
              </a:rPr>
              <a:t>Usuarios / estudiantes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C97C82-7350-4E62-8D65-F2AFDEAEDA7A}"/>
              </a:ext>
            </a:extLst>
          </p:cNvPr>
          <p:cNvSpPr txBox="1"/>
          <p:nvPr/>
        </p:nvSpPr>
        <p:spPr>
          <a:xfrm>
            <a:off x="712736" y="3805182"/>
            <a:ext cx="30046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rgbClr val="595959"/>
                </a:solidFill>
              </a:defRPr>
            </a:lvl1pPr>
          </a:lstStyle>
          <a:p>
            <a:r>
              <a:rPr lang="es-ES" sz="2000">
                <a:latin typeface="+mj-lt"/>
                <a:cs typeface="Calibri Light"/>
              </a:rPr>
              <a:t>Profesionales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98A8DC-A975-47D1-A5E1-2E74C59EC21A}"/>
              </a:ext>
            </a:extLst>
          </p:cNvPr>
          <p:cNvSpPr txBox="1"/>
          <p:nvPr/>
        </p:nvSpPr>
        <p:spPr>
          <a:xfrm>
            <a:off x="8377232" y="3805182"/>
            <a:ext cx="30046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rgbClr val="595959"/>
                </a:solidFill>
              </a:defRPr>
            </a:lvl1pPr>
          </a:lstStyle>
          <a:p>
            <a:r>
              <a:rPr lang="es-ES" sz="2000">
                <a:latin typeface="+mj-lt"/>
                <a:cs typeface="Calibri Light"/>
              </a:rPr>
              <a:t>Tracción</a:t>
            </a:r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FAC8F95-9B5A-0345-851C-8C29515F1948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3717352" y="4005237"/>
            <a:ext cx="710829" cy="0"/>
          </a:xfrm>
          <a:prstGeom prst="straightConnector1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29B6F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E39484B-1D30-1F47-8474-A47A2043D8F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238999" y="4005237"/>
            <a:ext cx="1138233" cy="0"/>
          </a:xfrm>
          <a:prstGeom prst="straightConnector1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29B6F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1CD9F87-B5C5-E141-876F-C8409A4AA359}"/>
              </a:ext>
            </a:extLst>
          </p:cNvPr>
          <p:cNvSpPr txBox="1"/>
          <p:nvPr/>
        </p:nvSpPr>
        <p:spPr>
          <a:xfrm>
            <a:off x="8479890" y="5472919"/>
            <a:ext cx="274320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rgbClr val="29B6F6"/>
                </a:solidFill>
                <a:ea typeface="+mn-lt"/>
                <a:cs typeface="+mn-lt"/>
              </a:rPr>
              <a:t>¿Cómo los convencemos?</a:t>
            </a:r>
            <a:r>
              <a:rPr lang="es-ES">
                <a:ea typeface="+mn-lt"/>
                <a:cs typeface="+mn-lt"/>
              </a:rPr>
              <a:t> </a:t>
            </a:r>
            <a:endParaRPr lang="es-ES_tradnl">
              <a:ea typeface="+mn-lt"/>
              <a:cs typeface="+mn-lt"/>
            </a:endParaRPr>
          </a:p>
          <a:p>
            <a:pPr algn="ctr"/>
            <a:r>
              <a:rPr lang="es-ES_tradnl" sz="1400">
                <a:solidFill>
                  <a:srgbClr val="A5A5A5"/>
                </a:solidFill>
                <a:latin typeface="Calibri Light"/>
                <a:cs typeface="Arial"/>
              </a:rPr>
              <a:t>Aprovechar el empuje inicial para darnos a conocer, mucho y de forma muy bien segmentada.</a:t>
            </a:r>
            <a:endParaRPr lang="es-ES_tradnl">
              <a:solidFill>
                <a:srgbClr val="000000"/>
              </a:solidFill>
              <a:latin typeface="Calibri Light"/>
              <a:cs typeface="Arial"/>
            </a:endParaRPr>
          </a:p>
          <a:p>
            <a:pPr algn="ctr"/>
            <a:endParaRPr lang="es-ES_tradnl">
              <a:latin typeface="Calibri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6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A972-AE14-492F-9E35-DA6146E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err="1">
                <a:solidFill>
                  <a:srgbClr val="29B6F6"/>
                </a:solidFill>
              </a:rPr>
              <a:t>Financials</a:t>
            </a:r>
            <a:endParaRPr lang="es-ES" b="1"/>
          </a:p>
        </p:txBody>
      </p:sp>
      <p:pic>
        <p:nvPicPr>
          <p:cNvPr id="25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393667-D355-4535-A90F-A6B3CCA9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6F9AB1-66BA-416F-AF46-01C6D1AB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33"/>
            <a:ext cx="10515600" cy="803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/>
              </a:rPr>
              <a:t>Estamos buscando financiación para acelerar el crecimiento del Marketplace. Estas son nuestras estimaciones (12 meses).</a:t>
            </a:r>
            <a:endParaRPr lang="es-ES" sz="20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20" name="Oval 1">
            <a:extLst>
              <a:ext uri="{FF2B5EF4-FFF2-40B4-BE49-F238E27FC236}">
                <a16:creationId xmlns:a16="http://schemas.microsoft.com/office/drawing/2014/main" id="{812F681F-4B97-3E49-BB72-88DAAAAE085E}"/>
              </a:ext>
            </a:extLst>
          </p:cNvPr>
          <p:cNvSpPr/>
          <p:nvPr/>
        </p:nvSpPr>
        <p:spPr>
          <a:xfrm>
            <a:off x="7036592" y="2788887"/>
            <a:ext cx="1495073" cy="14950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  <a:cs typeface="Calibri"/>
            </a:endParaRPr>
          </a:p>
        </p:txBody>
      </p:sp>
      <p:sp>
        <p:nvSpPr>
          <p:cNvPr id="22" name="Oval 1">
            <a:extLst>
              <a:ext uri="{FF2B5EF4-FFF2-40B4-BE49-F238E27FC236}">
                <a16:creationId xmlns:a16="http://schemas.microsoft.com/office/drawing/2014/main" id="{27224894-5CEC-5949-A943-925CB3DFAE6A}"/>
              </a:ext>
            </a:extLst>
          </p:cNvPr>
          <p:cNvSpPr/>
          <p:nvPr/>
        </p:nvSpPr>
        <p:spPr>
          <a:xfrm>
            <a:off x="3176501" y="2788887"/>
            <a:ext cx="1495073" cy="14950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>
              <a:solidFill>
                <a:srgbClr val="FFFFFF"/>
              </a:solidFill>
              <a:cs typeface="Calibri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44FD8D6-9BD2-9F4C-814E-5ECDB4B41C45}"/>
              </a:ext>
            </a:extLst>
          </p:cNvPr>
          <p:cNvSpPr txBox="1"/>
          <p:nvPr/>
        </p:nvSpPr>
        <p:spPr>
          <a:xfrm>
            <a:off x="2867494" y="4453166"/>
            <a:ext cx="1998411" cy="122273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s-ES"/>
            </a:defPPr>
            <a:lvl1pPr indent="0">
              <a:buFont typeface="Arial"/>
              <a:buNone/>
              <a:defRPr sz="1400" b="0">
                <a:solidFill>
                  <a:schemeClr val="accent2"/>
                </a:solidFill>
                <a:cs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Coste estructural de </a:t>
            </a:r>
            <a:r>
              <a:rPr lang="es-ES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tradin.io</a:t>
            </a: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</a:p>
          <a:p>
            <a:pPr marL="285750" indent="-285750" algn="ctr">
              <a:buChar char="•"/>
            </a:pPr>
            <a:endParaRPr lang="es-ES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69BD69A-3122-D340-9691-A028CD132293}"/>
              </a:ext>
            </a:extLst>
          </p:cNvPr>
          <p:cNvSpPr txBox="1"/>
          <p:nvPr/>
        </p:nvSpPr>
        <p:spPr>
          <a:xfrm>
            <a:off x="6784922" y="4453166"/>
            <a:ext cx="1998411" cy="1222733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s-ES"/>
            </a:defPPr>
            <a:lvl1pPr indent="0">
              <a:buFont typeface="Arial"/>
              <a:buNone/>
              <a:defRPr sz="1400" b="0">
                <a:solidFill>
                  <a:schemeClr val="accent2"/>
                </a:solidFill>
                <a:cs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</a:rPr>
              <a:t>Total de cursos que necesitamos vender a un precio medio de 400€.</a:t>
            </a:r>
            <a:endParaRPr lang="en-GB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1E2A1-6298-4C61-A6F2-B49953ADB381}"/>
              </a:ext>
            </a:extLst>
          </p:cNvPr>
          <p:cNvSpPr txBox="1"/>
          <p:nvPr/>
        </p:nvSpPr>
        <p:spPr>
          <a:xfrm>
            <a:off x="3331568" y="3643989"/>
            <a:ext cx="11849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>
                <a:solidFill>
                  <a:schemeClr val="bg1"/>
                </a:solidFill>
                <a:latin typeface="Arial Black"/>
              </a:rPr>
              <a:t>100.000</a:t>
            </a:r>
            <a:endParaRPr lang="es-ES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02525-22B6-43EA-8374-B2653596E7A7}"/>
              </a:ext>
            </a:extLst>
          </p:cNvPr>
          <p:cNvSpPr txBox="1"/>
          <p:nvPr/>
        </p:nvSpPr>
        <p:spPr>
          <a:xfrm>
            <a:off x="3625055" y="2898292"/>
            <a:ext cx="645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>
                <a:solidFill>
                  <a:srgbClr val="29B6F6"/>
                </a:solidFill>
                <a:latin typeface="Arial Black" panose="020B0A04020102020204" pitchFamily="34" charset="0"/>
              </a:rPr>
              <a:t>€</a:t>
            </a:r>
          </a:p>
        </p:txBody>
      </p:sp>
      <p:pic>
        <p:nvPicPr>
          <p:cNvPr id="10" name="Graphic 9" descr="Graduation cap">
            <a:extLst>
              <a:ext uri="{FF2B5EF4-FFF2-40B4-BE49-F238E27FC236}">
                <a16:creationId xmlns:a16="http://schemas.microsoft.com/office/drawing/2014/main" id="{B31AD3D6-0C6A-4E85-A5E3-1F642671A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6928" y="282581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312200-7EF6-4AD1-91A5-2BD53EDD7C3E}"/>
              </a:ext>
            </a:extLst>
          </p:cNvPr>
          <p:cNvSpPr txBox="1"/>
          <p:nvPr/>
        </p:nvSpPr>
        <p:spPr>
          <a:xfrm>
            <a:off x="7326928" y="36439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  <a:latin typeface="Arial Black" panose="020B0A04020102020204" pitchFamily="34" charset="0"/>
              </a:rPr>
              <a:t>1.700</a:t>
            </a:r>
          </a:p>
        </p:txBody>
      </p:sp>
    </p:spTree>
    <p:extLst>
      <p:ext uri="{BB962C8B-B14F-4D97-AF65-F5344CB8AC3E}">
        <p14:creationId xmlns:p14="http://schemas.microsoft.com/office/powerpoint/2010/main" val="93351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F15F7-E00F-4088-9866-0CEBBADF675A}"/>
              </a:ext>
            </a:extLst>
          </p:cNvPr>
          <p:cNvCxnSpPr/>
          <p:nvPr/>
        </p:nvCxnSpPr>
        <p:spPr>
          <a:xfrm>
            <a:off x="666333" y="4563025"/>
            <a:ext cx="1085933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94D7BB-6EA9-4674-8CC2-0D03D0AC1A19}"/>
              </a:ext>
            </a:extLst>
          </p:cNvPr>
          <p:cNvCxnSpPr>
            <a:cxnSpLocks/>
          </p:cNvCxnSpPr>
          <p:nvPr/>
        </p:nvCxnSpPr>
        <p:spPr>
          <a:xfrm>
            <a:off x="4464653" y="2576339"/>
            <a:ext cx="0" cy="198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505D401-468D-4E92-B922-4A076A67E227}"/>
              </a:ext>
            </a:extLst>
          </p:cNvPr>
          <p:cNvSpPr/>
          <p:nvPr/>
        </p:nvSpPr>
        <p:spPr>
          <a:xfrm>
            <a:off x="4464653" y="2763226"/>
            <a:ext cx="3262694" cy="1801534"/>
          </a:xfrm>
          <a:prstGeom prst="rect">
            <a:avLst/>
          </a:prstGeom>
          <a:solidFill>
            <a:srgbClr val="29B6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rgbClr val="0070C0"/>
                </a:solidFill>
                <a:latin typeface="Arial"/>
                <a:cs typeface="Arial"/>
              </a:rPr>
              <a:t>MODELO AI</a:t>
            </a:r>
          </a:p>
          <a:p>
            <a:pPr algn="ctr"/>
            <a:endParaRPr lang="es-E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rgbClr val="0070C0"/>
                </a:solidFill>
                <a:latin typeface="Arial Black"/>
                <a:cs typeface="Arial"/>
              </a:rPr>
              <a:t>FASE 2: crecimiento y consolidación</a:t>
            </a:r>
          </a:p>
          <a:p>
            <a:pPr algn="ctr"/>
            <a:endParaRPr lang="es-E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rgbClr val="0070C0"/>
                </a:solidFill>
                <a:latin typeface="Arial"/>
                <a:cs typeface="Arial"/>
              </a:rPr>
              <a:t>Sistema de Inversión Inteligente</a:t>
            </a:r>
          </a:p>
          <a:p>
            <a:pPr algn="ctr"/>
            <a:endParaRPr lang="es-E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CDDC3-906B-474D-84F9-787AFF29216B}"/>
              </a:ext>
            </a:extLst>
          </p:cNvPr>
          <p:cNvCxnSpPr>
            <a:cxnSpLocks/>
          </p:cNvCxnSpPr>
          <p:nvPr/>
        </p:nvCxnSpPr>
        <p:spPr>
          <a:xfrm>
            <a:off x="7725122" y="2581901"/>
            <a:ext cx="2225" cy="198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B8082-1F8B-4F57-A26B-199B750984EA}"/>
              </a:ext>
            </a:extLst>
          </p:cNvPr>
          <p:cNvSpPr/>
          <p:nvPr/>
        </p:nvSpPr>
        <p:spPr>
          <a:xfrm>
            <a:off x="7727347" y="2759399"/>
            <a:ext cx="3262694" cy="1809188"/>
          </a:xfrm>
          <a:prstGeom prst="rect">
            <a:avLst/>
          </a:prstGeom>
          <a:solidFill>
            <a:srgbClr val="424242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sz="1200" b="1" dirty="0">
              <a:solidFill>
                <a:srgbClr val="4BF9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1200" b="1" dirty="0">
              <a:solidFill>
                <a:srgbClr val="4BF9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rgbClr val="4BF9CD"/>
                </a:solidFill>
                <a:latin typeface="Arial"/>
                <a:cs typeface="Arial"/>
              </a:rPr>
              <a:t>MODELO BLOCKCHAIN</a:t>
            </a:r>
          </a:p>
          <a:p>
            <a:pPr algn="ctr"/>
            <a:endParaRPr lang="es-ES" sz="1200" b="1" dirty="0">
              <a:solidFill>
                <a:srgbClr val="4BF9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rgbClr val="4BF9CD"/>
                </a:solidFill>
                <a:latin typeface="Arial Black"/>
                <a:cs typeface="Arial"/>
              </a:rPr>
              <a:t>FASE 3: Expansión </a:t>
            </a:r>
            <a:endParaRPr lang="es-ES" sz="1200" b="1" dirty="0">
              <a:solidFill>
                <a:srgbClr val="4BF9CD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s-ES" sz="1200" b="1" dirty="0">
              <a:solidFill>
                <a:srgbClr val="4BF9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rgbClr val="4BF9CD"/>
                </a:solidFill>
                <a:latin typeface="Arial"/>
                <a:cs typeface="Arial"/>
              </a:rPr>
              <a:t>Token y creación de modelo ICO</a:t>
            </a:r>
          </a:p>
          <a:p>
            <a:pPr algn="ctr"/>
            <a:endParaRPr lang="es-ES" sz="1200" b="1" dirty="0">
              <a:solidFill>
                <a:srgbClr val="4BF9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b="1" dirty="0">
              <a:solidFill>
                <a:srgbClr val="4BF9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b="1" dirty="0">
              <a:solidFill>
                <a:srgbClr val="4BF9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b="1" dirty="0">
              <a:solidFill>
                <a:srgbClr val="4BF9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2B80F-D774-4788-B290-2EDEC56E9CEE}"/>
              </a:ext>
            </a:extLst>
          </p:cNvPr>
          <p:cNvSpPr/>
          <p:nvPr/>
        </p:nvSpPr>
        <p:spPr>
          <a:xfrm>
            <a:off x="1201959" y="2763226"/>
            <a:ext cx="3262694" cy="180536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chemeClr val="accent2"/>
                </a:solidFill>
                <a:latin typeface="Arial"/>
                <a:cs typeface="Arial"/>
              </a:rPr>
              <a:t>MODELO FUNCIONAL</a:t>
            </a:r>
          </a:p>
          <a:p>
            <a:pPr algn="ctr"/>
            <a:endParaRPr lang="es-E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chemeClr val="accent2"/>
                </a:solidFill>
                <a:latin typeface="Arial Black"/>
                <a:cs typeface="Arial"/>
              </a:rPr>
              <a:t>FASE 1: desarrollo</a:t>
            </a:r>
          </a:p>
          <a:p>
            <a:pPr algn="ctr"/>
            <a:endParaRPr lang="es-E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>
                <a:solidFill>
                  <a:schemeClr val="accent2"/>
                </a:solidFill>
                <a:latin typeface="Arial"/>
                <a:cs typeface="Arial"/>
              </a:rPr>
              <a:t>Marketplace y Validación</a:t>
            </a:r>
          </a:p>
        </p:txBody>
      </p:sp>
      <p:pic>
        <p:nvPicPr>
          <p:cNvPr id="3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B51FEA-D03F-443B-9E5C-A65D189F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48F996B-31D6-4EB6-824C-35FBD13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err="1">
                <a:solidFill>
                  <a:srgbClr val="29B6F6"/>
                </a:solidFill>
              </a:rPr>
              <a:t>Roadmap</a:t>
            </a:r>
            <a:endParaRPr lang="es-ES" b="1">
              <a:solidFill>
                <a:srgbClr val="29B6F6"/>
              </a:solidFill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37D81AD1-0E51-6D47-AE5E-B3558D2FA762}"/>
              </a:ext>
            </a:extLst>
          </p:cNvPr>
          <p:cNvSpPr txBox="1"/>
          <p:nvPr/>
        </p:nvSpPr>
        <p:spPr>
          <a:xfrm>
            <a:off x="4544474" y="4713968"/>
            <a:ext cx="31030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">
                <a:solidFill>
                  <a:srgbClr val="A5A5A5"/>
                </a:solidFill>
                <a:latin typeface="+mj-lt"/>
              </a:rPr>
              <a:t>12 meses</a:t>
            </a:r>
            <a:endParaRPr lang="es-ES">
              <a:solidFill>
                <a:srgbClr val="A5A5A5"/>
              </a:solidFill>
              <a:latin typeface="+mj-lt"/>
              <a:cs typeface="Calibri Light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0CC874A-90A9-F549-B04A-712F630F9E5A}"/>
              </a:ext>
            </a:extLst>
          </p:cNvPr>
          <p:cNvSpPr txBox="1"/>
          <p:nvPr/>
        </p:nvSpPr>
        <p:spPr>
          <a:xfrm>
            <a:off x="7800492" y="4713968"/>
            <a:ext cx="31164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>
                <a:solidFill>
                  <a:srgbClr val="A5A5A5"/>
                </a:solidFill>
                <a:latin typeface="+mj-lt"/>
              </a:rPr>
              <a:t>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9A372-BE82-F246-9247-600A78FB9795}"/>
              </a:ext>
            </a:extLst>
          </p:cNvPr>
          <p:cNvSpPr txBox="1"/>
          <p:nvPr/>
        </p:nvSpPr>
        <p:spPr>
          <a:xfrm>
            <a:off x="1281779" y="4717795"/>
            <a:ext cx="31030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>
                <a:solidFill>
                  <a:srgbClr val="A5A5A5"/>
                </a:solidFill>
                <a:latin typeface="+mj-lt"/>
              </a:rPr>
              <a:t>6 </a:t>
            </a:r>
            <a:r>
              <a:rPr lang="en-GB" err="1">
                <a:solidFill>
                  <a:srgbClr val="A5A5A5"/>
                </a:solidFill>
                <a:latin typeface="+mj-lt"/>
              </a:rPr>
              <a:t>meses</a:t>
            </a:r>
            <a:endParaRPr lang="en-GB">
              <a:solidFill>
                <a:srgbClr val="A5A5A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17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8F996B-31D6-4EB6-824C-35FBD13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29B6F6"/>
                </a:solidFill>
                <a:cs typeface="Calibri" panose="020F0502020204030204" pitchFamily="34" charset="0"/>
              </a:rPr>
              <a:t>Competencia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3B4E544-7EFA-9C40-BD7F-DA12B0484D82}"/>
              </a:ext>
            </a:extLst>
          </p:cNvPr>
          <p:cNvSpPr txBox="1"/>
          <p:nvPr/>
        </p:nvSpPr>
        <p:spPr>
          <a:xfrm>
            <a:off x="816291" y="1475595"/>
            <a:ext cx="10537509" cy="9233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b="0">
                <a:latin typeface="+mj-lt"/>
              </a:rPr>
              <a:t>No tenemos competencia directa como tal pero sí existen diferentes </a:t>
            </a:r>
            <a:r>
              <a:rPr lang="es-ES" b="0" err="1">
                <a:latin typeface="+mj-lt"/>
              </a:rPr>
              <a:t>players</a:t>
            </a:r>
            <a:r>
              <a:rPr lang="es-ES" b="0">
                <a:latin typeface="+mj-lt"/>
              </a:rPr>
              <a:t> en el mercado que copan todo el sector dado que no hay alternativa para los que se quieran iniciar en los mercados financieros.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9F0879-B2E9-4256-854A-7202A501B79A}"/>
              </a:ext>
            </a:extLst>
          </p:cNvPr>
          <p:cNvGrpSpPr/>
          <p:nvPr/>
        </p:nvGrpSpPr>
        <p:grpSpPr>
          <a:xfrm>
            <a:off x="847256" y="2298700"/>
            <a:ext cx="9846147" cy="3961034"/>
            <a:chOff x="208849" y="2116979"/>
            <a:chExt cx="11771199" cy="4735472"/>
          </a:xfrm>
        </p:grpSpPr>
        <p:sp>
          <p:nvSpPr>
            <p:cNvPr id="54" name="Oval 1">
              <a:extLst>
                <a:ext uri="{FF2B5EF4-FFF2-40B4-BE49-F238E27FC236}">
                  <a16:creationId xmlns:a16="http://schemas.microsoft.com/office/drawing/2014/main" id="{DBE38DA8-C571-EE4F-9604-B336991FDB5B}"/>
                </a:ext>
              </a:extLst>
            </p:cNvPr>
            <p:cNvSpPr/>
            <p:nvPr/>
          </p:nvSpPr>
          <p:spPr>
            <a:xfrm>
              <a:off x="1491455" y="4241000"/>
              <a:ext cx="2513863" cy="2513863"/>
            </a:xfrm>
            <a:prstGeom prst="ellipse">
              <a:avLst/>
            </a:prstGeom>
            <a:noFill/>
            <a:ln w="28575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BC2249-A941-4541-9A2F-45068A12059F}"/>
                </a:ext>
              </a:extLst>
            </p:cNvPr>
            <p:cNvSpPr/>
            <p:nvPr/>
          </p:nvSpPr>
          <p:spPr>
            <a:xfrm>
              <a:off x="8939727" y="2384204"/>
              <a:ext cx="1116855" cy="11168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rgbClr val="29B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cxnSp>
          <p:nvCxnSpPr>
            <p:cNvPr id="46" name="Straight Connector 4">
              <a:extLst>
                <a:ext uri="{FF2B5EF4-FFF2-40B4-BE49-F238E27FC236}">
                  <a16:creationId xmlns:a16="http://schemas.microsoft.com/office/drawing/2014/main" id="{C8BC4CAE-71A5-1948-B16A-5E8CF1C90E59}"/>
                </a:ext>
              </a:extLst>
            </p:cNvPr>
            <p:cNvCxnSpPr>
              <a:cxnSpLocks/>
            </p:cNvCxnSpPr>
            <p:nvPr/>
          </p:nvCxnSpPr>
          <p:spPr>
            <a:xfrm>
              <a:off x="1624878" y="4505721"/>
              <a:ext cx="9072562" cy="0"/>
            </a:xfrm>
            <a:prstGeom prst="line">
              <a:avLst/>
            </a:prstGeom>
            <a:ln w="38100" cmpd="sng">
              <a:solidFill>
                <a:srgbClr val="29B6F6"/>
              </a:solidFill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19A9037A-85D6-5740-A74D-E51AC07027A2}"/>
                </a:ext>
              </a:extLst>
            </p:cNvPr>
            <p:cNvCxnSpPr/>
            <p:nvPr/>
          </p:nvCxnSpPr>
          <p:spPr>
            <a:xfrm>
              <a:off x="5763490" y="2428721"/>
              <a:ext cx="0" cy="4086225"/>
            </a:xfrm>
            <a:prstGeom prst="straightConnector1">
              <a:avLst/>
            </a:prstGeom>
            <a:ln w="38100" cmpd="sng">
              <a:solidFill>
                <a:srgbClr val="29B6F6"/>
              </a:solidFill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256B7F09-630B-7C4C-BC21-B5F266766DA4}"/>
                </a:ext>
              </a:extLst>
            </p:cNvPr>
            <p:cNvSpPr txBox="1"/>
            <p:nvPr/>
          </p:nvSpPr>
          <p:spPr>
            <a:xfrm>
              <a:off x="208849" y="4241000"/>
              <a:ext cx="1611617" cy="5519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1200" b="1">
                  <a:solidFill>
                    <a:srgbClr val="29B6F6"/>
                  </a:solidFill>
                  <a:latin typeface="+mj-lt"/>
                  <a:ea typeface="+mn-lt"/>
                  <a:cs typeface="+mn-lt"/>
                </a:rPr>
                <a:t>Mucho conflicto </a:t>
              </a:r>
            </a:p>
            <a:p>
              <a:pPr algn="ctr"/>
              <a:r>
                <a:rPr lang="es-ES" sz="1200" b="1">
                  <a:solidFill>
                    <a:srgbClr val="29B6F6"/>
                  </a:solidFill>
                  <a:latin typeface="+mj-lt"/>
                  <a:ea typeface="+mn-lt"/>
                  <a:cs typeface="+mn-lt"/>
                </a:rPr>
                <a:t>de interés</a:t>
              </a:r>
              <a:endParaRPr lang="es-ES" sz="1200" b="1">
                <a:solidFill>
                  <a:srgbClr val="29B6F6"/>
                </a:solidFill>
                <a:latin typeface="+mj-lt"/>
                <a:cs typeface="Calibri"/>
              </a:endParaRPr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D1FF71F2-70CF-AF4B-8174-15A202E1BE2A}"/>
                </a:ext>
              </a:extLst>
            </p:cNvPr>
            <p:cNvSpPr txBox="1"/>
            <p:nvPr/>
          </p:nvSpPr>
          <p:spPr>
            <a:xfrm>
              <a:off x="10549329" y="4273729"/>
              <a:ext cx="1430719" cy="5519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1200" b="1">
                  <a:solidFill>
                    <a:srgbClr val="29B6F6"/>
                  </a:solidFill>
                  <a:latin typeface="+mj-lt"/>
                  <a:ea typeface="+mn-lt"/>
                  <a:cs typeface="+mn-lt"/>
                </a:rPr>
                <a:t>No conflicto </a:t>
              </a:r>
            </a:p>
            <a:p>
              <a:pPr algn="ctr"/>
              <a:r>
                <a:rPr lang="es-ES" sz="1200" b="1">
                  <a:solidFill>
                    <a:srgbClr val="29B6F6"/>
                  </a:solidFill>
                  <a:latin typeface="+mj-lt"/>
                  <a:ea typeface="+mn-lt"/>
                  <a:cs typeface="+mn-lt"/>
                </a:rPr>
                <a:t>de interés</a:t>
              </a:r>
              <a:endParaRPr lang="es-ES" sz="1200" b="1">
                <a:solidFill>
                  <a:srgbClr val="29B6F6"/>
                </a:solidFill>
                <a:latin typeface="+mj-lt"/>
                <a:cs typeface="Calibri"/>
              </a:endParaRPr>
            </a:p>
          </p:txBody>
        </p:sp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2B732AC2-0C67-774A-BC05-8E4AC58BF2C7}"/>
                </a:ext>
              </a:extLst>
            </p:cNvPr>
            <p:cNvSpPr txBox="1"/>
            <p:nvPr/>
          </p:nvSpPr>
          <p:spPr>
            <a:xfrm>
              <a:off x="5205062" y="2116979"/>
              <a:ext cx="1116855" cy="3311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1200" b="1">
                  <a:solidFill>
                    <a:srgbClr val="29B6F6"/>
                  </a:solidFill>
                  <a:latin typeface="+mj-lt"/>
                  <a:ea typeface="+mn-lt"/>
                  <a:cs typeface="+mn-lt"/>
                </a:rPr>
                <a:t>Verificación</a:t>
              </a:r>
              <a:endParaRPr lang="es-ES" sz="1200" b="1">
                <a:solidFill>
                  <a:srgbClr val="29B6F6"/>
                </a:solidFill>
                <a:latin typeface="+mj-lt"/>
                <a:cs typeface="Calibri"/>
              </a:endParaRPr>
            </a:p>
          </p:txBody>
        </p:sp>
        <p:sp>
          <p:nvSpPr>
            <p:cNvPr id="51" name="TextBox 12">
              <a:extLst>
                <a:ext uri="{FF2B5EF4-FFF2-40B4-BE49-F238E27FC236}">
                  <a16:creationId xmlns:a16="http://schemas.microsoft.com/office/drawing/2014/main" id="{4471C6F1-7A18-FF41-AF61-58D163E448C4}"/>
                </a:ext>
              </a:extLst>
            </p:cNvPr>
            <p:cNvSpPr txBox="1"/>
            <p:nvPr/>
          </p:nvSpPr>
          <p:spPr>
            <a:xfrm>
              <a:off x="4889652" y="6521295"/>
              <a:ext cx="1725768" cy="3311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1200" b="1">
                  <a:solidFill>
                    <a:srgbClr val="29B6F6"/>
                  </a:solidFill>
                  <a:latin typeface="+mj-lt"/>
                  <a:ea typeface="+mn-lt"/>
                  <a:cs typeface="+mn-lt"/>
                </a:rPr>
                <a:t>No hay validación</a:t>
              </a:r>
              <a:endParaRPr lang="es-ES" sz="1200" b="1">
                <a:solidFill>
                  <a:srgbClr val="29B6F6"/>
                </a:solidFill>
                <a:latin typeface="+mj-lt"/>
                <a:cs typeface="Calibri"/>
              </a:endParaRPr>
            </a:p>
          </p:txBody>
        </p:sp>
        <p:pic>
          <p:nvPicPr>
            <p:cNvPr id="6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BF42BB6-ADBA-4745-8F68-347843931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394" y="2847486"/>
              <a:ext cx="929216" cy="204470"/>
            </a:xfrm>
            <a:prstGeom prst="rect">
              <a:avLst/>
            </a:prstGeom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04C7377-1851-F548-ADDD-FC642572FB83}"/>
                </a:ext>
              </a:extLst>
            </p:cNvPr>
            <p:cNvSpPr/>
            <p:nvPr/>
          </p:nvSpPr>
          <p:spPr>
            <a:xfrm>
              <a:off x="2009936" y="4774588"/>
              <a:ext cx="479347" cy="479347"/>
            </a:xfrm>
            <a:prstGeom prst="ellipse">
              <a:avLst/>
            </a:pr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2B6678BE-0FA7-294A-A0DD-0D299F72A76C}"/>
                </a:ext>
              </a:extLst>
            </p:cNvPr>
            <p:cNvSpPr txBox="1"/>
            <p:nvPr/>
          </p:nvSpPr>
          <p:spPr>
            <a:xfrm>
              <a:off x="2163389" y="4874317"/>
              <a:ext cx="2140677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Charles Schwab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21B1973-75AA-C744-8431-822EDF8E8F94}"/>
                </a:ext>
              </a:extLst>
            </p:cNvPr>
            <p:cNvSpPr/>
            <p:nvPr/>
          </p:nvSpPr>
          <p:spPr>
            <a:xfrm>
              <a:off x="1589737" y="5067315"/>
              <a:ext cx="479347" cy="479347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FF87C4B-5FE2-974A-8818-7AF1FADA76B6}"/>
                </a:ext>
              </a:extLst>
            </p:cNvPr>
            <p:cNvSpPr txBox="1"/>
            <p:nvPr/>
          </p:nvSpPr>
          <p:spPr>
            <a:xfrm>
              <a:off x="1674667" y="5167044"/>
              <a:ext cx="560985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 err="1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Etoro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784627D-F30A-4448-BA31-E5AF1AFF2418}"/>
                </a:ext>
              </a:extLst>
            </p:cNvPr>
            <p:cNvSpPr/>
            <p:nvPr/>
          </p:nvSpPr>
          <p:spPr>
            <a:xfrm>
              <a:off x="2069084" y="5328347"/>
              <a:ext cx="479347" cy="479347"/>
            </a:xfrm>
            <a:prstGeom prst="ellipse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5C693B99-9BA3-E748-AE65-11BB69BB8C64}"/>
                </a:ext>
              </a:extLst>
            </p:cNvPr>
            <p:cNvSpPr txBox="1"/>
            <p:nvPr/>
          </p:nvSpPr>
          <p:spPr>
            <a:xfrm>
              <a:off x="2154014" y="5428076"/>
              <a:ext cx="706570" cy="3035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Fidelity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21334A0-FD49-524B-B37A-279A6E7023F7}"/>
                </a:ext>
              </a:extLst>
            </p:cNvPr>
            <p:cNvSpPr/>
            <p:nvPr/>
          </p:nvSpPr>
          <p:spPr>
            <a:xfrm>
              <a:off x="2424536" y="4504561"/>
              <a:ext cx="479347" cy="4793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E4D4C7A-F65D-0346-8BAE-A4D13C7714B7}"/>
                </a:ext>
              </a:extLst>
            </p:cNvPr>
            <p:cNvSpPr txBox="1"/>
            <p:nvPr/>
          </p:nvSpPr>
          <p:spPr>
            <a:xfrm>
              <a:off x="2509467" y="4604290"/>
              <a:ext cx="841713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Coinbase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04ABE8E-3A76-2847-8CDC-074AB11DFA0E}"/>
                </a:ext>
              </a:extLst>
            </p:cNvPr>
            <p:cNvSpPr/>
            <p:nvPr/>
          </p:nvSpPr>
          <p:spPr>
            <a:xfrm>
              <a:off x="2614943" y="5100374"/>
              <a:ext cx="479347" cy="47934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D821B2DF-2F39-834E-BAB2-BC60A56BEC90}"/>
                </a:ext>
              </a:extLst>
            </p:cNvPr>
            <p:cNvSpPr txBox="1"/>
            <p:nvPr/>
          </p:nvSpPr>
          <p:spPr>
            <a:xfrm>
              <a:off x="2699872" y="5200103"/>
              <a:ext cx="924524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 err="1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Tastyworks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1ACE8F1-E485-114C-ADD9-4B4F3882ED54}"/>
                </a:ext>
              </a:extLst>
            </p:cNvPr>
            <p:cNvSpPr/>
            <p:nvPr/>
          </p:nvSpPr>
          <p:spPr>
            <a:xfrm>
              <a:off x="2593784" y="5641345"/>
              <a:ext cx="479347" cy="479347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28562890-61E2-434E-9CE2-DC8C0363991F}"/>
                </a:ext>
              </a:extLst>
            </p:cNvPr>
            <p:cNvSpPr txBox="1"/>
            <p:nvPr/>
          </p:nvSpPr>
          <p:spPr>
            <a:xfrm>
              <a:off x="2678713" y="5741074"/>
              <a:ext cx="1139147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TD Ameritrade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E35A307C-6759-6443-9298-C3174AE3D04D}"/>
                </a:ext>
              </a:extLst>
            </p:cNvPr>
            <p:cNvSpPr/>
            <p:nvPr/>
          </p:nvSpPr>
          <p:spPr>
            <a:xfrm>
              <a:off x="1644075" y="5742161"/>
              <a:ext cx="479347" cy="479347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B022743F-44DE-A441-8D94-AFCE7072BD16}"/>
                </a:ext>
              </a:extLst>
            </p:cNvPr>
            <p:cNvSpPr txBox="1"/>
            <p:nvPr/>
          </p:nvSpPr>
          <p:spPr>
            <a:xfrm>
              <a:off x="1729005" y="5841889"/>
              <a:ext cx="924524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Robinhood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3F8FA8F-5719-3049-A9A9-0EFC1EF14E04}"/>
                </a:ext>
              </a:extLst>
            </p:cNvPr>
            <p:cNvSpPr/>
            <p:nvPr/>
          </p:nvSpPr>
          <p:spPr>
            <a:xfrm>
              <a:off x="2313392" y="6079697"/>
              <a:ext cx="479347" cy="479347"/>
            </a:xfrm>
            <a:prstGeom prst="ellipse">
              <a:avLst/>
            </a:prstGeom>
            <a:solidFill>
              <a:srgbClr val="0020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EDAD560A-74F8-DA4F-A88B-C4F1F49F0C92}"/>
                </a:ext>
              </a:extLst>
            </p:cNvPr>
            <p:cNvSpPr txBox="1"/>
            <p:nvPr/>
          </p:nvSpPr>
          <p:spPr>
            <a:xfrm>
              <a:off x="2398322" y="6179426"/>
              <a:ext cx="924524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Vanguard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21B2EEB-0041-4549-9037-379AFE5136E3}"/>
                </a:ext>
              </a:extLst>
            </p:cNvPr>
            <p:cNvSpPr/>
            <p:nvPr/>
          </p:nvSpPr>
          <p:spPr>
            <a:xfrm>
              <a:off x="3181319" y="4598412"/>
              <a:ext cx="479347" cy="479347"/>
            </a:xfrm>
            <a:prstGeom prst="ellipse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D43E5BAE-C79C-2646-8CF9-E148C3E645CD}"/>
                </a:ext>
              </a:extLst>
            </p:cNvPr>
            <p:cNvSpPr txBox="1"/>
            <p:nvPr/>
          </p:nvSpPr>
          <p:spPr>
            <a:xfrm>
              <a:off x="3266249" y="4698140"/>
              <a:ext cx="924524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 err="1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Etrade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D7920032-C0C6-E343-8D20-7DECC1BAB37A}"/>
                </a:ext>
              </a:extLst>
            </p:cNvPr>
            <p:cNvSpPr/>
            <p:nvPr/>
          </p:nvSpPr>
          <p:spPr>
            <a:xfrm>
              <a:off x="3259017" y="5371318"/>
              <a:ext cx="479347" cy="47934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3719F45D-81C2-564B-B567-0EF9BD23F5AA}"/>
                </a:ext>
              </a:extLst>
            </p:cNvPr>
            <p:cNvSpPr txBox="1"/>
            <p:nvPr/>
          </p:nvSpPr>
          <p:spPr>
            <a:xfrm>
              <a:off x="3202430" y="5471047"/>
              <a:ext cx="924524" cy="478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GB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Trading 212</a:t>
              </a:r>
              <a:endParaRPr lang="en-GB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5074EEB-048F-2243-81E1-F37469C45859}"/>
                </a:ext>
              </a:extLst>
            </p:cNvPr>
            <p:cNvSpPr/>
            <p:nvPr/>
          </p:nvSpPr>
          <p:spPr>
            <a:xfrm>
              <a:off x="6098080" y="3723806"/>
              <a:ext cx="479347" cy="47934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66" name="TextBox 12">
              <a:extLst>
                <a:ext uri="{FF2B5EF4-FFF2-40B4-BE49-F238E27FC236}">
                  <a16:creationId xmlns:a16="http://schemas.microsoft.com/office/drawing/2014/main" id="{1F9AE8AC-8CE1-B545-8EC2-0246BE2C4DC2}"/>
                </a:ext>
              </a:extLst>
            </p:cNvPr>
            <p:cNvSpPr txBox="1"/>
            <p:nvPr/>
          </p:nvSpPr>
          <p:spPr>
            <a:xfrm>
              <a:off x="6291862" y="3723806"/>
              <a:ext cx="1674057" cy="4783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ES_tradnl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Traders independientes</a:t>
              </a:r>
              <a:endParaRPr lang="es-ES_tradnl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2C220356-79E1-F947-8724-C6F92A630C91}"/>
                </a:ext>
              </a:extLst>
            </p:cNvPr>
            <p:cNvSpPr/>
            <p:nvPr/>
          </p:nvSpPr>
          <p:spPr>
            <a:xfrm>
              <a:off x="6817479" y="4438572"/>
              <a:ext cx="479347" cy="479347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E802D372-7C7A-B842-A217-7F35990D6E22}"/>
                </a:ext>
              </a:extLst>
            </p:cNvPr>
            <p:cNvSpPr txBox="1"/>
            <p:nvPr/>
          </p:nvSpPr>
          <p:spPr>
            <a:xfrm>
              <a:off x="7006873" y="4540465"/>
              <a:ext cx="1674057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ES_tradnl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Escuelas de negocio</a:t>
              </a:r>
              <a:endParaRPr lang="es-ES_tradnl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348D54E-27FC-4048-AFC6-1AEBB0DC4E54}"/>
                </a:ext>
              </a:extLst>
            </p:cNvPr>
            <p:cNvSpPr/>
            <p:nvPr/>
          </p:nvSpPr>
          <p:spPr>
            <a:xfrm>
              <a:off x="6154957" y="5248285"/>
              <a:ext cx="479347" cy="479347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73" name="TextBox 12">
              <a:extLst>
                <a:ext uri="{FF2B5EF4-FFF2-40B4-BE49-F238E27FC236}">
                  <a16:creationId xmlns:a16="http://schemas.microsoft.com/office/drawing/2014/main" id="{38FB0C2A-3C8A-044B-AE2A-8F761FAE26D3}"/>
                </a:ext>
              </a:extLst>
            </p:cNvPr>
            <p:cNvSpPr txBox="1"/>
            <p:nvPr/>
          </p:nvSpPr>
          <p:spPr>
            <a:xfrm>
              <a:off x="6344351" y="5350178"/>
              <a:ext cx="1859779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ES_tradnl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Plataformas de formación</a:t>
              </a:r>
              <a:endParaRPr lang="es-ES_tradnl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822452CC-53BF-504F-958D-C861CCB37F6D}"/>
                </a:ext>
              </a:extLst>
            </p:cNvPr>
            <p:cNvSpPr/>
            <p:nvPr/>
          </p:nvSpPr>
          <p:spPr>
            <a:xfrm>
              <a:off x="8417029" y="4614767"/>
              <a:ext cx="479347" cy="479347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endParaRPr lang="es-ES" sz="1400" b="1">
                <a:solidFill>
                  <a:schemeClr val="accent2"/>
                </a:solidFill>
                <a:cs typeface="Calibri"/>
              </a:endParaRPr>
            </a:p>
          </p:txBody>
        </p:sp>
        <p:sp>
          <p:nvSpPr>
            <p:cNvPr id="75" name="TextBox 12">
              <a:extLst>
                <a:ext uri="{FF2B5EF4-FFF2-40B4-BE49-F238E27FC236}">
                  <a16:creationId xmlns:a16="http://schemas.microsoft.com/office/drawing/2014/main" id="{728BD2B9-CA8E-EC47-BE8A-40FDDCFE8867}"/>
                </a:ext>
              </a:extLst>
            </p:cNvPr>
            <p:cNvSpPr txBox="1"/>
            <p:nvPr/>
          </p:nvSpPr>
          <p:spPr>
            <a:xfrm>
              <a:off x="8587154" y="4694699"/>
              <a:ext cx="1859779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ES_tradnl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Webs especializadas</a:t>
              </a:r>
              <a:endParaRPr lang="es-ES_tradnl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16EEC3C4-E27B-1847-904C-64490330A470}"/>
                </a:ext>
              </a:extLst>
            </p:cNvPr>
            <p:cNvSpPr txBox="1"/>
            <p:nvPr/>
          </p:nvSpPr>
          <p:spPr>
            <a:xfrm>
              <a:off x="3947394" y="5364346"/>
              <a:ext cx="1859779" cy="2943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ES_tradnl" sz="1000">
                  <a:solidFill>
                    <a:schemeClr val="bg1">
                      <a:lumMod val="50000"/>
                    </a:schemeClr>
                  </a:solidFill>
                  <a:ea typeface="+mn-lt"/>
                  <a:cs typeface="+mn-lt"/>
                </a:rPr>
                <a:t>Brókers</a:t>
              </a:r>
              <a:endParaRPr lang="es-ES_tradnl" sz="1000">
                <a:solidFill>
                  <a:schemeClr val="bg1">
                    <a:lumMod val="50000"/>
                  </a:schemeClr>
                </a:solidFill>
                <a:cs typeface="Calibri"/>
              </a:endParaRPr>
            </a:p>
          </p:txBody>
        </p:sp>
      </p:grpSp>
      <p:pic>
        <p:nvPicPr>
          <p:cNvPr id="56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2D6C04-A7C3-47CB-8D3E-A0300BA3A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8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8115D-AC33-477F-B4C2-C2B16943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73EBE7B-5914-457F-AC44-7494C1D0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29B6F6"/>
                </a:solidFill>
                <a:cs typeface="Calibri" panose="020F0502020204030204" pitchFamily="34" charset="0"/>
              </a:rPr>
              <a:t>Founders</a:t>
            </a:r>
            <a:endParaRPr lang="es-ES" b="1">
              <a:solidFill>
                <a:srgbClr val="29B6F6"/>
              </a:solidFill>
              <a:cs typeface="Calibri" panose="020F0502020204030204" pitchFamily="34" charset="0"/>
            </a:endParaRPr>
          </a:p>
        </p:txBody>
      </p:sp>
      <p:sp>
        <p:nvSpPr>
          <p:cNvPr id="4" name="Rectángulo: esquinas redondeadas 21">
            <a:extLst>
              <a:ext uri="{FF2B5EF4-FFF2-40B4-BE49-F238E27FC236}">
                <a16:creationId xmlns:a16="http://schemas.microsoft.com/office/drawing/2014/main" id="{200C6F8E-DB1F-4D85-B895-B5DB3FC942A6}"/>
              </a:ext>
            </a:extLst>
          </p:cNvPr>
          <p:cNvSpPr/>
          <p:nvPr/>
        </p:nvSpPr>
        <p:spPr>
          <a:xfrm>
            <a:off x="790952" y="1448687"/>
            <a:ext cx="2138112" cy="2111869"/>
          </a:xfrm>
          <a:prstGeom prst="roundRect">
            <a:avLst>
              <a:gd name="adj" fmla="val 5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ángulo: esquinas redondeadas 21">
            <a:extLst>
              <a:ext uri="{FF2B5EF4-FFF2-40B4-BE49-F238E27FC236}">
                <a16:creationId xmlns:a16="http://schemas.microsoft.com/office/drawing/2014/main" id="{1B9B481F-0D7B-4A67-992C-FCE9964BDCF4}"/>
              </a:ext>
            </a:extLst>
          </p:cNvPr>
          <p:cNvSpPr/>
          <p:nvPr/>
        </p:nvSpPr>
        <p:spPr>
          <a:xfrm>
            <a:off x="4673258" y="1448685"/>
            <a:ext cx="2138112" cy="2111869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Rectángulo: esquinas redondeadas 21">
            <a:extLst>
              <a:ext uri="{FF2B5EF4-FFF2-40B4-BE49-F238E27FC236}">
                <a16:creationId xmlns:a16="http://schemas.microsoft.com/office/drawing/2014/main" id="{0BB8CD82-A1C1-48A2-8D9D-BB5C0A4B6AD8}"/>
              </a:ext>
            </a:extLst>
          </p:cNvPr>
          <p:cNvSpPr/>
          <p:nvPr/>
        </p:nvSpPr>
        <p:spPr>
          <a:xfrm>
            <a:off x="8555565" y="1448686"/>
            <a:ext cx="2138112" cy="2111869"/>
          </a:xfrm>
          <a:prstGeom prst="roundRect">
            <a:avLst>
              <a:gd name="adj" fmla="val 500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cs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6BEABB-5825-4B63-93BB-F9DA2DD20ACF}"/>
              </a:ext>
            </a:extLst>
          </p:cNvPr>
          <p:cNvSpPr txBox="1"/>
          <p:nvPr/>
        </p:nvSpPr>
        <p:spPr>
          <a:xfrm>
            <a:off x="164315" y="4071954"/>
            <a:ext cx="355631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solidFill>
                  <a:schemeClr val="bg1">
                    <a:lumMod val="50000"/>
                  </a:schemeClr>
                </a:solidFill>
                <a:latin typeface="+mj-lt"/>
              </a:rPr>
              <a:t>Nacido en 1978, hijo de un físico teórico y una asistente social, con estudios empezados entre Paris y Barcelona de Matemáticas, Informática, Arte (Pintura) y Música.</a:t>
            </a:r>
            <a:endParaRPr lang="es-ES" sz="1400">
              <a:solidFill>
                <a:schemeClr val="bg1">
                  <a:lumMod val="50000"/>
                </a:schemeClr>
              </a:solidFill>
              <a:latin typeface="+mj-lt"/>
              <a:cs typeface="Calibri Light"/>
            </a:endParaRPr>
          </a:p>
          <a:p>
            <a:pPr algn="ctr"/>
            <a:endParaRPr lang="es-ES" sz="1400">
              <a:solidFill>
                <a:schemeClr val="bg1">
                  <a:lumMod val="50000"/>
                </a:schemeClr>
              </a:solidFill>
              <a:latin typeface="+mj-lt"/>
              <a:cs typeface="Calibri"/>
            </a:endParaRPr>
          </a:p>
          <a:p>
            <a:pPr algn="ctr"/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cs typeface="Calibri"/>
              </a:rPr>
              <a:t>Emprendedor en serie: </a:t>
            </a:r>
            <a:r>
              <a:rPr lang="es-ES" sz="1400" b="1" err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</a:rPr>
              <a:t>Emotique</a:t>
            </a:r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</a:rPr>
              <a:t>, </a:t>
            </a:r>
            <a:r>
              <a:rPr lang="es-ES" sz="1400" b="1" err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</a:rPr>
              <a:t>Mediaflow</a:t>
            </a:r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</a:rPr>
              <a:t> Software, </a:t>
            </a:r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  <a:hlinkClick r:id="rId6"/>
              </a:rPr>
              <a:t>nexcommunity</a:t>
            </a:r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</a:rPr>
              <a:t>, </a:t>
            </a:r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  <a:hlinkClick r:id="rId7"/>
              </a:rPr>
              <a:t>NexCode</a:t>
            </a:r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</a:rPr>
              <a:t> y</a:t>
            </a:r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cs typeface="Calibri"/>
              </a:rPr>
              <a:t> </a:t>
            </a:r>
            <a:r>
              <a:rPr lang="es-ES" sz="1400" b="1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  <a:hlinkClick r:id="rId8"/>
              </a:rPr>
              <a:t>Shine</a:t>
            </a:r>
            <a:endParaRPr lang="es-ES" b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87AAB4-16B6-479E-9320-2B95A3A98C5C}"/>
              </a:ext>
            </a:extLst>
          </p:cNvPr>
          <p:cNvSpPr txBox="1"/>
          <p:nvPr/>
        </p:nvSpPr>
        <p:spPr>
          <a:xfrm>
            <a:off x="8030010" y="4093409"/>
            <a:ext cx="318922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ES" dirty="0"/>
              <a:t>Nacido en 1987 en un pequeño pueblo del Rif en Marruecos, y emigrado a Figueres (la ciudad de Dalí). Políglota. </a:t>
            </a:r>
            <a:endParaRPr lang="es-ES" dirty="0">
              <a:cs typeface="Calibri Light"/>
            </a:endParaRPr>
          </a:p>
          <a:p>
            <a:endParaRPr lang="es-ES">
              <a:cs typeface="Calibri Light"/>
            </a:endParaRPr>
          </a:p>
          <a:p>
            <a:r>
              <a:rPr lang="es-ES" b="1" dirty="0"/>
              <a:t>+ 7 años de experiencia en </a:t>
            </a:r>
            <a:r>
              <a:rPr lang="es-ES" b="1" dirty="0" err="1"/>
              <a:t>Product</a:t>
            </a:r>
            <a:r>
              <a:rPr lang="es-ES" b="1" dirty="0"/>
              <a:t> y Project Management en diferentes sectores. Máster MKT IEBS</a:t>
            </a:r>
            <a:endParaRPr lang="es-ES" b="1" dirty="0">
              <a:cs typeface="Calibri Ligh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DBC746-D70D-1A4E-970F-65497FF002EE}"/>
              </a:ext>
            </a:extLst>
          </p:cNvPr>
          <p:cNvSpPr/>
          <p:nvPr/>
        </p:nvSpPr>
        <p:spPr>
          <a:xfrm>
            <a:off x="4473861" y="3673966"/>
            <a:ext cx="2536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>
                <a:solidFill>
                  <a:srgbClr val="29B6F6"/>
                </a:solidFill>
                <a:latin typeface="+mj-lt"/>
              </a:rPr>
              <a:t>Pau </a:t>
            </a:r>
            <a:r>
              <a:rPr lang="es-ES" sz="2400" b="1" err="1">
                <a:solidFill>
                  <a:srgbClr val="29B6F6"/>
                </a:solidFill>
                <a:latin typeface="+mj-lt"/>
              </a:rPr>
              <a:t>Vivancos</a:t>
            </a:r>
            <a:r>
              <a:rPr lang="es-ES" sz="2400" b="1">
                <a:solidFill>
                  <a:srgbClr val="29B6F6"/>
                </a:solidFill>
                <a:latin typeface="+mj-lt"/>
              </a:rPr>
              <a:t> - 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47194C-86E2-9F41-A300-2F9BDE20D31C}"/>
              </a:ext>
            </a:extLst>
          </p:cNvPr>
          <p:cNvSpPr/>
          <p:nvPr/>
        </p:nvSpPr>
        <p:spPr>
          <a:xfrm>
            <a:off x="847394" y="3631744"/>
            <a:ext cx="202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>
                <a:solidFill>
                  <a:srgbClr val="29B6F6"/>
                </a:solidFill>
                <a:latin typeface="+mj-lt"/>
              </a:rPr>
              <a:t>Juan </a:t>
            </a:r>
            <a:r>
              <a:rPr lang="es-ES" sz="2400" b="1" err="1">
                <a:solidFill>
                  <a:srgbClr val="29B6F6"/>
                </a:solidFill>
                <a:latin typeface="+mj-lt"/>
              </a:rPr>
              <a:t>Coll</a:t>
            </a:r>
            <a:r>
              <a:rPr lang="es-ES" sz="2400" b="1">
                <a:solidFill>
                  <a:srgbClr val="29B6F6"/>
                </a:solidFill>
                <a:latin typeface="+mj-lt"/>
              </a:rPr>
              <a:t> - CEO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0135B15-CAD1-A94D-B4C3-9EE48B99668E}"/>
              </a:ext>
            </a:extLst>
          </p:cNvPr>
          <p:cNvSpPr/>
          <p:nvPr/>
        </p:nvSpPr>
        <p:spPr>
          <a:xfrm>
            <a:off x="8132871" y="3673966"/>
            <a:ext cx="2983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>
                <a:solidFill>
                  <a:srgbClr val="29B6F6"/>
                </a:solidFill>
                <a:latin typeface="+mj-lt"/>
              </a:rPr>
              <a:t>Ahmed </a:t>
            </a:r>
            <a:r>
              <a:rPr lang="es-ES" sz="2400" b="1" err="1">
                <a:solidFill>
                  <a:srgbClr val="29B6F6"/>
                </a:solidFill>
                <a:latin typeface="+mj-lt"/>
              </a:rPr>
              <a:t>Sabbabi</a:t>
            </a:r>
            <a:r>
              <a:rPr lang="es-ES" sz="2400" b="1">
                <a:solidFill>
                  <a:srgbClr val="29B6F6"/>
                </a:solidFill>
                <a:latin typeface="+mj-lt"/>
              </a:rPr>
              <a:t> - CMO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9EC7AE-9FA9-6E49-B981-880D8216DA2D}"/>
              </a:ext>
            </a:extLst>
          </p:cNvPr>
          <p:cNvSpPr txBox="1"/>
          <p:nvPr/>
        </p:nvSpPr>
        <p:spPr>
          <a:xfrm>
            <a:off x="3947470" y="4083077"/>
            <a:ext cx="380104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ES" err="1"/>
              <a:t>Creative</a:t>
            </a:r>
            <a:r>
              <a:rPr lang="es-ES"/>
              <a:t> </a:t>
            </a:r>
            <a:r>
              <a:rPr lang="es-ES" err="1"/>
              <a:t>Technologist</a:t>
            </a:r>
            <a:r>
              <a:rPr lang="es-ES"/>
              <a:t>.</a:t>
            </a:r>
            <a:endParaRPr lang="es-ES">
              <a:cs typeface="Calibri Light"/>
            </a:endParaRPr>
          </a:p>
          <a:p>
            <a:r>
              <a:rPr lang="es-ES"/>
              <a:t>Se inició en la informática en la  </a:t>
            </a:r>
            <a:r>
              <a:rPr lang="es-ES" err="1"/>
              <a:t>demoscene</a:t>
            </a:r>
            <a:r>
              <a:rPr lang="es-ES"/>
              <a:t>, con el auge de los microprocesadores de 16 bits. </a:t>
            </a:r>
            <a:endParaRPr lang="es-ES">
              <a:cs typeface="Calibri Light"/>
            </a:endParaRPr>
          </a:p>
          <a:p>
            <a:endParaRPr lang="es-ES"/>
          </a:p>
          <a:p>
            <a:r>
              <a:rPr lang="es-ES" b="1"/>
              <a:t>Co-</a:t>
            </a:r>
            <a:r>
              <a:rPr lang="es-ES" b="1" err="1"/>
              <a:t>Founder</a:t>
            </a:r>
            <a:r>
              <a:rPr lang="es-ES" b="1"/>
              <a:t>: </a:t>
            </a:r>
            <a:r>
              <a:rPr lang="es-ES" b="1">
                <a:hlinkClick r:id="rId7"/>
              </a:rPr>
              <a:t>NexCode</a:t>
            </a:r>
            <a:endParaRPr lang="es-ES" b="1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D0392894-0EE3-4333-A286-0B9931D8FFAA}"/>
              </a:ext>
            </a:extLst>
          </p:cNvPr>
          <p:cNvSpPr txBox="1"/>
          <p:nvPr/>
        </p:nvSpPr>
        <p:spPr>
          <a:xfrm>
            <a:off x="1374649" y="622658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r>
              <a:rPr lang="en-GB">
                <a:hlinkClick r:id="rId9"/>
              </a:rPr>
              <a:t>LinkedIn</a:t>
            </a:r>
            <a:endParaRPr lang="es-ES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8FCEDC0B-5568-4227-880E-0728A4AFD839}"/>
              </a:ext>
            </a:extLst>
          </p:cNvPr>
          <p:cNvSpPr txBox="1"/>
          <p:nvPr/>
        </p:nvSpPr>
        <p:spPr>
          <a:xfrm>
            <a:off x="5256956" y="6279888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r>
              <a:rPr lang="en-GB">
                <a:hlinkClick r:id="rId10"/>
              </a:rPr>
              <a:t>LinkedIn</a:t>
            </a:r>
            <a:endParaRPr lang="es-ES"/>
          </a:p>
        </p:txBody>
      </p:sp>
      <p:sp>
        <p:nvSpPr>
          <p:cNvPr id="6" name="CuadroTexto 5">
            <a:hlinkClick r:id="rId11"/>
            <a:extLst>
              <a:ext uri="{FF2B5EF4-FFF2-40B4-BE49-F238E27FC236}">
                <a16:creationId xmlns:a16="http://schemas.microsoft.com/office/drawing/2014/main" id="{AA89A98E-72CD-2747-B754-C1F01E039E95}"/>
              </a:ext>
            </a:extLst>
          </p:cNvPr>
          <p:cNvSpPr txBox="1"/>
          <p:nvPr/>
        </p:nvSpPr>
        <p:spPr>
          <a:xfrm>
            <a:off x="9139263" y="6278719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hlinkClick r:id="rId11"/>
              </a:rPr>
              <a:t>LinkedIn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51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8115D-AC33-477F-B4C2-C2B16943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FFCF17-1580-B848-A8D5-4C178EBE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43" y="2914990"/>
            <a:ext cx="4711753" cy="1028019"/>
          </a:xfrm>
          <a:prstGeom prst="rect">
            <a:avLst/>
          </a:prstGeom>
        </p:spPr>
      </p:pic>
      <p:sp>
        <p:nvSpPr>
          <p:cNvPr id="13" name="CuadroTexto 6641">
            <a:extLst>
              <a:ext uri="{FF2B5EF4-FFF2-40B4-BE49-F238E27FC236}">
                <a16:creationId xmlns:a16="http://schemas.microsoft.com/office/drawing/2014/main" id="{3381DC19-CFEE-444D-951A-5C4D5B62EDCD}"/>
              </a:ext>
            </a:extLst>
          </p:cNvPr>
          <p:cNvSpPr txBox="1"/>
          <p:nvPr/>
        </p:nvSpPr>
        <p:spPr>
          <a:xfrm>
            <a:off x="3523643" y="4270943"/>
            <a:ext cx="47117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Únete a la nueva era de la democratización de las finanzas.</a:t>
            </a:r>
            <a:endParaRPr lang="es-ES" b="1">
              <a:solidFill>
                <a:srgbClr val="595959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1A1D05-E6B9-4E40-BBBF-0D59ADE4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B6F6"/>
                </a:solidFill>
              </a:rPr>
              <a:t>Gracias</a:t>
            </a:r>
            <a:endParaRPr lang="es-ES"/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36B71D37-5BF1-4D04-9735-B8427EE3F433}"/>
              </a:ext>
            </a:extLst>
          </p:cNvPr>
          <p:cNvSpPr txBox="1"/>
          <p:nvPr/>
        </p:nvSpPr>
        <p:spPr>
          <a:xfrm>
            <a:off x="3889565" y="5740757"/>
            <a:ext cx="44128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b="1">
                <a:solidFill>
                  <a:srgbClr val="595959"/>
                </a:solidFill>
                <a:latin typeface="Calibri Light"/>
                <a:cs typeface="Calibri Light"/>
              </a:rPr>
              <a:t>Juan </a:t>
            </a:r>
            <a:r>
              <a:rPr lang="es-ES" b="1" err="1">
                <a:solidFill>
                  <a:srgbClr val="595959"/>
                </a:solidFill>
                <a:latin typeface="Calibri Light"/>
                <a:cs typeface="Calibri Light"/>
              </a:rPr>
              <a:t>Coll</a:t>
            </a:r>
            <a:r>
              <a:rPr lang="es-ES" b="1">
                <a:solidFill>
                  <a:srgbClr val="595959"/>
                </a:solidFill>
                <a:latin typeface="Calibri Light"/>
                <a:cs typeface="Calibri Light"/>
              </a:rPr>
              <a:t>: </a:t>
            </a:r>
            <a:r>
              <a:rPr lang="es-ES" b="1">
                <a:solidFill>
                  <a:srgbClr val="595959"/>
                </a:solidFill>
                <a:latin typeface="Calibri Light"/>
                <a:cs typeface="Calibr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juan.coll@nex-group.io</a:t>
            </a:r>
            <a:endParaRPr lang="es-ES" b="1">
              <a:solidFill>
                <a:srgbClr val="595959"/>
              </a:solidFill>
              <a:latin typeface="Calibri Light"/>
              <a:cs typeface="Calibri Light"/>
            </a:endParaRPr>
          </a:p>
          <a:p>
            <a:pPr algn="ctr"/>
            <a:r>
              <a:rPr lang="es-ES" b="1">
                <a:solidFill>
                  <a:srgbClr val="595959"/>
                </a:solidFill>
                <a:latin typeface="Calibri Light"/>
                <a:cs typeface="Calibri Light"/>
              </a:rPr>
              <a:t>Ahmed </a:t>
            </a:r>
            <a:r>
              <a:rPr lang="es-ES" b="1" err="1">
                <a:solidFill>
                  <a:srgbClr val="595959"/>
                </a:solidFill>
                <a:latin typeface="Calibri Light"/>
                <a:cs typeface="Calibri Light"/>
              </a:rPr>
              <a:t>Sabbabi</a:t>
            </a:r>
            <a:r>
              <a:rPr lang="es-ES" b="1">
                <a:solidFill>
                  <a:srgbClr val="595959"/>
                </a:solidFill>
                <a:latin typeface="Calibri Light"/>
                <a:cs typeface="Calibri Light"/>
              </a:rPr>
              <a:t>: </a:t>
            </a:r>
            <a:r>
              <a:rPr lang="es-ES" b="1">
                <a:solidFill>
                  <a:srgbClr val="595959"/>
                </a:solidFill>
                <a:latin typeface="Calibri Light"/>
                <a:cs typeface="Calibri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ahmedsabbabi@gmail.com</a:t>
            </a:r>
          </a:p>
        </p:txBody>
      </p:sp>
    </p:spTree>
    <p:extLst>
      <p:ext uri="{BB962C8B-B14F-4D97-AF65-F5344CB8AC3E}">
        <p14:creationId xmlns:p14="http://schemas.microsoft.com/office/powerpoint/2010/main" val="13977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452B05-E916-43DA-9678-BD7ED7D5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2000" b="1">
                <a:solidFill>
                  <a:srgbClr val="29B6F6"/>
                </a:solidFill>
                <a:latin typeface="+mj-lt"/>
              </a:rPr>
              <a:t>¿A qué se enfrentan hoy los que quieren participar en los mercados financieros?  </a:t>
            </a:r>
            <a:endParaRPr lang="es-ES" sz="2000" b="1">
              <a:solidFill>
                <a:srgbClr val="29B6F6"/>
              </a:solidFill>
              <a:latin typeface="+mj-l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s-ES" sz="1600">
                <a:solidFill>
                  <a:srgbClr val="29B6F6"/>
                </a:solidFill>
                <a:latin typeface="+mj-lt"/>
              </a:rPr>
              <a:t>Decenas de miles de cursos 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 plataformas de formación generales.</a:t>
            </a:r>
            <a:endParaRPr lang="es-ES" sz="16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 panose="020F0302020204030204"/>
            </a:endParaRPr>
          </a:p>
          <a:p>
            <a:r>
              <a:rPr lang="es-ES" sz="1600">
                <a:solidFill>
                  <a:srgbClr val="29B6F6"/>
                </a:solidFill>
                <a:latin typeface="+mj-lt"/>
              </a:rPr>
              <a:t>Miles de </a:t>
            </a:r>
            <a:r>
              <a:rPr lang="es-ES" sz="1600" err="1">
                <a:solidFill>
                  <a:srgbClr val="29B6F6"/>
                </a:solidFill>
                <a:latin typeface="+mj-lt"/>
              </a:rPr>
              <a:t>traders</a:t>
            </a:r>
            <a:r>
              <a:rPr lang="es-ES" sz="1600">
                <a:solidFill>
                  <a:srgbClr val="29B6F6"/>
                </a:solidFill>
                <a:latin typeface="+mj-lt"/>
              </a:rPr>
              <a:t> 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independientes que venden sus métodos añadiendo la atención online.</a:t>
            </a:r>
            <a:endParaRPr lang="es-ES" sz="16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r>
              <a:rPr lang="es-ES" sz="1600">
                <a:solidFill>
                  <a:srgbClr val="29B6F6"/>
                </a:solidFill>
                <a:latin typeface="+mj-lt"/>
              </a:rPr>
              <a:t>Decenas de academias 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online (en las cuales los profesores a veces son los mismos </a:t>
            </a:r>
            <a:r>
              <a:rPr lang="es-E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traders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), donde se intenta dar reputación al sector.</a:t>
            </a:r>
            <a:endParaRPr lang="es-ES" sz="16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r>
              <a:rPr lang="es-ES" sz="1600">
                <a:solidFill>
                  <a:srgbClr val="29B6F6"/>
                </a:solidFill>
                <a:latin typeface="+mj-lt"/>
              </a:rPr>
              <a:t>Miles de </a:t>
            </a:r>
            <a:r>
              <a:rPr lang="es-ES" sz="1600" err="1">
                <a:solidFill>
                  <a:srgbClr val="29B6F6"/>
                </a:solidFill>
                <a:latin typeface="+mj-lt"/>
              </a:rPr>
              <a:t>brókers</a:t>
            </a:r>
            <a:r>
              <a:rPr lang="es-ES" sz="1600">
                <a:solidFill>
                  <a:srgbClr val="29B6F6"/>
                </a:solidFill>
                <a:latin typeface="+mj-lt"/>
              </a:rPr>
              <a:t> 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y plataformas de inversión.</a:t>
            </a:r>
          </a:p>
          <a:p>
            <a:pPr marL="0" indent="0">
              <a:buNone/>
            </a:pPr>
            <a:endParaRPr lang="es-ES" sz="16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"/>
            </a:endParaRPr>
          </a:p>
          <a:p>
            <a:pPr marL="0" indent="0">
              <a:buNone/>
            </a:pPr>
            <a:r>
              <a:rPr lang="es-ES" sz="1800" b="1">
                <a:solidFill>
                  <a:srgbClr val="29B6F6"/>
                </a:solidFill>
                <a:latin typeface="+mj-lt"/>
              </a:rPr>
              <a:t>Pero,</a:t>
            </a:r>
            <a:endParaRPr lang="es-ES" sz="1800" b="1">
              <a:solidFill>
                <a:srgbClr val="29B6F6"/>
              </a:solidFill>
              <a:latin typeface="+mj-lt"/>
              <a:cs typeface="Calibri Light"/>
            </a:endParaRPr>
          </a:p>
          <a:p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Uno </a:t>
            </a:r>
            <a:r>
              <a:rPr lang="es-ES" sz="1600">
                <a:solidFill>
                  <a:srgbClr val="29B6F6"/>
                </a:solidFill>
                <a:latin typeface="+mj-lt"/>
              </a:rPr>
              <a:t>se pierde 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entre tanto volumen y no sabe por dónde empezar.</a:t>
            </a:r>
          </a:p>
          <a:p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Nunca sabe si lo que se le </a:t>
            </a:r>
            <a:r>
              <a:rPr lang="es-ES" sz="1600">
                <a:solidFill>
                  <a:srgbClr val="29B6F6"/>
                </a:solidFill>
                <a:latin typeface="+mj-lt"/>
                <a:cs typeface="Calibri Light"/>
              </a:rPr>
              <a:t>promete</a:t>
            </a:r>
            <a:r>
              <a:rPr lang="es-ES" sz="1600">
                <a:solidFill>
                  <a:srgbClr val="29B6F6"/>
                </a:solidFill>
                <a:latin typeface="+mj-lt"/>
              </a:rPr>
              <a:t> es verdad o no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, considerando que es </a:t>
            </a:r>
            <a:r>
              <a:rPr lang="es-ES" sz="1600">
                <a:solidFill>
                  <a:srgbClr val="29B6F6"/>
                </a:solidFill>
                <a:latin typeface="+mj-lt"/>
              </a:rPr>
              <a:t>un mundo lleno de estafas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.</a:t>
            </a:r>
          </a:p>
          <a:p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Tiene que </a:t>
            </a:r>
            <a:r>
              <a:rPr lang="es-ES" sz="1600">
                <a:solidFill>
                  <a:srgbClr val="29B6F6"/>
                </a:solidFill>
                <a:latin typeface="+mj-lt"/>
              </a:rPr>
              <a:t>contrastar constantemente la información </a:t>
            </a:r>
            <a:r>
              <a:rPr lang="es-ES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en foros y pidiendo opiniones.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0DEAAE-F79E-4929-98BE-02984E78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>
                <a:solidFill>
                  <a:srgbClr val="29B6F6"/>
                </a:solidFill>
              </a:rPr>
              <a:t>Problema</a:t>
            </a:r>
            <a:endParaRPr lang="es-ES"/>
          </a:p>
        </p:txBody>
      </p:sp>
      <p:pic>
        <p:nvPicPr>
          <p:cNvPr id="6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3A6C3B-4FDE-4996-B3D1-497A15B2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9A613E-21F7-4B84-8BD6-4701DFC3734C}"/>
              </a:ext>
            </a:extLst>
          </p:cNvPr>
          <p:cNvSpPr/>
          <p:nvPr/>
        </p:nvSpPr>
        <p:spPr>
          <a:xfrm>
            <a:off x="2932551" y="6131666"/>
            <a:ext cx="6326898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" sz="2400" b="1">
                <a:solidFill>
                  <a:srgbClr val="29B6F6"/>
                </a:solidFill>
              </a:rPr>
              <a:t>Nos encontramos ante un sector poco maduro.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5443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BECD95-8E49-4D9E-AB6A-9089C9A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>
                <a:solidFill>
                  <a:srgbClr val="29B6F6"/>
                </a:solidFill>
              </a:rPr>
              <a:t>Oportunidad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FBB502-B11C-418C-A18E-461632A7AC8B}"/>
              </a:ext>
            </a:extLst>
          </p:cNvPr>
          <p:cNvSpPr txBox="1">
            <a:spLocks/>
          </p:cNvSpPr>
          <p:nvPr/>
        </p:nvSpPr>
        <p:spPr>
          <a:xfrm>
            <a:off x="1923958" y="3529012"/>
            <a:ext cx="9125089" cy="396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>
              <a:solidFill>
                <a:srgbClr val="4BF9CD"/>
              </a:solidFill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4756F3-49D5-4F83-85B0-3004C83EC6F9}"/>
              </a:ext>
            </a:extLst>
          </p:cNvPr>
          <p:cNvSpPr txBox="1">
            <a:spLocks/>
          </p:cNvSpPr>
          <p:nvPr/>
        </p:nvSpPr>
        <p:spPr>
          <a:xfrm>
            <a:off x="1981108" y="1622977"/>
            <a:ext cx="9125089" cy="3967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2400">
              <a:solidFill>
                <a:srgbClr val="4BF9CD"/>
              </a:solidFill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608AC9-92E9-46C1-9849-969688914839}"/>
              </a:ext>
            </a:extLst>
          </p:cNvPr>
          <p:cNvSpPr txBox="1">
            <a:spLocks/>
          </p:cNvSpPr>
          <p:nvPr/>
        </p:nvSpPr>
        <p:spPr>
          <a:xfrm>
            <a:off x="838200" y="1765299"/>
            <a:ext cx="10838198" cy="4459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endParaRPr lang="es-ES" sz="2400" b="1">
              <a:solidFill>
                <a:srgbClr val="A5A5A5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rgbClr val="29B6F6"/>
                </a:solidFill>
                <a:ea typeface="+mn-lt"/>
                <a:cs typeface="+mn-lt"/>
              </a:rPr>
              <a:t>Formarse</a:t>
            </a:r>
            <a:r>
              <a:rPr lang="es-ES" sz="2400" b="1" dirty="0">
                <a:solidFill>
                  <a:srgbClr val="A5A5A5"/>
                </a:solidFill>
                <a:ea typeface="+mn-lt"/>
                <a:cs typeface="+mn-lt"/>
              </a:rPr>
              <a:t> para participar en los mercados financieros </a:t>
            </a:r>
            <a:r>
              <a:rPr lang="es-ES" sz="2400" b="1" dirty="0">
                <a:solidFill>
                  <a:srgbClr val="29B6F6"/>
                </a:solidFill>
                <a:ea typeface="+mn-lt"/>
                <a:cs typeface="+mn-lt"/>
              </a:rPr>
              <a:t>es imprescindible.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s-ES" sz="2400" b="1">
              <a:solidFill>
                <a:srgbClr val="A5A5A5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rgbClr val="A5A5A5"/>
                </a:solidFill>
              </a:rPr>
              <a:t>Las constantes </a:t>
            </a:r>
            <a:r>
              <a:rPr lang="es-ES" sz="2400" b="1" dirty="0">
                <a:solidFill>
                  <a:srgbClr val="29B6F6"/>
                </a:solidFill>
                <a:ea typeface="+mn-lt"/>
                <a:cs typeface="+mn-lt"/>
              </a:rPr>
              <a:t>crisis aceleran la demanda </a:t>
            </a:r>
            <a:r>
              <a:rPr lang="es-ES" sz="2400" b="1" dirty="0">
                <a:solidFill>
                  <a:srgbClr val="A5A5A5"/>
                </a:solidFill>
              </a:rPr>
              <a:t>de formación.</a:t>
            </a:r>
            <a:endParaRPr lang="es-ES" sz="2400" b="1" dirty="0">
              <a:solidFill>
                <a:srgbClr val="A5A5A5"/>
              </a:solidFill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s-ES" sz="2400" b="1">
              <a:solidFill>
                <a:srgbClr val="A5A5A5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rgbClr val="A5A5A5"/>
                </a:solidFill>
                <a:ea typeface="+mn-lt"/>
                <a:cs typeface="+mn-lt"/>
              </a:rPr>
              <a:t> </a:t>
            </a:r>
            <a:r>
              <a:rPr lang="es-ES" sz="2400" b="1" dirty="0">
                <a:solidFill>
                  <a:srgbClr val="A5A5A5"/>
                </a:solidFill>
                <a:latin typeface="Calibri"/>
                <a:cs typeface="Calibri"/>
              </a:rPr>
              <a:t>No existe un </a:t>
            </a:r>
            <a:r>
              <a:rPr lang="es-ES" sz="2400" b="1" dirty="0">
                <a:solidFill>
                  <a:srgbClr val="29B6F6"/>
                </a:solidFill>
                <a:latin typeface="Calibri"/>
                <a:cs typeface="Calibri"/>
              </a:rPr>
              <a:t>Marketplace</a:t>
            </a:r>
            <a:r>
              <a:rPr lang="es-ES" sz="2400" b="1" dirty="0">
                <a:solidFill>
                  <a:srgbClr val="A5A5A5"/>
                </a:solidFill>
                <a:latin typeface="Calibri"/>
                <a:cs typeface="Calibri"/>
              </a:rPr>
              <a:t> especializado con </a:t>
            </a:r>
            <a:r>
              <a:rPr lang="es-ES" sz="2400" b="1" dirty="0">
                <a:solidFill>
                  <a:srgbClr val="29B6F6"/>
                </a:solidFill>
                <a:latin typeface="Calibri"/>
                <a:cs typeface="Calibri"/>
              </a:rPr>
              <a:t>un sistema de validación.</a:t>
            </a:r>
            <a:endParaRPr lang="es-ES" sz="1800" b="1" dirty="0">
              <a:solidFill>
                <a:srgbClr val="29B6F6"/>
              </a:solidFill>
              <a:latin typeface="Calibri"/>
              <a:ea typeface="+mn-lt"/>
              <a:cs typeface="Calibri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F82212-D4DE-4369-ADE2-252DCB09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9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7640-F53E-4107-B4AB-55C4E6EB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>
                <a:solidFill>
                  <a:srgbClr val="29B6F6"/>
                </a:solidFill>
              </a:rPr>
              <a:t>Mercado</a:t>
            </a:r>
            <a:endParaRPr lang="es-ES" b="1">
              <a:solidFill>
                <a:srgbClr val="A5A5A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8B07-7F9B-4503-B6B8-066DE0D1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50" y="3048000"/>
            <a:ext cx="9792196" cy="33516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sz="1200" b="1">
                <a:solidFill>
                  <a:srgbClr val="29B6F6"/>
                </a:solidFill>
                <a:latin typeface="+mj-lt"/>
              </a:rPr>
              <a:t>Plataformas de e-</a:t>
            </a:r>
            <a:r>
              <a:rPr lang="es-ES_tradnl" sz="1200" b="1" err="1">
                <a:solidFill>
                  <a:srgbClr val="29B6F6"/>
                </a:solidFill>
                <a:latin typeface="+mj-lt"/>
              </a:rPr>
              <a:t>learning</a:t>
            </a:r>
            <a:endParaRPr lang="es-ES_tradnl" sz="1200" b="1">
              <a:solidFill>
                <a:srgbClr val="29B6F6"/>
              </a:solidFill>
              <a:latin typeface="+mj-lt"/>
            </a:endParaRPr>
          </a:p>
          <a:p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 las principales plataformas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itchFamily="2" charset="2"/>
              </a:rPr>
              <a:t> (</a:t>
            </a:r>
            <a:r>
              <a:rPr lang="es-ES_tradnl" sz="12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itchFamily="2" charset="2"/>
              </a:rPr>
              <a:t>U</a:t>
            </a:r>
            <a:r>
              <a:rPr lang="es-ES_tradnl" sz="12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demy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s-ES_tradnl" sz="12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Coursera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 </a:t>
            </a:r>
            <a:r>
              <a:rPr lang="es-ES_tradnl" sz="12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edX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hay más de 4 millones de estudiantes.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 precio de los cursos va de 49€ a 990€, con un promedio de 250€.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Estimamos una inversión de más de 1.000 millones de euros entre 2017 y 2019.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s-ES_tradnl" sz="1200" b="1" err="1">
                <a:solidFill>
                  <a:srgbClr val="29B6F6"/>
                </a:solidFill>
                <a:latin typeface="+mj-lt"/>
              </a:rPr>
              <a:t>Traders</a:t>
            </a:r>
            <a:r>
              <a:rPr lang="es-ES_tradnl" sz="1200" b="1">
                <a:solidFill>
                  <a:srgbClr val="29B6F6"/>
                </a:solidFill>
                <a:latin typeface="+mj-lt"/>
              </a:rPr>
              <a:t> independientes</a:t>
            </a:r>
            <a:r>
              <a:rPr lang="es-ES_tradnl" sz="1200">
                <a:solidFill>
                  <a:srgbClr val="29B6F6"/>
                </a:solidFill>
                <a:latin typeface="+mj-lt"/>
              </a:rPr>
              <a:t> 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(Algunos datos de España, donde hay más de 200.000)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Los cursos van de 1000€ a 7500€. Facturación de algunos de los </a:t>
            </a:r>
            <a:r>
              <a:rPr lang="es-ES_tradnl" sz="12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traders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 panose="020F0302020204030204"/>
            </a:endParaRPr>
          </a:p>
          <a:p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Josef </a:t>
            </a:r>
            <a:r>
              <a:rPr lang="es-ES_tradnl" sz="12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Ajram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1.200 estudiantes en lo que va de año a 1000€ por curso: 1.200.000€.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Francisca Serrano: más de 2.600.000 € de facturación en su último ejercicio.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Maxi Bonelli: más de 1300 alumnos en 4 años (1250€ por curso, +1.600.000€).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r>
              <a:rPr lang="es-ES_tradnl" sz="1200" b="1">
                <a:solidFill>
                  <a:srgbClr val="29B6F6"/>
                </a:solidFill>
                <a:latin typeface="+mj-lt"/>
              </a:rPr>
              <a:t>Academias Online</a:t>
            </a:r>
            <a:endParaRPr lang="es-ES_tradnl" sz="1200" b="1">
              <a:solidFill>
                <a:srgbClr val="29B6F6"/>
              </a:solidFill>
              <a:latin typeface="+mj-lt"/>
              <a:cs typeface="Calibri Light"/>
            </a:endParaRPr>
          </a:p>
          <a:p>
            <a:r>
              <a:rPr lang="es-ES_tradnl" sz="12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TradingAcademy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511.000 estudiantes desde el año 2000 a más de 25.000€ por curso.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Day Trading </a:t>
            </a:r>
            <a:r>
              <a:rPr lang="es-ES_tradnl" sz="120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Academy</a:t>
            </a:r>
            <a:r>
              <a:rPr lang="es-ES_tradnl"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51.000 cursos desde el 2010 a 3.000€ de precio medio.</a:t>
            </a: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s-ES_tradnl" sz="12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endParaRPr lang="es-ES_tradnl" sz="1200">
              <a:solidFill>
                <a:srgbClr val="29B6F6"/>
              </a:solidFill>
              <a:latin typeface="+mj-lt"/>
            </a:endParaRPr>
          </a:p>
          <a:p>
            <a:endParaRPr lang="es-ES_tradnl" sz="1200">
              <a:solidFill>
                <a:srgbClr val="29B6F6"/>
              </a:solidFill>
              <a:latin typeface="+mj-lt"/>
            </a:endParaRPr>
          </a:p>
        </p:txBody>
      </p: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4458CE-7015-4B57-9D99-3D9EFE19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0B9BA3-FB6E-4D32-A7D5-40ECE6B91370}"/>
              </a:ext>
            </a:extLst>
          </p:cNvPr>
          <p:cNvGrpSpPr/>
          <p:nvPr/>
        </p:nvGrpSpPr>
        <p:grpSpPr>
          <a:xfrm>
            <a:off x="1271779" y="3038498"/>
            <a:ext cx="781003" cy="781003"/>
            <a:chOff x="732029" y="2816225"/>
            <a:chExt cx="1062250" cy="1062250"/>
          </a:xfrm>
        </p:grpSpPr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B49395A9-68BF-4D90-B99D-A76C7AE7B0E0}"/>
                </a:ext>
              </a:extLst>
            </p:cNvPr>
            <p:cNvSpPr/>
            <p:nvPr/>
          </p:nvSpPr>
          <p:spPr>
            <a:xfrm>
              <a:off x="732029" y="2816225"/>
              <a:ext cx="1062250" cy="10622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rgbClr val="29B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solidFill>
                  <a:srgbClr val="FFFFFF"/>
                </a:solidFill>
                <a:cs typeface="Calibri"/>
              </a:endParaRPr>
            </a:p>
          </p:txBody>
        </p:sp>
        <p:pic>
          <p:nvPicPr>
            <p:cNvPr id="7" name="Gráfico 14" descr="Informática en la nube">
              <a:extLst>
                <a:ext uri="{FF2B5EF4-FFF2-40B4-BE49-F238E27FC236}">
                  <a16:creationId xmlns:a16="http://schemas.microsoft.com/office/drawing/2014/main" id="{E01EEE66-A86D-436B-A2C8-2767130D8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313" y="3022509"/>
              <a:ext cx="649682" cy="649682"/>
            </a:xfrm>
            <a:prstGeom prst="rect">
              <a:avLst/>
            </a:prstGeom>
          </p:spPr>
        </p:pic>
      </p:grpSp>
      <p:sp>
        <p:nvSpPr>
          <p:cNvPr id="8" name="Oval 1">
            <a:extLst>
              <a:ext uri="{FF2B5EF4-FFF2-40B4-BE49-F238E27FC236}">
                <a16:creationId xmlns:a16="http://schemas.microsoft.com/office/drawing/2014/main" id="{2F140F24-0E2D-4E5D-9748-C3E16CE473E0}"/>
              </a:ext>
            </a:extLst>
          </p:cNvPr>
          <p:cNvSpPr/>
          <p:nvPr/>
        </p:nvSpPr>
        <p:spPr>
          <a:xfrm>
            <a:off x="1271778" y="5470223"/>
            <a:ext cx="781004" cy="781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29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FFFF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FE92ED-0977-4510-B437-A5D3084650DF}"/>
              </a:ext>
            </a:extLst>
          </p:cNvPr>
          <p:cNvGrpSpPr/>
          <p:nvPr/>
        </p:nvGrpSpPr>
        <p:grpSpPr>
          <a:xfrm>
            <a:off x="1271778" y="4233139"/>
            <a:ext cx="781004" cy="781004"/>
            <a:chOff x="749346" y="5375499"/>
            <a:chExt cx="1062251" cy="1062251"/>
          </a:xfrm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F18FCEDA-83DC-4D4F-A14F-B1D8969CF061}"/>
                </a:ext>
              </a:extLst>
            </p:cNvPr>
            <p:cNvSpPr/>
            <p:nvPr/>
          </p:nvSpPr>
          <p:spPr>
            <a:xfrm>
              <a:off x="749346" y="5375499"/>
              <a:ext cx="1062251" cy="10622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rgbClr val="29B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b="1">
                <a:solidFill>
                  <a:srgbClr val="FFFFFF"/>
                </a:solidFill>
                <a:cs typeface="Calibri"/>
              </a:endParaRPr>
            </a:p>
          </p:txBody>
        </p:sp>
        <p:pic>
          <p:nvPicPr>
            <p:cNvPr id="11" name="Gráfico 21" descr="Programador">
              <a:extLst>
                <a:ext uri="{FF2B5EF4-FFF2-40B4-BE49-F238E27FC236}">
                  <a16:creationId xmlns:a16="http://schemas.microsoft.com/office/drawing/2014/main" id="{81D82EF3-00BB-4A38-97E3-A4548B4F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2948" y="5576293"/>
              <a:ext cx="615047" cy="61504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6B62BD2-F1DD-45F2-8F64-23DFCBC47B02}"/>
              </a:ext>
            </a:extLst>
          </p:cNvPr>
          <p:cNvSpPr/>
          <p:nvPr/>
        </p:nvSpPr>
        <p:spPr>
          <a:xfrm>
            <a:off x="838200" y="1546246"/>
            <a:ext cx="10521657" cy="11387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ES_tradnl" b="1">
                <a:solidFill>
                  <a:srgbClr val="A5A5A5"/>
                </a:solidFill>
              </a:rPr>
              <a:t>Se trata de </a:t>
            </a:r>
            <a:r>
              <a:rPr lang="es-ES_tradnl" b="1">
                <a:solidFill>
                  <a:srgbClr val="29B6F6"/>
                </a:solidFill>
              </a:rPr>
              <a:t>una industria de miles de millones de euros </a:t>
            </a:r>
            <a:r>
              <a:rPr lang="es-ES_tradnl" b="1">
                <a:solidFill>
                  <a:srgbClr val="A5A5A5"/>
                </a:solidFill>
              </a:rPr>
              <a:t>a nivel global.</a:t>
            </a:r>
          </a:p>
          <a:p>
            <a:r>
              <a:rPr lang="es-ES_tradnl" b="1">
                <a:solidFill>
                  <a:srgbClr val="A5A5A5"/>
                </a:solidFill>
              </a:rPr>
              <a:t>Solo </a:t>
            </a:r>
            <a:r>
              <a:rPr lang="es-ES_tradnl" b="1" err="1">
                <a:solidFill>
                  <a:srgbClr val="A5A5A5"/>
                </a:solidFill>
              </a:rPr>
              <a:t>eToro</a:t>
            </a:r>
            <a:r>
              <a:rPr lang="es-ES_tradnl" b="1">
                <a:solidFill>
                  <a:srgbClr val="A5A5A5"/>
                </a:solidFill>
              </a:rPr>
              <a:t> tiene más de 720.000 usuarios en España (6%) de los 13.000.000 que tiene en el mundo.</a:t>
            </a:r>
          </a:p>
          <a:p>
            <a:endParaRPr lang="es-ES_tradnl" sz="1600" b="1">
              <a:solidFill>
                <a:srgbClr val="A5A5A5"/>
              </a:solidFill>
              <a:cs typeface="Calibri Light"/>
            </a:endParaRPr>
          </a:p>
          <a:p>
            <a:r>
              <a:rPr lang="es-ES_tradnl" sz="1600">
                <a:solidFill>
                  <a:srgbClr val="A5A5A5"/>
                </a:solidFill>
                <a:cs typeface="Calibri Light"/>
              </a:rPr>
              <a:t>Algunos datos para ver el potencial del mercado.</a:t>
            </a:r>
          </a:p>
        </p:txBody>
      </p:sp>
      <p:pic>
        <p:nvPicPr>
          <p:cNvPr id="18" name="Graphic 17" descr="Graduation cap">
            <a:extLst>
              <a:ext uri="{FF2B5EF4-FFF2-40B4-BE49-F238E27FC236}">
                <a16:creationId xmlns:a16="http://schemas.microsoft.com/office/drawing/2014/main" id="{7F094756-86CE-4A69-89A8-71FBBE602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2055" y="5599641"/>
            <a:ext cx="528110" cy="5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CEACF4D4-39B3-9845-A70C-C4E245129F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06084"/>
              </p:ext>
            </p:extLst>
          </p:nvPr>
        </p:nvGraphicFramePr>
        <p:xfrm>
          <a:off x="21509" y="1977094"/>
          <a:ext cx="6534722" cy="366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Imagen 13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C8854FED-7D02-4E1A-920A-40E90EB8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28" y="846852"/>
            <a:ext cx="6302907" cy="36667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8F5345-D716-4F39-BBC9-0E493FBCE102}"/>
              </a:ext>
            </a:extLst>
          </p:cNvPr>
          <p:cNvSpPr/>
          <p:nvPr/>
        </p:nvSpPr>
        <p:spPr>
          <a:xfrm>
            <a:off x="7234376" y="1061540"/>
            <a:ext cx="3222045" cy="33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A5A5A5"/>
                </a:solidFill>
                <a:cs typeface="Calibri"/>
              </a:rPr>
              <a:t>Traders independientes</a:t>
            </a:r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007F19-9DDF-4B18-B5C5-2D11754E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29B6F6"/>
                </a:solidFill>
              </a:rPr>
              <a:t>Mercado</a:t>
            </a:r>
            <a:br>
              <a:rPr lang="es-ES" b="1">
                <a:latin typeface="Arial Nova"/>
              </a:rPr>
            </a:br>
            <a:r>
              <a:rPr lang="es-ES" sz="3600" b="1">
                <a:solidFill>
                  <a:schemeClr val="bg1">
                    <a:lumMod val="75000"/>
                  </a:schemeClr>
                </a:solidFill>
              </a:rPr>
              <a:t>Millones de personas</a:t>
            </a:r>
            <a:endParaRPr lang="es-ES" sz="3600" b="1">
              <a:solidFill>
                <a:schemeClr val="bg1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3" name="CuadroTexto 17">
            <a:extLst>
              <a:ext uri="{FF2B5EF4-FFF2-40B4-BE49-F238E27FC236}">
                <a16:creationId xmlns:a16="http://schemas.microsoft.com/office/drawing/2014/main" id="{2A39A398-1BBC-4FCD-B59F-218A754799B2}"/>
              </a:ext>
            </a:extLst>
          </p:cNvPr>
          <p:cNvSpPr txBox="1"/>
          <p:nvPr/>
        </p:nvSpPr>
        <p:spPr>
          <a:xfrm>
            <a:off x="838200" y="6009870"/>
            <a:ext cx="48626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29B6F6"/>
                </a:solidFill>
                <a:latin typeface="+mj-lt"/>
                <a:cs typeface="Arial"/>
              </a:rPr>
              <a:t>+150.000.000 de usuarios </a:t>
            </a:r>
            <a:r>
              <a:rPr lang="es-ES" sz="1400" b="1">
                <a:solidFill>
                  <a:srgbClr val="A5A5A5"/>
                </a:solidFill>
                <a:latin typeface="+mj-lt"/>
                <a:cs typeface="Arial"/>
              </a:rPr>
              <a:t>registrados en las 10 principales plataformas de trading e inversión a nivel mundial.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BCF6C77-E31D-4860-B974-2BFE597C2ECC}"/>
              </a:ext>
            </a:extLst>
          </p:cNvPr>
          <p:cNvGrpSpPr/>
          <p:nvPr/>
        </p:nvGrpSpPr>
        <p:grpSpPr>
          <a:xfrm>
            <a:off x="5768367" y="4449072"/>
            <a:ext cx="6297345" cy="1393025"/>
            <a:chOff x="5770064" y="4317671"/>
            <a:chExt cx="6297345" cy="1393025"/>
          </a:xfrm>
        </p:grpSpPr>
        <p:pic>
          <p:nvPicPr>
            <p:cNvPr id="8" name="Imagen 8" descr="Captura de pantalla de un celular&#10;&#10;Descripción generada con confianza alta">
              <a:extLst>
                <a:ext uri="{FF2B5EF4-FFF2-40B4-BE49-F238E27FC236}">
                  <a16:creationId xmlns:a16="http://schemas.microsoft.com/office/drawing/2014/main" id="{585AD81D-ACC7-4A72-8493-0500DF1BD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0064" y="4317671"/>
              <a:ext cx="6297345" cy="1393025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6699BA4-F09B-429C-8574-B03343A40A80}"/>
                </a:ext>
              </a:extLst>
            </p:cNvPr>
            <p:cNvSpPr/>
            <p:nvPr/>
          </p:nvSpPr>
          <p:spPr>
            <a:xfrm flipH="1" flipV="1">
              <a:off x="11045104" y="4618165"/>
              <a:ext cx="450526" cy="856555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AF69DB-B888-4E44-84F3-340866541506}"/>
              </a:ext>
            </a:extLst>
          </p:cNvPr>
          <p:cNvSpPr txBox="1"/>
          <p:nvPr/>
        </p:nvSpPr>
        <p:spPr>
          <a:xfrm>
            <a:off x="5768367" y="6117591"/>
            <a:ext cx="64236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29B6F6"/>
                </a:solidFill>
                <a:latin typeface="+mj-lt"/>
                <a:cs typeface="Arial"/>
              </a:rPr>
              <a:t>+15.000.000 de </a:t>
            </a:r>
            <a:r>
              <a:rPr lang="es-ES" sz="1400" b="1" err="1">
                <a:solidFill>
                  <a:srgbClr val="29B6F6"/>
                </a:solidFill>
                <a:latin typeface="+mj-lt"/>
                <a:cs typeface="Arial"/>
              </a:rPr>
              <a:t>traders</a:t>
            </a:r>
            <a:r>
              <a:rPr lang="es-ES" sz="1400" b="1">
                <a:solidFill>
                  <a:srgbClr val="29B6F6"/>
                </a:solidFill>
                <a:latin typeface="+mj-lt"/>
                <a:cs typeface="Arial"/>
              </a:rPr>
              <a:t> independientes </a:t>
            </a:r>
            <a:r>
              <a:rPr lang="es-ES" sz="1400" b="1">
                <a:solidFill>
                  <a:srgbClr val="A5A5A5"/>
                </a:solidFill>
                <a:latin typeface="+mj-lt"/>
                <a:cs typeface="Arial"/>
              </a:rPr>
              <a:t>repartidos por el mundo. +56% desde el 2017.</a:t>
            </a:r>
          </a:p>
        </p:txBody>
      </p:sp>
      <p:pic>
        <p:nvPicPr>
          <p:cNvPr id="1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7E570B-8AEF-4F5D-8119-24315C32B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7AE2-F3AB-4280-9CCD-38D0F662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7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2BF54751-9A3D-4192-88DD-A4A01174F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8"/>
          <a:stretch/>
        </p:blipFill>
        <p:spPr>
          <a:xfrm>
            <a:off x="472786" y="1587499"/>
            <a:ext cx="11300114" cy="50304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845F67-FB6B-42B9-B1B4-F1EA9087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>
                <a:solidFill>
                  <a:srgbClr val="29B6F6"/>
                </a:solidFill>
              </a:rPr>
              <a:t>Mercado</a:t>
            </a:r>
            <a:br>
              <a:rPr lang="es-ES" b="1">
                <a:solidFill>
                  <a:srgbClr val="29B6F6"/>
                </a:solidFill>
              </a:rPr>
            </a:br>
            <a:r>
              <a:rPr lang="es-ES" sz="3600" b="1">
                <a:solidFill>
                  <a:srgbClr val="A5A5A5"/>
                </a:solidFill>
              </a:rPr>
              <a:t>¿Quiénes son?</a:t>
            </a:r>
            <a:endParaRPr lang="es-ES" b="1">
              <a:solidFill>
                <a:srgbClr val="A5A5A5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F4BEA4-8E95-4B07-8818-0CD4FD25FEAD}"/>
              </a:ext>
            </a:extLst>
          </p:cNvPr>
          <p:cNvSpPr txBox="1"/>
          <p:nvPr/>
        </p:nvSpPr>
        <p:spPr>
          <a:xfrm rot="16200000">
            <a:off x="10857019" y="3879105"/>
            <a:ext cx="160709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err="1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</a:rPr>
              <a:t>Source</a:t>
            </a:r>
            <a:r>
              <a:rPr lang="es-ES" sz="100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</a:rPr>
              <a:t>: </a:t>
            </a:r>
            <a:r>
              <a:rPr lang="es-ES" sz="100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Broker Notes</a:t>
            </a:r>
            <a:endParaRPr lang="en-GB" sz="100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F4C7F3-769F-48EC-AB5A-CEBB9CA2F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0" y="6595912"/>
            <a:ext cx="929216" cy="2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2828EE-C0EE-4D86-9E37-65CE15535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80" y="6390639"/>
            <a:ext cx="929216" cy="2044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0F865D0-D84C-441D-A6EA-8AAE588C0F15}"/>
              </a:ext>
            </a:extLst>
          </p:cNvPr>
          <p:cNvSpPr txBox="1"/>
          <p:nvPr/>
        </p:nvSpPr>
        <p:spPr>
          <a:xfrm>
            <a:off x="1590942" y="2294761"/>
            <a:ext cx="1023094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29B6F6"/>
                </a:solidFill>
                <a:latin typeface="+mj-lt"/>
              </a:rPr>
              <a:t>Diferentes tipos de </a:t>
            </a:r>
            <a:r>
              <a:rPr lang="es-ES" sz="1600" b="1">
                <a:solidFill>
                  <a:srgbClr val="29B6F6"/>
                </a:solidFill>
                <a:latin typeface="+mj-lt"/>
              </a:rPr>
              <a:t>usuarios.</a:t>
            </a:r>
            <a:r>
              <a:rPr lang="es-ES" b="1">
                <a:solidFill>
                  <a:srgbClr val="29B6F6"/>
                </a:solidFill>
                <a:latin typeface="+mj-lt"/>
              </a:rPr>
              <a:t> </a:t>
            </a:r>
            <a:r>
              <a:rPr lang="es-ES" b="1" err="1">
                <a:solidFill>
                  <a:schemeClr val="bg1">
                    <a:lumMod val="50000"/>
                  </a:schemeClr>
                </a:solidFill>
                <a:latin typeface="+mj-lt"/>
              </a:rPr>
              <a:t>T</a:t>
            </a:r>
            <a:r>
              <a:rPr lang="es-ES" err="1">
                <a:solidFill>
                  <a:schemeClr val="bg1">
                    <a:lumMod val="50000"/>
                  </a:schemeClr>
                </a:solidFill>
                <a:latin typeface="+mj-lt"/>
              </a:rPr>
              <a:t>raders</a:t>
            </a:r>
            <a:r>
              <a:rPr lang="es-ES">
                <a:solidFill>
                  <a:schemeClr val="bg1">
                    <a:lumMod val="50000"/>
                  </a:schemeClr>
                </a:solidFill>
                <a:latin typeface="+mj-lt"/>
              </a:rPr>
              <a:t>, inversores y estudiantes.</a:t>
            </a:r>
          </a:p>
          <a:p>
            <a:endParaRPr lang="es-ES" b="1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es-ES" b="1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s-ES" b="1">
                <a:solidFill>
                  <a:srgbClr val="29B6F6"/>
                </a:solidFill>
                <a:latin typeface="+mj-lt"/>
              </a:rPr>
              <a:t>Tercero de confianza. </a:t>
            </a:r>
            <a:r>
              <a:rPr lang="es-ES">
                <a:solidFill>
                  <a:schemeClr val="bg1">
                    <a:lumMod val="50000"/>
                  </a:schemeClr>
                </a:solidFill>
                <a:latin typeface="+mj-lt"/>
              </a:rPr>
              <a:t>Sistema de validación de los profesionales basado en los resultados de su operativa.</a:t>
            </a:r>
          </a:p>
          <a:p>
            <a:endParaRPr lang="es-ES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es-ES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s-ES" b="1">
                <a:solidFill>
                  <a:srgbClr val="29B6F6"/>
                </a:solidFill>
                <a:latin typeface="+mj-lt"/>
              </a:rPr>
              <a:t>Un Marketplace. </a:t>
            </a: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Acumulamos la oferta formativa para segmentarla según las necesidades de este mercado.</a:t>
            </a:r>
            <a:endParaRPr lang="es-ES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/>
            </a:endParaRPr>
          </a:p>
          <a:p>
            <a:endParaRPr lang="es-ES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es-ES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Gráfico 5" descr="Marca de verificación">
            <a:extLst>
              <a:ext uri="{FF2B5EF4-FFF2-40B4-BE49-F238E27FC236}">
                <a16:creationId xmlns:a16="http://schemas.microsoft.com/office/drawing/2014/main" id="{B8FCA4EC-1462-4B65-8763-CC978D4BF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036" y="3181470"/>
            <a:ext cx="495773" cy="495773"/>
          </a:xfrm>
          <a:prstGeom prst="rect">
            <a:avLst/>
          </a:prstGeom>
        </p:spPr>
      </p:pic>
      <p:sp>
        <p:nvSpPr>
          <p:cNvPr id="29" name="CuadroTexto 6641">
            <a:extLst>
              <a:ext uri="{FF2B5EF4-FFF2-40B4-BE49-F238E27FC236}">
                <a16:creationId xmlns:a16="http://schemas.microsoft.com/office/drawing/2014/main" id="{04732433-192B-4138-B47E-E26692EC7675}"/>
              </a:ext>
            </a:extLst>
          </p:cNvPr>
          <p:cNvSpPr txBox="1"/>
          <p:nvPr/>
        </p:nvSpPr>
        <p:spPr>
          <a:xfrm>
            <a:off x="917420" y="5181548"/>
            <a:ext cx="929799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29B6F6"/>
                </a:solidFill>
                <a:latin typeface="+mj-lt"/>
              </a:rPr>
              <a:t>Objetivos</a:t>
            </a:r>
          </a:p>
          <a:p>
            <a:r>
              <a:rPr lang="es-ES">
                <a:solidFill>
                  <a:srgbClr val="595959"/>
                </a:solidFill>
                <a:latin typeface="+mj-lt"/>
              </a:rPr>
              <a:t>Económico 	</a:t>
            </a:r>
            <a:r>
              <a:rPr lang="es-ES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 Conquistar parte del mercado de la formación.</a:t>
            </a:r>
            <a:endParaRPr lang="es-ES">
              <a:solidFill>
                <a:srgbClr val="595959"/>
              </a:solidFill>
              <a:latin typeface="+mj-lt"/>
            </a:endParaRPr>
          </a:p>
          <a:p>
            <a:r>
              <a:rPr lang="es-ES">
                <a:solidFill>
                  <a:srgbClr val="595959"/>
                </a:solidFill>
                <a:latin typeface="+mj-lt"/>
              </a:rPr>
              <a:t>Mercado 		</a:t>
            </a:r>
            <a:r>
              <a:rPr lang="es-ES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 Convertirnos en un </a:t>
            </a:r>
            <a:r>
              <a:rPr lang="es-ES" err="1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player</a:t>
            </a:r>
            <a:r>
              <a:rPr lang="es-ES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 principal en la maduración del mercado.</a:t>
            </a:r>
            <a:endParaRPr lang="es-ES">
              <a:solidFill>
                <a:srgbClr val="595959"/>
              </a:solidFill>
              <a:latin typeface="+mj-lt"/>
            </a:endParaRPr>
          </a:p>
          <a:p>
            <a:r>
              <a:rPr lang="es-ES">
                <a:solidFill>
                  <a:srgbClr val="595959"/>
                </a:solidFill>
                <a:latin typeface="+mj-lt"/>
              </a:rPr>
              <a:t>Estratégico  	</a:t>
            </a:r>
            <a:r>
              <a:rPr lang="es-ES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 Atraer una masa critica </a:t>
            </a:r>
            <a:r>
              <a:rPr lang="es-ES" err="1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traders</a:t>
            </a:r>
            <a:r>
              <a:rPr lang="es-ES">
                <a:solidFill>
                  <a:srgbClr val="595959"/>
                </a:solidFill>
                <a:latin typeface="+mj-lt"/>
                <a:sym typeface="Wingdings" panose="05000000000000000000" pitchFamily="2" charset="2"/>
              </a:rPr>
              <a:t> rentables.</a:t>
            </a:r>
            <a:endParaRPr lang="es-ES">
              <a:solidFill>
                <a:srgbClr val="595959"/>
              </a:solidFill>
              <a:latin typeface="+mj-lt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E35B41C-C07F-F248-A108-57177942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20" y="368362"/>
            <a:ext cx="10515600" cy="1325563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29B6F6"/>
                </a:solidFill>
              </a:rPr>
              <a:t>Solución</a:t>
            </a:r>
            <a:br>
              <a:rPr lang="es-ES" b="1"/>
            </a:br>
            <a:r>
              <a:rPr lang="es-E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Fase 1: </a:t>
            </a:r>
            <a:r>
              <a:rPr lang="es-ES" sz="3600" b="1">
                <a:solidFill>
                  <a:schemeClr val="bg1">
                    <a:lumMod val="75000"/>
                  </a:schemeClr>
                </a:solidFill>
              </a:rPr>
              <a:t>Una plataforma online donde convergen</a:t>
            </a:r>
            <a:endParaRPr lang="es-ES" sz="3600" b="1">
              <a:solidFill>
                <a:schemeClr val="bg1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32" name="Gráfico 9" descr="Carro de la compra">
            <a:extLst>
              <a:ext uri="{FF2B5EF4-FFF2-40B4-BE49-F238E27FC236}">
                <a16:creationId xmlns:a16="http://schemas.microsoft.com/office/drawing/2014/main" id="{F9709C41-D664-7845-8F0F-8F1364BA0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036" y="3993984"/>
            <a:ext cx="495773" cy="495773"/>
          </a:xfrm>
          <a:prstGeom prst="rect">
            <a:avLst/>
          </a:prstGeom>
        </p:spPr>
      </p:pic>
      <p:pic>
        <p:nvPicPr>
          <p:cNvPr id="33" name="Gráfico 32" descr="Usuario">
            <a:extLst>
              <a:ext uri="{FF2B5EF4-FFF2-40B4-BE49-F238E27FC236}">
                <a16:creationId xmlns:a16="http://schemas.microsoft.com/office/drawing/2014/main" id="{02DAE21D-8F18-6A4F-A56E-1B207A9C9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156" y="2296989"/>
            <a:ext cx="568170" cy="5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2828EE-C0EE-4D86-9E37-65CE15535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80" y="6390639"/>
            <a:ext cx="929216" cy="204470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6ECF50D1-3AD9-1C47-B317-2FB5763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>
                <a:solidFill>
                  <a:srgbClr val="29B6F6"/>
                </a:solidFill>
              </a:rPr>
              <a:t>Producto</a:t>
            </a:r>
            <a:br>
              <a:rPr lang="es-ES" b="1"/>
            </a:br>
            <a:r>
              <a:rPr lang="es-ES" sz="3600" b="1">
                <a:solidFill>
                  <a:schemeClr val="bg1">
                    <a:lumMod val="75000"/>
                  </a:schemeClr>
                </a:solidFill>
                <a:cs typeface="Calibri Light"/>
              </a:rPr>
              <a:t>Tercero de confianza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E2576BC-876B-4144-8727-96FAD8E41534}"/>
              </a:ext>
            </a:extLst>
          </p:cNvPr>
          <p:cNvSpPr txBox="1"/>
          <p:nvPr/>
        </p:nvSpPr>
        <p:spPr>
          <a:xfrm>
            <a:off x="838200" y="1785246"/>
            <a:ext cx="1096191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_tradnl" sz="2400" b="1">
                <a:solidFill>
                  <a:srgbClr val="29B6F6"/>
                </a:solidFill>
                <a:latin typeface="+mj-lt"/>
              </a:rPr>
              <a:t>Sistema de validación </a:t>
            </a:r>
            <a:r>
              <a:rPr lang="es-ES_tradnl"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entre usuarios para generar confianza y reputación dentro del sector, principalmente basado en demostrar que uno es capaz de ganar dinero en los mercados financieros</a:t>
            </a: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</a:p>
          <a:p>
            <a:endParaRPr lang="es-ES_tradnl" sz="200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Puesta a disposición de las cuentas de resultados.</a:t>
            </a:r>
            <a:endParaRPr lang="es-ES_tradnl" sz="2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Curriculum</a:t>
            </a: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e información de los </a:t>
            </a:r>
            <a:r>
              <a:rPr lang="es-ES_tradnl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traders</a:t>
            </a: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endParaRPr lang="es-ES_tradnl" sz="2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6D832-AEF7-40C8-81B4-2A9C04EB80C3}"/>
              </a:ext>
            </a:extLst>
          </p:cNvPr>
          <p:cNvGrpSpPr/>
          <p:nvPr/>
        </p:nvGrpSpPr>
        <p:grpSpPr>
          <a:xfrm>
            <a:off x="3521755" y="4488913"/>
            <a:ext cx="4835748" cy="1901720"/>
            <a:chOff x="2766105" y="4060192"/>
            <a:chExt cx="6121872" cy="24075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7EF92F-D254-47C0-B22B-0939383FCCF4}"/>
                </a:ext>
              </a:extLst>
            </p:cNvPr>
            <p:cNvGrpSpPr/>
            <p:nvPr/>
          </p:nvGrpSpPr>
          <p:grpSpPr>
            <a:xfrm>
              <a:off x="2766105" y="4060192"/>
              <a:ext cx="6040663" cy="2407507"/>
              <a:chOff x="2087336" y="3290016"/>
              <a:chExt cx="6498850" cy="2590115"/>
            </a:xfrm>
          </p:grpSpPr>
          <p:pic>
            <p:nvPicPr>
              <p:cNvPr id="42" name="Picture 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4E89718E-D7F6-A547-8AB7-D0401425D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2656" y="5538721"/>
                <a:ext cx="1551541" cy="34141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8EC2C08-FD72-6843-829E-32CE147727A6}"/>
                  </a:ext>
                </a:extLst>
              </p:cNvPr>
              <p:cNvSpPr txBox="1"/>
              <p:nvPr/>
            </p:nvSpPr>
            <p:spPr>
              <a:xfrm>
                <a:off x="2609536" y="3290016"/>
                <a:ext cx="5960810" cy="3772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s-ES"/>
                </a:defPPr>
                <a:lvl1pPr>
                  <a:defRPr sz="1200" b="1">
                    <a:solidFill>
                      <a:srgbClr val="29B6F6"/>
                    </a:solidFill>
                  </a:defRPr>
                </a:lvl1pPr>
              </a:lstStyle>
              <a:p>
                <a:pPr algn="ctr"/>
                <a:r>
                  <a:rPr lang="es-ES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Información sobre performance, experiencia, pérdidas, ganancias…</a:t>
                </a:r>
              </a:p>
            </p:txBody>
          </p:sp>
          <p:pic>
            <p:nvPicPr>
              <p:cNvPr id="34" name="Gráfico 33" descr="Programador">
                <a:extLst>
                  <a:ext uri="{FF2B5EF4-FFF2-40B4-BE49-F238E27FC236}">
                    <a16:creationId xmlns:a16="http://schemas.microsoft.com/office/drawing/2014/main" id="{2D8EF450-D6E6-0443-ABFB-515EB0E9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84824" y="368399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F6D36B57-2AAB-3744-AB0B-6AA72D5D24AC}"/>
                  </a:ext>
                </a:extLst>
              </p:cNvPr>
              <p:cNvSpPr txBox="1"/>
              <p:nvPr/>
            </p:nvSpPr>
            <p:spPr>
              <a:xfrm>
                <a:off x="2087336" y="4598395"/>
                <a:ext cx="1109375" cy="46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 marL="285750" indent="-285750"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0" indent="0" algn="ctr">
                  <a:buNone/>
                </a:pPr>
                <a:r>
                  <a:rPr lang="es-ES" sz="1600" err="1">
                    <a:solidFill>
                      <a:srgbClr val="595959"/>
                    </a:solidFill>
                    <a:latin typeface="+mj-lt"/>
                  </a:rPr>
                  <a:t>Trader</a:t>
                </a:r>
                <a:endParaRPr lang="es-ES" sz="2000">
                  <a:solidFill>
                    <a:srgbClr val="595959"/>
                  </a:solidFill>
                  <a:latin typeface="+mj-lt"/>
                </a:endParaRPr>
              </a:p>
            </p:txBody>
          </p:sp>
          <p:cxnSp>
            <p:nvCxnSpPr>
              <p:cNvPr id="96" name="Conector recto de flecha 95">
                <a:extLst>
                  <a:ext uri="{FF2B5EF4-FFF2-40B4-BE49-F238E27FC236}">
                    <a16:creationId xmlns:a16="http://schemas.microsoft.com/office/drawing/2014/main" id="{D9BB1E5A-FDCD-4542-BA0A-BF58AD710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8909" y="4598395"/>
                <a:ext cx="1633238" cy="0"/>
              </a:xfrm>
              <a:prstGeom prst="straightConnector1">
                <a:avLst/>
              </a:prstGeom>
              <a:ln w="31750" cap="rnd">
                <a:solidFill>
                  <a:srgbClr val="4BF9CD"/>
                </a:solidFill>
                <a:prstDash val="dashDot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>
                <a:extLst>
                  <a:ext uri="{FF2B5EF4-FFF2-40B4-BE49-F238E27FC236}">
                    <a16:creationId xmlns:a16="http://schemas.microsoft.com/office/drawing/2014/main" id="{9A517644-F772-7048-AEB9-82C2C6FB8B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6713" y="4571705"/>
                <a:ext cx="2001714" cy="26690"/>
              </a:xfrm>
              <a:prstGeom prst="straightConnector1">
                <a:avLst/>
              </a:prstGeom>
              <a:ln w="31750" cap="rnd">
                <a:solidFill>
                  <a:srgbClr val="4BF9CD"/>
                </a:solidFill>
                <a:prstDash val="dashDot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603495A6-DA69-BE46-BE84-404F2874728D}"/>
                  </a:ext>
                </a:extLst>
              </p:cNvPr>
              <p:cNvGrpSpPr/>
              <p:nvPr/>
            </p:nvGrpSpPr>
            <p:grpSpPr>
              <a:xfrm>
                <a:off x="4762658" y="4106419"/>
                <a:ext cx="914400" cy="914400"/>
                <a:chOff x="5329238" y="4857750"/>
                <a:chExt cx="871537" cy="871537"/>
              </a:xfrm>
            </p:grpSpPr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A10BD23D-FC6B-DA49-B886-623AD6DBE426}"/>
                    </a:ext>
                  </a:extLst>
                </p:cNvPr>
                <p:cNvSpPr/>
                <p:nvPr/>
              </p:nvSpPr>
              <p:spPr>
                <a:xfrm>
                  <a:off x="5329238" y="4857750"/>
                  <a:ext cx="871537" cy="871537"/>
                </a:xfrm>
                <a:prstGeom prst="ellipse">
                  <a:avLst/>
                </a:prstGeom>
                <a:solidFill>
                  <a:srgbClr val="4BF9CD"/>
                </a:solidFill>
                <a:ln w="7144" cap="flat">
                  <a:noFill/>
                  <a:prstDash val="solid"/>
                  <a:miter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Gráfico 5" descr="Marca de verificación">
                  <a:extLst>
                    <a:ext uri="{FF2B5EF4-FFF2-40B4-BE49-F238E27FC236}">
                      <a16:creationId xmlns:a16="http://schemas.microsoft.com/office/drawing/2014/main" id="{F204A55D-8F07-6343-BD96-6C356825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9765" y="4948277"/>
                  <a:ext cx="690482" cy="690482"/>
                </a:xfrm>
                <a:prstGeom prst="rect">
                  <a:avLst/>
                </a:prstGeom>
              </p:spPr>
            </p:pic>
          </p:grp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2A8314FA-7EB5-6440-A147-B21CF8F50D15}"/>
                  </a:ext>
                </a:extLst>
              </p:cNvPr>
              <p:cNvSpPr txBox="1"/>
              <p:nvPr/>
            </p:nvSpPr>
            <p:spPr>
              <a:xfrm>
                <a:off x="2586175" y="5168148"/>
                <a:ext cx="5224501" cy="3772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s-ES"/>
                </a:defPPr>
                <a:lvl1pPr>
                  <a:defRPr sz="1200" b="1">
                    <a:solidFill>
                      <a:srgbClr val="29B6F6"/>
                    </a:solidFill>
                  </a:defRPr>
                </a:lvl1pPr>
              </a:lstStyle>
              <a:p>
                <a:pPr algn="ctr"/>
                <a:r>
                  <a:rPr lang="es-ES" b="0">
                    <a:solidFill>
                      <a:schemeClr val="bg1">
                        <a:lumMod val="50000"/>
                      </a:schemeClr>
                    </a:solidFill>
                  </a:rPr>
                  <a:t>Validación </a:t>
                </a:r>
              </a:p>
            </p:txBody>
          </p:sp>
          <p:pic>
            <p:nvPicPr>
              <p:cNvPr id="7" name="Gráfico 6" descr="Usuario">
                <a:extLst>
                  <a:ext uri="{FF2B5EF4-FFF2-40B4-BE49-F238E27FC236}">
                    <a16:creationId xmlns:a16="http://schemas.microsoft.com/office/drawing/2014/main" id="{66784FCE-9DC6-7F4D-AF58-346324246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71786" y="39318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0D6C2DBD-E282-7845-9804-E8FDC44C4EE9}"/>
                </a:ext>
              </a:extLst>
            </p:cNvPr>
            <p:cNvSpPr txBox="1"/>
            <p:nvPr/>
          </p:nvSpPr>
          <p:spPr>
            <a:xfrm>
              <a:off x="7856814" y="5390609"/>
              <a:ext cx="1031163" cy="42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285750" indent="-285750"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buNone/>
              </a:pPr>
              <a:r>
                <a:rPr lang="es-ES" sz="1600" err="1">
                  <a:solidFill>
                    <a:srgbClr val="595959"/>
                  </a:solidFill>
                  <a:latin typeface="+mj-lt"/>
                </a:rPr>
                <a:t>User</a:t>
              </a:r>
              <a:endParaRPr lang="es-ES" sz="2000">
                <a:solidFill>
                  <a:srgbClr val="595959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2828EE-C0EE-4D86-9E37-65CE15535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80" y="6390639"/>
            <a:ext cx="929216" cy="20447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70EF058-C222-B647-996C-DC62CF2ABC62}"/>
              </a:ext>
            </a:extLst>
          </p:cNvPr>
          <p:cNvSpPr txBox="1"/>
          <p:nvPr/>
        </p:nvSpPr>
        <p:spPr>
          <a:xfrm>
            <a:off x="790860" y="2231465"/>
            <a:ext cx="10953466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_tradnl" sz="2400" b="1">
                <a:solidFill>
                  <a:srgbClr val="29B6F6"/>
                </a:solidFill>
                <a:latin typeface="+mj-lt"/>
              </a:rPr>
              <a:t>Un Marketplace </a:t>
            </a:r>
            <a:r>
              <a:rPr lang="es-ES_tradnl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 cursos y contenido de terceros.</a:t>
            </a:r>
            <a:endParaRPr lang="es-ES_tradnl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_tradnl" sz="2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/>
            </a:endParaRPr>
          </a:p>
          <a:p>
            <a:pPr lvl="1"/>
            <a:endParaRPr lang="es-ES_tradnl" sz="2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 especial énfasis en los contenidos de profesionales validados (tercero de confianza).</a:t>
            </a:r>
            <a:endParaRPr lang="es-ES_tradnl" sz="2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 un modelo de segmentación especializado a las necesidades del sector.</a:t>
            </a:r>
            <a:endParaRPr lang="es-ES_tradnl" sz="2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/>
            </a:endParaRPr>
          </a:p>
          <a:p>
            <a:endParaRPr lang="es-ES_tradnl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s-ES_tradnl" sz="2000" b="1">
                <a:solidFill>
                  <a:srgbClr val="29B6F6"/>
                </a:solidFill>
                <a:latin typeface="+mj-lt"/>
              </a:rPr>
              <a:t>Ayudamos</a:t>
            </a: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a los usuarios </a:t>
            </a:r>
            <a:r>
              <a:rPr lang="es-ES_tradnl" sz="2000" b="1">
                <a:solidFill>
                  <a:srgbClr val="29B6F6"/>
                </a:solidFill>
                <a:latin typeface="+mj-lt"/>
              </a:rPr>
              <a:t>a formarse </a:t>
            </a: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en los mercados financieros.</a:t>
            </a:r>
            <a:endParaRPr lang="es-ES_tradnl" sz="2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/>
            </a:endParaRPr>
          </a:p>
          <a:p>
            <a:r>
              <a:rPr lang="es-ES_tradnl" sz="2000" b="1">
                <a:solidFill>
                  <a:srgbClr val="29B6F6"/>
                </a:solidFill>
                <a:latin typeface="+mj-lt"/>
              </a:rPr>
              <a:t>Ofrecemos</a:t>
            </a:r>
            <a:r>
              <a:rPr lang="es-ES_tradnl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los profesionales </a:t>
            </a:r>
            <a:r>
              <a:rPr lang="es-ES_tradnl" sz="2000" b="1">
                <a:solidFill>
                  <a:srgbClr val="29B6F6"/>
                </a:solidFill>
                <a:latin typeface="+mj-lt"/>
                <a:cs typeface="Calibri Light"/>
              </a:rPr>
              <a:t>todas las ventajas </a:t>
            </a:r>
            <a:r>
              <a:rPr lang="es-ES_tradnl"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 pertenecer de estar en un Marketplace especializado.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_tradnl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Acceso al gran público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_tradnl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Canal de ventas adicional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_tradnl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Mayor credibilidad y reputación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_tradnl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Posicionamiento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_tradnl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…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ECF50D1-3AD9-1C47-B317-2FB5763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>
                <a:solidFill>
                  <a:srgbClr val="29B6F6"/>
                </a:solidFill>
              </a:rPr>
              <a:t>Producto</a:t>
            </a:r>
            <a:br>
              <a:rPr lang="es-ES" b="1"/>
            </a:br>
            <a:r>
              <a:rPr lang="es-ES" sz="3600" b="1">
                <a:solidFill>
                  <a:schemeClr val="bg1">
                    <a:lumMod val="75000"/>
                  </a:schemeClr>
                </a:solidFill>
                <a:cs typeface="Calibri Light"/>
              </a:rPr>
              <a:t>Marketplace</a:t>
            </a:r>
          </a:p>
        </p:txBody>
      </p:sp>
    </p:spTree>
    <p:extLst>
      <p:ext uri="{BB962C8B-B14F-4D97-AF65-F5344CB8AC3E}">
        <p14:creationId xmlns:p14="http://schemas.microsoft.com/office/powerpoint/2010/main" val="308998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4B0EBD9A80E9642A4F567A6F71F5809" ma:contentTypeVersion="9" ma:contentTypeDescription="Crear nuevo documento." ma:contentTypeScope="" ma:versionID="e3e6b7c205651a02214a8b68771b2911">
  <xsd:schema xmlns:xsd="http://www.w3.org/2001/XMLSchema" xmlns:xs="http://www.w3.org/2001/XMLSchema" xmlns:p="http://schemas.microsoft.com/office/2006/metadata/properties" xmlns:ns2="a1acaa30-a79f-46e5-92b1-e62b3c22920a" targetNamespace="http://schemas.microsoft.com/office/2006/metadata/properties" ma:root="true" ma:fieldsID="202709ec97d575391b4fbabd55ae64d7" ns2:_="">
    <xsd:import namespace="a1acaa30-a79f-46e5-92b1-e62b3c2292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caa30-a79f-46e5-92b1-e62b3c229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B97E9E-2632-484B-A57F-10989DA5D65E}">
  <ds:schemaRefs>
    <ds:schemaRef ds:uri="a1acaa30-a79f-46e5-92b1-e62b3c2292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6BEDCC-3921-45BE-BF45-536A06EFD6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2285C5-8B0E-465F-A3E6-7DC7AD415F5A}">
  <ds:schemaRefs>
    <ds:schemaRef ds:uri="a1acaa30-a79f-46e5-92b1-e62b3c2292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18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Presentación de PowerPoint</vt:lpstr>
      <vt:lpstr>Problema</vt:lpstr>
      <vt:lpstr>Oportunidad</vt:lpstr>
      <vt:lpstr>Mercado</vt:lpstr>
      <vt:lpstr>Mercado Millones de personas</vt:lpstr>
      <vt:lpstr>Mercado ¿Quiénes son?</vt:lpstr>
      <vt:lpstr>Solución Fase 1: Una plataforma online donde convergen</vt:lpstr>
      <vt:lpstr>Producto Tercero de confianza</vt:lpstr>
      <vt:lpstr>Producto Marketplace</vt:lpstr>
      <vt:lpstr>Producto FASE 2: Plataforma de inversión</vt:lpstr>
      <vt:lpstr>Revenue streams Funcionalidades y estructura de precios</vt:lpstr>
      <vt:lpstr>Modelo de negocio </vt:lpstr>
      <vt:lpstr>Go To Market Plan</vt:lpstr>
      <vt:lpstr>Financials</vt:lpstr>
      <vt:lpstr>Roadmap</vt:lpstr>
      <vt:lpstr>Competencia</vt:lpstr>
      <vt:lpstr>Founders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revision>16</cp:revision>
  <dcterms:created xsi:type="dcterms:W3CDTF">2020-04-08T05:11:28Z</dcterms:created>
  <dcterms:modified xsi:type="dcterms:W3CDTF">2020-06-01T10:47:54Z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0x01010094B0EBD9A80E9642A4F567A6F71F5809</vt:lpwstr>
  </property>
</Properties>
</file>