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8" r:id="rId1"/>
  </p:sldMasterIdLst>
  <p:sldIdLst>
    <p:sldId id="256" r:id="rId2"/>
    <p:sldId id="257" r:id="rId3"/>
    <p:sldId id="262" r:id="rId4"/>
    <p:sldId id="258" r:id="rId5"/>
    <p:sldId id="260" r:id="rId6"/>
    <p:sldId id="263" r:id="rId7"/>
    <p:sldId id="264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3" d="100"/>
          <a:sy n="93" d="100"/>
        </p:scale>
        <p:origin x="40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B42E9-913A-4A89-AD1D-696057680823}" type="datetimeFigureOut">
              <a:rPr lang="es-419" smtClean="0"/>
              <a:t>31/7/2025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C7A07-1746-46D2-97D4-98275BD852A4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982742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B42E9-913A-4A89-AD1D-696057680823}" type="datetimeFigureOut">
              <a:rPr lang="es-419" smtClean="0"/>
              <a:t>31/7/2025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C7A07-1746-46D2-97D4-98275BD852A4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209027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B42E9-913A-4A89-AD1D-696057680823}" type="datetimeFigureOut">
              <a:rPr lang="es-419" smtClean="0"/>
              <a:t>31/7/2025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C7A07-1746-46D2-97D4-98275BD852A4}" type="slidenum">
              <a:rPr lang="es-419" smtClean="0"/>
              <a:t>‹Nº›</a:t>
            </a:fld>
            <a:endParaRPr lang="es-419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610379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B42E9-913A-4A89-AD1D-696057680823}" type="datetimeFigureOut">
              <a:rPr lang="es-419" smtClean="0"/>
              <a:t>31/7/2025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C7A07-1746-46D2-97D4-98275BD852A4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0050792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B42E9-913A-4A89-AD1D-696057680823}" type="datetimeFigureOut">
              <a:rPr lang="es-419" smtClean="0"/>
              <a:t>31/7/2025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C7A07-1746-46D2-97D4-98275BD852A4}" type="slidenum">
              <a:rPr lang="es-419" smtClean="0"/>
              <a:t>‹Nº›</a:t>
            </a:fld>
            <a:endParaRPr lang="es-419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649432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B42E9-913A-4A89-AD1D-696057680823}" type="datetimeFigureOut">
              <a:rPr lang="es-419" smtClean="0"/>
              <a:t>31/7/2025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C7A07-1746-46D2-97D4-98275BD852A4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0239557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B42E9-913A-4A89-AD1D-696057680823}" type="datetimeFigureOut">
              <a:rPr lang="es-419" smtClean="0"/>
              <a:t>31/7/2025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C7A07-1746-46D2-97D4-98275BD852A4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7640695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B42E9-913A-4A89-AD1D-696057680823}" type="datetimeFigureOut">
              <a:rPr lang="es-419" smtClean="0"/>
              <a:t>31/7/2025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C7A07-1746-46D2-97D4-98275BD852A4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206175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B42E9-913A-4A89-AD1D-696057680823}" type="datetimeFigureOut">
              <a:rPr lang="es-419" smtClean="0"/>
              <a:t>31/7/2025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C7A07-1746-46D2-97D4-98275BD852A4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897212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B42E9-913A-4A89-AD1D-696057680823}" type="datetimeFigureOut">
              <a:rPr lang="es-419" smtClean="0"/>
              <a:t>31/7/2025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C7A07-1746-46D2-97D4-98275BD852A4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566216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B42E9-913A-4A89-AD1D-696057680823}" type="datetimeFigureOut">
              <a:rPr lang="es-419" smtClean="0"/>
              <a:t>31/7/2025</a:t>
            </a:fld>
            <a:endParaRPr lang="es-419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C7A07-1746-46D2-97D4-98275BD852A4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311008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B42E9-913A-4A89-AD1D-696057680823}" type="datetimeFigureOut">
              <a:rPr lang="es-419" smtClean="0"/>
              <a:t>31/7/2025</a:t>
            </a:fld>
            <a:endParaRPr lang="es-419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C7A07-1746-46D2-97D4-98275BD852A4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989807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B42E9-913A-4A89-AD1D-696057680823}" type="datetimeFigureOut">
              <a:rPr lang="es-419" smtClean="0"/>
              <a:t>31/7/2025</a:t>
            </a:fld>
            <a:endParaRPr lang="es-419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C7A07-1746-46D2-97D4-98275BD852A4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90847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B42E9-913A-4A89-AD1D-696057680823}" type="datetimeFigureOut">
              <a:rPr lang="es-419" smtClean="0"/>
              <a:t>31/7/2025</a:t>
            </a:fld>
            <a:endParaRPr lang="es-419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C7A07-1746-46D2-97D4-98275BD852A4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812551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B42E9-913A-4A89-AD1D-696057680823}" type="datetimeFigureOut">
              <a:rPr lang="es-419" smtClean="0"/>
              <a:t>31/7/2025</a:t>
            </a:fld>
            <a:endParaRPr lang="es-419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C7A07-1746-46D2-97D4-98275BD852A4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328984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B42E9-913A-4A89-AD1D-696057680823}" type="datetimeFigureOut">
              <a:rPr lang="es-419" smtClean="0"/>
              <a:t>31/7/2025</a:t>
            </a:fld>
            <a:endParaRPr lang="es-419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C7A07-1746-46D2-97D4-98275BD852A4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597754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8B42E9-913A-4A89-AD1D-696057680823}" type="datetimeFigureOut">
              <a:rPr lang="es-419" smtClean="0"/>
              <a:t>31/7/2025</a:t>
            </a:fld>
            <a:endParaRPr lang="es-419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41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D7C7A07-1746-46D2-97D4-98275BD852A4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121216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9" r:id="rId1"/>
    <p:sldLayoutId id="2147483810" r:id="rId2"/>
    <p:sldLayoutId id="2147483811" r:id="rId3"/>
    <p:sldLayoutId id="2147483812" r:id="rId4"/>
    <p:sldLayoutId id="2147483813" r:id="rId5"/>
    <p:sldLayoutId id="2147483814" r:id="rId6"/>
    <p:sldLayoutId id="2147483815" r:id="rId7"/>
    <p:sldLayoutId id="2147483816" r:id="rId8"/>
    <p:sldLayoutId id="2147483817" r:id="rId9"/>
    <p:sldLayoutId id="2147483818" r:id="rId10"/>
    <p:sldLayoutId id="2147483819" r:id="rId11"/>
    <p:sldLayoutId id="2147483820" r:id="rId12"/>
    <p:sldLayoutId id="2147483821" r:id="rId13"/>
    <p:sldLayoutId id="2147483822" r:id="rId14"/>
    <p:sldLayoutId id="2147483823" r:id="rId15"/>
    <p:sldLayoutId id="214748382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67CC6C-E127-46D1-B4BB-DCC62C9EF1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/>
              <a:t>Diagramas Caso de Uso Financiera</a:t>
            </a:r>
            <a:endParaRPr lang="es-419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E8D542C-D73D-477C-BAB0-0BC11746AC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CO" dirty="0"/>
              <a:t>Modulo Financiero ERP ADSO</a:t>
            </a:r>
          </a:p>
          <a:p>
            <a:r>
              <a:rPr lang="es-CO" dirty="0"/>
              <a:t>Juan David Caro Flórez </a:t>
            </a:r>
            <a:r>
              <a:rPr lang="es-419" dirty="0"/>
              <a:t>- Nerio Alexander Lozano Orozco</a:t>
            </a:r>
            <a:endParaRPr lang="es-CO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74C0BBCD-183A-45C3-80B9-52621957BF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5671" y="663117"/>
            <a:ext cx="1529727" cy="1495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924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2EA4F2-6E5D-4ADF-8397-CF614F0A2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Reportes Financieros Y Fiscales</a:t>
            </a:r>
            <a:endParaRPr lang="es-419" dirty="0"/>
          </a:p>
        </p:txBody>
      </p:sp>
      <p:pic>
        <p:nvPicPr>
          <p:cNvPr id="1026" name="Picture 2" descr="https://documents.lucid.app/documents/c259e412-9d6a-4aea-acd7-389ad961b9c6/pages/.Q4MUjXso07N?a=1140&amp;x=1464&amp;y=417&amp;w=771&amp;h=485&amp;store=1&amp;accept=image%2F*&amp;auth=LCA%203e59552523a9d9b375db9523816710fb8823ab357174b6b58ba68adc33a04231-ts%3D1752624749">
            <a:extLst>
              <a:ext uri="{FF2B5EF4-FFF2-40B4-BE49-F238E27FC236}">
                <a16:creationId xmlns:a16="http://schemas.microsoft.com/office/drawing/2014/main" id="{05599E7C-73BA-472E-98E4-2AEF33D9F72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5117" y="1412519"/>
            <a:ext cx="6761101" cy="4253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085484C9-6547-4A6D-8852-C7D6707008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4274" y="434762"/>
            <a:ext cx="1529727" cy="1495638"/>
          </a:xfrm>
          <a:prstGeom prst="rect">
            <a:avLst/>
          </a:prstGeom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6B09DBE5-EEE5-9A53-D0CC-5655A2D89D46}"/>
              </a:ext>
            </a:extLst>
          </p:cNvPr>
          <p:cNvSpPr/>
          <p:nvPr/>
        </p:nvSpPr>
        <p:spPr>
          <a:xfrm>
            <a:off x="1810753" y="4572000"/>
            <a:ext cx="872289" cy="24664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0" name="Imagen 9" descr="Patrón de fondo&#10;&#10;El contenido generado por IA puede ser incorrecto.">
            <a:extLst>
              <a:ext uri="{FF2B5EF4-FFF2-40B4-BE49-F238E27FC236}">
                <a16:creationId xmlns:a16="http://schemas.microsoft.com/office/drawing/2014/main" id="{6B473070-17EF-7B40-72A0-DDE4DE51A8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3275" y="4572000"/>
            <a:ext cx="1387244" cy="675606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E0ECB117-38AF-F877-E007-ED214ECE8AF8}"/>
              </a:ext>
            </a:extLst>
          </p:cNvPr>
          <p:cNvSpPr txBox="1"/>
          <p:nvPr/>
        </p:nvSpPr>
        <p:spPr>
          <a:xfrm>
            <a:off x="1672390" y="4541648"/>
            <a:ext cx="21115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dirty="0" err="1"/>
              <a:t>Dep</a:t>
            </a:r>
            <a:r>
              <a:rPr lang="es-CO" sz="1200" dirty="0"/>
              <a:t> Financiero</a:t>
            </a:r>
          </a:p>
        </p:txBody>
      </p:sp>
    </p:spTree>
    <p:extLst>
      <p:ext uri="{BB962C8B-B14F-4D97-AF65-F5344CB8AC3E}">
        <p14:creationId xmlns:p14="http://schemas.microsoft.com/office/powerpoint/2010/main" val="233244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D3C632-B1DB-0885-9350-AE71C6CC4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es-CO" dirty="0"/>
              <a:t>Indicadores de liquidez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7C4E94D-347D-9726-A887-339468F84E3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19" b="-5"/>
          <a:stretch>
            <a:fillRect/>
          </a:stretch>
        </p:blipFill>
        <p:spPr bwMode="auto">
          <a:xfrm>
            <a:off x="790029" y="1790510"/>
            <a:ext cx="6040676" cy="3882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ipos de gráficas: Guía para visualizar tus datos">
            <a:extLst>
              <a:ext uri="{FF2B5EF4-FFF2-40B4-BE49-F238E27FC236}">
                <a16:creationId xmlns:a16="http://schemas.microsoft.com/office/drawing/2014/main" id="{C54A1E18-DC9B-8D8F-9633-2471A6A082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6170" y="1616383"/>
            <a:ext cx="3705935" cy="3640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023A7FF1-3464-4AA0-B8BC-E863BF5139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4275" y="434762"/>
            <a:ext cx="1529727" cy="1495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403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F4CB58-A9A1-4937-BF63-999FF2721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6216626" cy="1320800"/>
          </a:xfrm>
        </p:spPr>
        <p:txBody>
          <a:bodyPr/>
          <a:lstStyle/>
          <a:p>
            <a:r>
              <a:rPr lang="es-CO" dirty="0"/>
              <a:t>Gestión De Presupuestos</a:t>
            </a:r>
            <a:endParaRPr lang="es-419" dirty="0"/>
          </a:p>
        </p:txBody>
      </p:sp>
      <p:pic>
        <p:nvPicPr>
          <p:cNvPr id="2052" name="Picture 4" descr="https://documents.lucid.app/documents/c259e412-9d6a-4aea-acd7-389ad961b9c6/pages/.Q4MUjXso07N?a=1291&amp;x=1426&amp;y=417&amp;w=824&amp;h=485&amp;store=1&amp;accept=image%2F*&amp;auth=LCA%201862e00366afc05d839186a96eccc80c1f1d601a84d1ff0e23beb89edf11c9f1-ts%3D1752624749">
            <a:extLst>
              <a:ext uri="{FF2B5EF4-FFF2-40B4-BE49-F238E27FC236}">
                <a16:creationId xmlns:a16="http://schemas.microsoft.com/office/drawing/2014/main" id="{2597A4E2-D489-4A3A-B534-94620BA5C2B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0059" y="1930400"/>
            <a:ext cx="6651218" cy="3914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1A9AC62F-321D-43CF-AB5F-11177FF5CC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4275" y="434762"/>
            <a:ext cx="1529727" cy="1495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752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39F0CF-2C59-4094-8D78-ACF795EDA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Diagrama De Casos De Uso Del Departamento Financiero</a:t>
            </a:r>
            <a:endParaRPr lang="es-419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023A7FF1-3464-4AA0-B8BC-E863BF5139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4275" y="434762"/>
            <a:ext cx="1529727" cy="1495638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1BFC28C5-AA73-D1B5-5C7C-9786574B79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44650"/>
            <a:ext cx="9455317" cy="7306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460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documents.lucid.app/documents/17746f8c-e3e3-482c-981b-ca90792a2f41/pages/.Q4MUjXso07N?a=1227&amp;x=161&amp;y=22&amp;w=992&amp;h=1046&amp;store=1&amp;accept=image%2F*&amp;auth=LCA%2023861d0481db3be14cfda4334ad6b84f34234c9b35649c8f9db1f4af4a231be6-ts%3D1752708198">
            <a:extLst>
              <a:ext uri="{FF2B5EF4-FFF2-40B4-BE49-F238E27FC236}">
                <a16:creationId xmlns:a16="http://schemas.microsoft.com/office/drawing/2014/main" id="{F2AA05EF-81CC-4C35-B366-0C210C54A62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86" b="-311"/>
          <a:stretch/>
        </p:blipFill>
        <p:spPr bwMode="auto">
          <a:xfrm>
            <a:off x="1693625" y="0"/>
            <a:ext cx="656408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023A7FF1-3464-4AA0-B8BC-E863BF5139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4275" y="434762"/>
            <a:ext cx="1529727" cy="1495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345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documents.lucid.app/documents/17746f8c-e3e3-482c-981b-ca90792a2f41/pages/.Q4MUjXso07N?a=1267&amp;x=1332&amp;y=44&amp;w=1042&amp;h=1023&amp;store=1&amp;accept=image%2F*&amp;auth=LCA%20135e37337bf2747134d2cb3bf475a99cf9e2551e69e44d63883a9388591c19a6-ts%3D1752708198">
            <a:extLst>
              <a:ext uri="{FF2B5EF4-FFF2-40B4-BE49-F238E27FC236}">
                <a16:creationId xmlns:a16="http://schemas.microsoft.com/office/drawing/2014/main" id="{67923A9E-BDAD-4B33-BCAF-41C3C96B248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35"/>
          <a:stretch/>
        </p:blipFill>
        <p:spPr bwMode="auto">
          <a:xfrm>
            <a:off x="1532007" y="0"/>
            <a:ext cx="7108684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023A7FF1-3464-4AA0-B8BC-E863BF5139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4275" y="434762"/>
            <a:ext cx="1529727" cy="1495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781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B4E950-BF26-45B1-BF28-CDABDE97C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800" y="2717800"/>
            <a:ext cx="10049933" cy="3208867"/>
          </a:xfrm>
        </p:spPr>
        <p:txBody>
          <a:bodyPr>
            <a:normAutofit/>
          </a:bodyPr>
          <a:lstStyle/>
          <a:p>
            <a:pPr algn="ctr"/>
            <a:r>
              <a:rPr lang="es-CO" sz="8000" dirty="0"/>
              <a:t>MUCHAS GRACIAS</a:t>
            </a:r>
            <a:endParaRPr lang="es-419" sz="8000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59575889-8E8D-B5EA-798B-4FF88C1F09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4197" y="338511"/>
            <a:ext cx="1529727" cy="1495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455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1222</TotalTime>
  <Words>40</Words>
  <Application>Microsoft Office PowerPoint</Application>
  <PresentationFormat>Panorámica</PresentationFormat>
  <Paragraphs>9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Faceta</vt:lpstr>
      <vt:lpstr>Diagramas Caso de Uso Financiera</vt:lpstr>
      <vt:lpstr>Reportes Financieros Y Fiscales</vt:lpstr>
      <vt:lpstr>Indicadores de liquidez</vt:lpstr>
      <vt:lpstr>Gestión De Presupuestos</vt:lpstr>
      <vt:lpstr>Diagrama De Casos De Uso Del Departamento Financiero</vt:lpstr>
      <vt:lpstr>Presentación de PowerPoint</vt:lpstr>
      <vt:lpstr>Presentación de PowerPoint</vt:lpstr>
      <vt:lpstr>MUCHAS GRACIAS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Diagramas Caso de Uso Financiera</dc:title>
  <dc:creator>Sena CSET</dc:creator>
  <cp:lastModifiedBy>Nerio_pro123</cp:lastModifiedBy>
  <cp:revision>20</cp:revision>
  <dcterms:created xsi:type="dcterms:W3CDTF">2025-07-16T00:17:52Z</dcterms:created>
  <dcterms:modified xsi:type="dcterms:W3CDTF">2025-07-31T20:49:48Z</dcterms:modified>
</cp:coreProperties>
</file>