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70" r:id="rId8"/>
    <p:sldId id="267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METODOLOGÍAS AGILES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Presentación del curso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¿PIENSA EN EL SIGUIENTE PROYECTO?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5614967" y="2016690"/>
            <a:ext cx="62702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Empanadas Gourmet LTDA, desea lanzar una nueva empanada vegetariana de su línea gourmet al mercado, esta debe garantizar 200 empanadas diarias en cada una de sus 4 sedes. Estructure un diagrama de GANTT para organizar toda el desarrollo nuevo producto incluyendo el número de personas y etapas necesarias  </a:t>
            </a:r>
            <a:endParaRPr lang="en-US" dirty="0"/>
          </a:p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26" y="4538204"/>
            <a:ext cx="1047810" cy="104781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16" y="4538204"/>
            <a:ext cx="1211970" cy="121197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21" y="4422007"/>
            <a:ext cx="1107825" cy="1107825"/>
          </a:xfrm>
          <a:prstGeom prst="rect">
            <a:avLst/>
          </a:prstGeom>
        </p:spPr>
      </p:pic>
      <p:pic>
        <p:nvPicPr>
          <p:cNvPr id="3074" name="Picture 2" descr="Resultado de imagen para empanadas gourm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3" y="1499719"/>
            <a:ext cx="4557727" cy="303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¿PIENSA EN EL SIGUIENTE PROYECTO?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5546601" y="2100087"/>
            <a:ext cx="6270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Don Luis el señor de la tiendas de abarrotes mas grande del barrio cabañas del municipio</a:t>
            </a:r>
          </a:p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 bello, está teniendo problemas para llevar el inventario y la contabilidad de sus tiendas.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¿Es posible pensar en una solución de software para resolver esta problemática?  </a:t>
            </a:r>
          </a:p>
          <a:p>
            <a:endParaRPr lang="en-US" dirty="0"/>
          </a:p>
        </p:txBody>
      </p:sp>
      <p:pic>
        <p:nvPicPr>
          <p:cNvPr id="4098" name="Picture 2" descr="Resultado de imagen para SEÑOR DE LA TIENDA DOÑA GALL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2" y="1470006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68" y="939906"/>
            <a:ext cx="1047810" cy="104781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7" y="737807"/>
            <a:ext cx="1211970" cy="121197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65" y="486237"/>
            <a:ext cx="1107825" cy="11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GESTIÓN DE PROYECTOS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Antes de la creación del concepto moderno de gestión de proyectos, la única manera de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aumentar la productividad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era mediante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jornadas de trabajo duras y largas  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Resultado de imagen para trabajo duro escla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24" y="2689815"/>
            <a:ext cx="5886302" cy="29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bur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799" y="3283688"/>
            <a:ext cx="3120718" cy="175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>
            <a:off x="6677431" y="4332718"/>
            <a:ext cx="1193563" cy="640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 rot="10800000">
            <a:off x="6554626" y="3520456"/>
            <a:ext cx="1193563" cy="640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GESTIÓN DE PROYECTOS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Frederick Taylor introduce un nuevo concepto “Lo importante no es trabajar mas duro, sino trabajar de manera más inteligente”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Resultado de imagen para google instalaciones para el trabaj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2" y="2206241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google instalaciones para el trabaj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25" y="2649195"/>
            <a:ext cx="3850043" cy="256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GESTIÓN DE PROYECTOS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Mas adelante Henry Gantt, introduce el concepto de cronogramas y diagramas que permiten darle orden a las tareas de cualquier proyecto permitiendo:</a:t>
            </a:r>
          </a:p>
          <a:p>
            <a:pPr algn="just"/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Aumentar la eficiencia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Definir con claridad alcances del proyecto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Definir con claridad costos y mano de obra necesaria  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523" y="2547432"/>
            <a:ext cx="3261340" cy="32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¿QUÉ ES ENTONCES LA GESTIÓN DE PROYECTOS?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Definimos la gestión de proyectos como la integración inteligente de los diferentes componentes de un proyecto para lograr un objetivo específicos en las diferentes etapas del proyecto</a:t>
            </a: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79" y="2673620"/>
            <a:ext cx="810179" cy="8101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9" y="4012221"/>
            <a:ext cx="973501" cy="9735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33" y="2538643"/>
            <a:ext cx="1080133" cy="108013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74" y="3917243"/>
            <a:ext cx="1163453" cy="116345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563193" y="30001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Inicio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2776112" y="431430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Planeación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6304100" y="294160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Ejecución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6304100" y="431430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Monitoreo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05" y="2829549"/>
            <a:ext cx="710502" cy="710502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9534532" y="289404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Cierre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¿QUÉ COMBATIMOS CON LA GESTIÓN DE PROYECTOS?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7356420" y="32405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Dinero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661"/>
            <a:ext cx="2877627" cy="2877627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262065" y="2861179"/>
            <a:ext cx="141577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VS</a:t>
            </a:r>
            <a:endParaRPr lang="en-US" sz="8000" b="1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22" y="1272418"/>
            <a:ext cx="1047810" cy="1047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62" y="2597981"/>
            <a:ext cx="1211970" cy="121197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460375" y="4720359"/>
            <a:ext cx="29001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GESTIÓN DE </a:t>
            </a:r>
          </a:p>
          <a:p>
            <a:pPr algn="ctr"/>
            <a:r>
              <a:rPr lang="es-CO" sz="32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PROYECTOS</a:t>
            </a:r>
            <a:endParaRPr lang="en-US" sz="3200" b="1" dirty="0"/>
          </a:p>
        </p:txBody>
      </p:sp>
      <p:sp>
        <p:nvSpPr>
          <p:cNvPr id="20" name="Rectángulo 19"/>
          <p:cNvSpPr/>
          <p:nvPr/>
        </p:nvSpPr>
        <p:spPr>
          <a:xfrm>
            <a:off x="7356420" y="175784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Tiempo</a:t>
            </a:r>
            <a:endParaRPr lang="en-U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22" y="4119310"/>
            <a:ext cx="1107825" cy="110782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7356420" y="467322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Alcance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¿PIENSA EN EL SIGUIENTE PROYECTO?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5502667" y="1724072"/>
            <a:ext cx="62702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Caterine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Ibargüen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desea romper la marca mundial de salto largo y para ello debe incluir un nuevo plan de entrenamiento y asesoría psicológica y nutrición. Estructure un diagrama de GANTT para organizar toda la rutina de entrenamiento incluyendo el número de personas y etapas necesarias  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26" y="4538204"/>
            <a:ext cx="1047810" cy="104781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16" y="4538204"/>
            <a:ext cx="1211970" cy="121197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21" y="4422007"/>
            <a:ext cx="1107825" cy="1107825"/>
          </a:xfrm>
          <a:prstGeom prst="rect">
            <a:avLst/>
          </a:prstGeom>
        </p:spPr>
      </p:pic>
      <p:pic>
        <p:nvPicPr>
          <p:cNvPr id="4100" name="Picture 4" descr="Resultado de imagen para katerine ibargu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4" y="1503154"/>
            <a:ext cx="4169962" cy="277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3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¿PIENSA EN EL SIGUIENTE PROYECTO?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5546601" y="2100087"/>
            <a:ext cx="6270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Addison Rae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dancing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academy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en Medellín, desea montar una nueva coreografía para celebrar el dia de san Valentín. Estructure un diagrama de GANTT para organizar toda la presentación incluyendo el número de personas y etapas necesarias  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26" y="4538204"/>
            <a:ext cx="1047810" cy="104781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16" y="4538204"/>
            <a:ext cx="1211970" cy="121197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21" y="4422007"/>
            <a:ext cx="1107825" cy="1107825"/>
          </a:xfrm>
          <a:prstGeom prst="rect">
            <a:avLst/>
          </a:prstGeom>
        </p:spPr>
      </p:pic>
      <p:pic>
        <p:nvPicPr>
          <p:cNvPr id="1026" name="Picture 2" descr="Resultado de imagen para baile moder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47305"/>
            <a:ext cx="4822869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¿PIENSA EN EL SIGUIENTE PROYECTO?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5614967" y="2016690"/>
            <a:ext cx="62702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FromSoftware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Company, desea lanzar al mercado un nuevo videojuego de la saga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Dark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Souls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Estructure un diagrama de GANTT para organizar toda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desarrollo del video juego incluyendo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número de personas y etapas necesarias  </a:t>
            </a:r>
            <a:endParaRPr lang="en-US" dirty="0"/>
          </a:p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26" y="4538204"/>
            <a:ext cx="1047810" cy="104781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16" y="4538204"/>
            <a:ext cx="1211970" cy="121197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21" y="4422007"/>
            <a:ext cx="1107825" cy="1107825"/>
          </a:xfrm>
          <a:prstGeom prst="rect">
            <a:avLst/>
          </a:prstGeom>
        </p:spPr>
      </p:pic>
      <p:pic>
        <p:nvPicPr>
          <p:cNvPr id="2050" name="Picture 2" descr="Resultado de imagen para dark sou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4" y="1526502"/>
            <a:ext cx="5064535" cy="301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</TotalTime>
  <Words>420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GESTIÓN DE PROYECTOS   </vt:lpstr>
      <vt:lpstr>GESTIÓN DE PROYECTOS   </vt:lpstr>
      <vt:lpstr>GESTIÓN DE PROYECTOS   </vt:lpstr>
      <vt:lpstr>¿QUÉ ES ENTONCES LA GESTIÓN DE PROYECTOS?   </vt:lpstr>
      <vt:lpstr>¿QUÉ COMBATIMOS CON LA GESTIÓN DE PROYECTOS?   </vt:lpstr>
      <vt:lpstr>¿PIENSA EN EL SIGUIENTE PROYECTO?   </vt:lpstr>
      <vt:lpstr>¿PIENSA EN EL SIGUIENTE PROYECTO?   </vt:lpstr>
      <vt:lpstr>¿PIENSA EN EL SIGUIENTE PROYECTO?   </vt:lpstr>
      <vt:lpstr>¿PIENSA EN EL SIGUIENTE PROYECTO?   </vt:lpstr>
      <vt:lpstr>¿PIENSA EN EL SIGUIENTE PROYECTO?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118</cp:revision>
  <dcterms:created xsi:type="dcterms:W3CDTF">2020-07-27T18:42:31Z</dcterms:created>
  <dcterms:modified xsi:type="dcterms:W3CDTF">2021-03-02T23:08:58Z</dcterms:modified>
</cp:coreProperties>
</file>