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A79D4-55EE-17A5-784C-1A35C0791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EA6C91-D606-F11B-EFD9-D93A77A63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957E2-21F9-EF5C-7188-B1B0D13F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58141-ACC4-601F-EC7C-70AB32A9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55F89-AD22-F7CB-3828-8A5E13E7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89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259B9-CD72-61E6-210D-99127A6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417454-D727-BCF0-D723-657F3F250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3DF8D-D867-AEF1-33E6-0E1B4ACE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353A0-3707-CB0A-5AFB-D5CE6564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ED7E9-044F-27C6-EF6E-8ABDD50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91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C8DAC2-5E46-D02C-40E0-2CC763C8E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FCE097-2375-0F02-6A40-2144D29A0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673EC-5B7D-8DC3-0A17-D2B2020A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FC396-89BA-5780-E260-61507408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81762-B6C9-8318-BAEF-92B068C4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3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0A025-DF37-412E-92AD-C0EB2D16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16337-8BAF-FF34-A2EA-C7BAFA5F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FCCEE-2250-DCF9-8D2A-02DEDE1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428FB-A86C-6C9B-3503-4858F119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D11D5-DF1B-39EE-ED35-2E351F2B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1424F-BCFA-7CF2-B8DF-CCA00B4E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0C2CA-994B-461D-E93B-DD229846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EF2B-40EE-1907-70FE-2841F5A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2577A-6C87-C3B9-44B6-AE030C2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E8C06-F5A8-5D6A-EC1A-5A7EF8F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8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A549E-2E31-975F-B692-649C1593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50077-2199-9065-9599-9B5DDFB6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F2998E-5BDE-FD2F-FEDD-0D7D3C5A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B925C8-567B-2EF8-9E77-EBAAF3BD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9ED49-C14D-B4A4-3EF5-B1490F24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4051D-2F98-1290-396C-F834420D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2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E5B6-3DE4-493E-C647-79224DD9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3620DC-7559-546A-7263-59F51759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8F039-521B-52DF-9A29-9552CABB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981872-1F75-00C8-597D-074FF8568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41E80A-3EA8-5C0B-4961-93E3F1FA1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F8A9E3-3E84-C8F3-D564-156D59F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05C454-9338-6226-F9AA-AB385EB9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6F35F4-97F2-57AD-3152-953C45AE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3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82D9-BE3E-222F-CD4B-5D899644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CC32A3-80FD-1F02-8DD3-52071B0F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255F8A-138A-EEDF-E9E9-278BE62B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0277A-B79B-B025-4571-E2DC31BC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37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DFBBB0-BA95-D7CB-6482-81FC16A8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34B522-A182-0058-0787-128A434E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1B4C93-3D93-46E7-4E64-531CE10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91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D15B8-8ECD-6FD8-F474-63DB3275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25442-80A4-AEEE-4925-283B7125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DD26A-B652-9F79-0EC6-CE106002D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2680E5-3EE4-9D02-A4D2-ED11CFBA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659BF-466B-70FA-172D-29566DD1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29F5B-4286-E962-8883-F663FFF0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07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3271-BD9D-9D33-28D6-D96FA64A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EB955F-10E4-9DD4-D896-30E33B614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AF1CCE-3ACC-EB3C-0E85-678D6421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25557B-6DC0-7711-F77D-7A8AA927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599A5-45A0-7DAA-5E35-39B75861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657D7-6F62-A089-A369-93B9C472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7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294D11-39C9-6074-550B-32E2757D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D932C-1808-D35D-B211-E0869F23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EF8AB-39BE-AD8D-CFA0-4A3BB3E6D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C919-9A83-4AFB-9D7F-F739C08D7D2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612BE-039B-8425-E102-ADC4A871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0E6F9-D737-A476-164B-B3D9EAB5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F818-E88C-4A8C-A174-40DA8B5F01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6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punk 2077 Bugs and Glitches | Cyberpunk 2077｜Game8">
            <a:extLst>
              <a:ext uri="{FF2B5EF4-FFF2-40B4-BE49-F238E27FC236}">
                <a16:creationId xmlns:a16="http://schemas.microsoft.com/office/drawing/2014/main" id="{71F4B774-D7E4-1F1D-695F-FBA99FF9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7451" cy="32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estación de Metroplús que nunca se podrá usar">
            <a:extLst>
              <a:ext uri="{FF2B5EF4-FFF2-40B4-BE49-F238E27FC236}">
                <a16:creationId xmlns:a16="http://schemas.microsoft.com/office/drawing/2014/main" id="{B5FCEE58-2402-B4BF-4A57-E8561EA7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1" y="0"/>
            <a:ext cx="6024549" cy="32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 Chirajara no lo diseñé en una servilleta”: Héctor Urrego">
            <a:extLst>
              <a:ext uri="{FF2B5EF4-FFF2-40B4-BE49-F238E27FC236}">
                <a16:creationId xmlns:a16="http://schemas.microsoft.com/office/drawing/2014/main" id="{218B5480-0C0F-440F-CBFA-8665F6B6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3894"/>
            <a:ext cx="6167451" cy="363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cube">
            <a:extLst>
              <a:ext uri="{FF2B5EF4-FFF2-40B4-BE49-F238E27FC236}">
                <a16:creationId xmlns:a16="http://schemas.microsoft.com/office/drawing/2014/main" id="{A67B8863-A48F-31CC-17EC-99DE2B01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00" y="3971608"/>
            <a:ext cx="4286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30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 Gallego Mesa</dc:creator>
  <cp:lastModifiedBy>Juan Jose  Gallego Mesa</cp:lastModifiedBy>
  <cp:revision>1</cp:revision>
  <dcterms:created xsi:type="dcterms:W3CDTF">2023-08-09T11:27:34Z</dcterms:created>
  <dcterms:modified xsi:type="dcterms:W3CDTF">2023-08-09T11:37:36Z</dcterms:modified>
</cp:coreProperties>
</file>