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AF842-B9DF-4C94-B95E-BFC5FE1A4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8763A-FBB5-4E27-BE45-0FE35841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0B936-4D64-4923-98BF-F84C4C39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BFF63D-19FA-4E2A-8DD6-D4DBA4F2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BD987-5006-43A7-9CDC-2E74F309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41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567F8-25D1-485C-8191-1AC3F26C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0C450-D53A-4377-B1AD-5CAE142B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140597-6710-4FDB-A358-CF92CD2C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C6535-F59D-4EF4-81A7-17BE78AA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5F535-F0F0-44FA-BFB8-7D10BF9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578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6D522F-A561-4ECD-A56E-1782095C4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28B28E-4F10-4870-99B1-DB7C1C74E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82637-7401-4CD9-AD94-BB4CC1E1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5325E6-7276-40E0-873C-B592817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7586B1-94E1-4E48-A81A-0C0301F2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66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90F35-55BE-4B0B-935A-17D9A3ED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90E291-AC38-46BB-AD11-6CAECECE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760A9-ECEB-41EE-8105-86CCDE29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81E51F-582D-4E08-8753-B0401A1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81CA9-ED18-4A2B-8886-18DB3718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D4AFC-0AA9-4267-9497-90B41BD7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D3F225-5CE1-48F7-BEB1-A64B3FD22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13E808-812D-4169-A5C6-B1F33319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EE846-689B-4C36-853E-AABA5626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D4F6B-6AC4-4D4A-8FC0-1F2AD558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62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211AA-A834-4DE6-86A5-20667AD2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3B62C-DEC2-43D2-A108-0BD4E3C73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113F98-CB33-4D05-837C-ABA98A8BA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DC23F2-36B5-4FDE-AF32-819E28C2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4716AC-E44B-4CC9-8D04-8AA9C6D4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54AEF5-7F0E-4A62-940F-5C1FF496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300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32581-D6AB-4832-8949-BAE4D8D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6370E8-E10C-4D1C-A268-D41C4AE7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398E9F-2478-49AD-8DE9-3198ABA0C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6149A5-5EE7-4A8C-950C-822D5A04C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16B705-FC64-40A7-8F78-1DA8034A8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FDFB42-2F94-4D52-973D-CA78C61A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C92F0D-894D-4256-801B-323B6B8E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6AE6E7-F238-40CB-BCD1-30E20B76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07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5C595-63EC-4F7C-8805-F8495627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2A7EF-6B7E-40D3-9C77-8F750060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50CD63-5D3B-4824-9536-CE78C94A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D22E31-4414-4AC5-A17F-A4B5AFD8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2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80D5E0-7559-4EBC-8F59-7A4466C6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D04943-D6CB-4634-AA20-E9F9A850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1713F0-0255-4364-898E-B9614D89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2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294EF-9E41-4FC3-8EFB-6DE2CF44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D0320-F54A-49D2-ACBF-57E7C3C9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6B9007-6607-4913-BF5F-A62159C7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811FA6-3063-47AF-B397-2D96EF9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AE7F01-5D7E-4E8E-9638-771E48D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17D6B4-F720-455B-8BCB-CED9EB21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44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FEA8-D714-4BC3-9ADB-4FD6443CA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9BD3B9-7E6A-45DC-A6FC-D4DD8695A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764ACE-66E9-4D4F-A9E1-221ED7666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BE7E74-EB22-4D1C-8A9D-313A1AE2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CB7A0B-A8EC-4552-B940-CBB4AE26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68150-8760-4562-B365-55D1C68A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439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221B99-D6EF-4112-A79D-04693AA0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941028-9C1D-4E78-AA61-6259C3E3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85F07-C2D2-46A6-A4B4-CFAAB13B4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0977-FB86-41E3-BD6B-7595AEA711E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AD0336-9A00-44A8-8450-9E4D1B25F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23757-EB54-4882-83B5-2BA6C812B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4FC5-85DD-4744-95FF-0DB9EF218D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90996C4-3E7B-4592-A984-6BBB66EACB7D}"/>
              </a:ext>
            </a:extLst>
          </p:cNvPr>
          <p:cNvSpPr txBox="1"/>
          <p:nvPr/>
        </p:nvSpPr>
        <p:spPr>
          <a:xfrm>
            <a:off x="4532244" y="0"/>
            <a:ext cx="280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Mapa Jerárquico</a:t>
            </a:r>
            <a:endParaRPr lang="es-CO" sz="28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EF7AC1E-C9F2-4557-916F-A9EB622C6960}"/>
              </a:ext>
            </a:extLst>
          </p:cNvPr>
          <p:cNvSpPr/>
          <p:nvPr/>
        </p:nvSpPr>
        <p:spPr>
          <a:xfrm>
            <a:off x="4960814" y="470717"/>
            <a:ext cx="171377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Hyundai</a:t>
            </a:r>
            <a:endParaRPr lang="es-CO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51F74BE-AE75-4CBB-80AF-683840E5880F}"/>
              </a:ext>
            </a:extLst>
          </p:cNvPr>
          <p:cNvSpPr/>
          <p:nvPr/>
        </p:nvSpPr>
        <p:spPr>
          <a:xfrm>
            <a:off x="5126938" y="1157306"/>
            <a:ext cx="1381527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CO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7507D34-FBA6-465C-803E-2042FA4411F7}"/>
              </a:ext>
            </a:extLst>
          </p:cNvPr>
          <p:cNvSpPr/>
          <p:nvPr/>
        </p:nvSpPr>
        <p:spPr>
          <a:xfrm>
            <a:off x="2739438" y="455343"/>
            <a:ext cx="138152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Vehículos</a:t>
            </a:r>
            <a:endParaRPr lang="es-CO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E7254FD-6FB5-4D21-8304-E6E92A151B11}"/>
              </a:ext>
            </a:extLst>
          </p:cNvPr>
          <p:cNvSpPr/>
          <p:nvPr/>
        </p:nvSpPr>
        <p:spPr>
          <a:xfrm>
            <a:off x="890178" y="384503"/>
            <a:ext cx="1424579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Cotiza tu Hyundai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9A05579-F456-433A-90C7-ADA1C4E17276}"/>
              </a:ext>
            </a:extLst>
          </p:cNvPr>
          <p:cNvSpPr/>
          <p:nvPr/>
        </p:nvSpPr>
        <p:spPr>
          <a:xfrm>
            <a:off x="2681928" y="2564237"/>
            <a:ext cx="149654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Particulares y públicos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13C37E2-CA81-4236-BB43-AF9D4CCCE3C2}"/>
              </a:ext>
            </a:extLst>
          </p:cNvPr>
          <p:cNvSpPr/>
          <p:nvPr/>
        </p:nvSpPr>
        <p:spPr>
          <a:xfrm>
            <a:off x="7578977" y="2567371"/>
            <a:ext cx="1443264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Mapa, ubicación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BEFA919-E5CB-422A-AA37-1F5B40FF3D21}"/>
              </a:ext>
            </a:extLst>
          </p:cNvPr>
          <p:cNvSpPr/>
          <p:nvPr/>
        </p:nvSpPr>
        <p:spPr>
          <a:xfrm>
            <a:off x="752541" y="2564237"/>
            <a:ext cx="169985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Comienza el sueño Hyundai</a:t>
            </a:r>
            <a:endParaRPr lang="es-CO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89D0095-5582-49DF-AE20-87F12CA26192}"/>
              </a:ext>
            </a:extLst>
          </p:cNvPr>
          <p:cNvSpPr/>
          <p:nvPr/>
        </p:nvSpPr>
        <p:spPr>
          <a:xfrm>
            <a:off x="9935603" y="4154515"/>
            <a:ext cx="219323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232323"/>
                </a:solidFill>
                <a:effectLst/>
                <a:latin typeface="-apple-system"/>
              </a:rPr>
              <a:t>Chatea en WhatsApp con +57 1 7437982</a:t>
            </a:r>
            <a:endParaRPr lang="es-CO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746CA2E-36B9-411D-AFB3-468A26B07ADC}"/>
              </a:ext>
            </a:extLst>
          </p:cNvPr>
          <p:cNvSpPr/>
          <p:nvPr/>
        </p:nvSpPr>
        <p:spPr>
          <a:xfrm>
            <a:off x="9371885" y="2564237"/>
            <a:ext cx="1597538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Garantía</a:t>
            </a:r>
            <a:endParaRPr lang="es-CO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02C6882-1DF7-47EB-A053-531AA7B0F2FE}"/>
              </a:ext>
            </a:extLst>
          </p:cNvPr>
          <p:cNvSpPr/>
          <p:nvPr/>
        </p:nvSpPr>
        <p:spPr>
          <a:xfrm>
            <a:off x="3619567" y="3360943"/>
            <a:ext cx="149654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Automóviles Eco, SUV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2BED135-589C-40CC-B640-3DC05819363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7702" y="993937"/>
            <a:ext cx="0" cy="163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110C599D-A646-4D29-96DC-6A2E13EDC150}"/>
              </a:ext>
            </a:extLst>
          </p:cNvPr>
          <p:cNvSpPr/>
          <p:nvPr/>
        </p:nvSpPr>
        <p:spPr>
          <a:xfrm>
            <a:off x="1791723" y="1634930"/>
            <a:ext cx="149654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Descubre Hyundai 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80511A17-6EE3-4035-8C87-E5A812CAF03E}"/>
              </a:ext>
            </a:extLst>
          </p:cNvPr>
          <p:cNvSpPr/>
          <p:nvPr/>
        </p:nvSpPr>
        <p:spPr>
          <a:xfrm>
            <a:off x="7476481" y="451811"/>
            <a:ext cx="164825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Concesionarios</a:t>
            </a:r>
            <a:endParaRPr lang="es-CO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7DE4D45E-BF04-4BFA-8E40-A47697E71569}"/>
              </a:ext>
            </a:extLst>
          </p:cNvPr>
          <p:cNvSpPr/>
          <p:nvPr/>
        </p:nvSpPr>
        <p:spPr>
          <a:xfrm>
            <a:off x="9479891" y="428764"/>
            <a:ext cx="138152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Posventa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A381F6EB-1084-4403-BBAB-6B39186051EC}"/>
              </a:ext>
            </a:extLst>
          </p:cNvPr>
          <p:cNvSpPr/>
          <p:nvPr/>
        </p:nvSpPr>
        <p:spPr>
          <a:xfrm>
            <a:off x="52869" y="1302619"/>
            <a:ext cx="143162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¿Necesitas ayuda?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D44E5D81-D187-4C15-B8CD-4CB7F51A53A3}"/>
              </a:ext>
            </a:extLst>
          </p:cNvPr>
          <p:cNvSpPr/>
          <p:nvPr/>
        </p:nvSpPr>
        <p:spPr>
          <a:xfrm>
            <a:off x="3480014" y="1619556"/>
            <a:ext cx="1443264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Showroom virtual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9B3D7B74-F16E-4817-9900-DA62D935140D}"/>
              </a:ext>
            </a:extLst>
          </p:cNvPr>
          <p:cNvSpPr/>
          <p:nvPr/>
        </p:nvSpPr>
        <p:spPr>
          <a:xfrm>
            <a:off x="6712125" y="1616405"/>
            <a:ext cx="144326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Agenda tu test drive</a:t>
            </a: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7A6B1F53-230B-48CC-B9A0-F19FE69D86E1}"/>
              </a:ext>
            </a:extLst>
          </p:cNvPr>
          <p:cNvSpPr/>
          <p:nvPr/>
        </p:nvSpPr>
        <p:spPr>
          <a:xfrm>
            <a:off x="8488774" y="1653986"/>
            <a:ext cx="1337080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Agenda cita taller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78BA257B-00AC-49F6-A183-FB33C56A0073}"/>
              </a:ext>
            </a:extLst>
          </p:cNvPr>
          <p:cNvSpPr/>
          <p:nvPr/>
        </p:nvSpPr>
        <p:spPr>
          <a:xfrm>
            <a:off x="10264968" y="1302619"/>
            <a:ext cx="1586461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Contáctanos</a:t>
            </a: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E899138B-90C1-455A-A978-DDFE443002D3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>
            <a:off x="1602468" y="907723"/>
            <a:ext cx="3524470" cy="511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BDE66992-C40C-4DF3-A15D-895EF2B87DD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120964" y="716953"/>
            <a:ext cx="1005974" cy="7019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id="{117E0EEA-59E0-4F6D-9C3F-8688865A8437}"/>
              </a:ext>
            </a:extLst>
          </p:cNvPr>
          <p:cNvCxnSpPr>
            <a:cxnSpLocks/>
            <a:stCxn id="43" idx="1"/>
            <a:endCxn id="7" idx="3"/>
          </p:cNvCxnSpPr>
          <p:nvPr/>
        </p:nvCxnSpPr>
        <p:spPr>
          <a:xfrm flipH="1">
            <a:off x="6508465" y="713421"/>
            <a:ext cx="968016" cy="705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8CFBE357-62E7-42B4-834A-86E524255088}"/>
              </a:ext>
            </a:extLst>
          </p:cNvPr>
          <p:cNvCxnSpPr>
            <a:stCxn id="54" idx="2"/>
            <a:endCxn id="7" idx="3"/>
          </p:cNvCxnSpPr>
          <p:nvPr/>
        </p:nvCxnSpPr>
        <p:spPr>
          <a:xfrm flipH="1">
            <a:off x="6508465" y="951984"/>
            <a:ext cx="3662189" cy="466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8E1C33DC-2ACD-409F-9513-E1177C845327}"/>
              </a:ext>
            </a:extLst>
          </p:cNvPr>
          <p:cNvCxnSpPr>
            <a:stCxn id="7" idx="1"/>
            <a:endCxn id="66" idx="3"/>
          </p:cNvCxnSpPr>
          <p:nvPr/>
        </p:nvCxnSpPr>
        <p:spPr>
          <a:xfrm flipH="1">
            <a:off x="4923278" y="1418916"/>
            <a:ext cx="203660" cy="46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56C9EA28-C3A9-4179-A07B-70A21C2251ED}"/>
              </a:ext>
            </a:extLst>
          </p:cNvPr>
          <p:cNvCxnSpPr>
            <a:stCxn id="7" idx="3"/>
            <a:endCxn id="80" idx="1"/>
          </p:cNvCxnSpPr>
          <p:nvPr/>
        </p:nvCxnSpPr>
        <p:spPr>
          <a:xfrm>
            <a:off x="6508465" y="1418916"/>
            <a:ext cx="203660" cy="459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60BA3E7-F394-4ADA-88DC-5427013DFD46}"/>
              </a:ext>
            </a:extLst>
          </p:cNvPr>
          <p:cNvCxnSpPr>
            <a:stCxn id="81" idx="0"/>
          </p:cNvCxnSpPr>
          <p:nvPr/>
        </p:nvCxnSpPr>
        <p:spPr>
          <a:xfrm flipH="1" flipV="1">
            <a:off x="6602779" y="1616715"/>
            <a:ext cx="2554535" cy="3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BD82446-F3C8-4F0A-8126-17C68F90DCAF}"/>
              </a:ext>
            </a:extLst>
          </p:cNvPr>
          <p:cNvCxnSpPr>
            <a:cxnSpLocks/>
            <a:stCxn id="82" idx="0"/>
            <a:endCxn id="7" idx="3"/>
          </p:cNvCxnSpPr>
          <p:nvPr/>
        </p:nvCxnSpPr>
        <p:spPr>
          <a:xfrm flipH="1">
            <a:off x="6508465" y="1302619"/>
            <a:ext cx="4549734" cy="11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11F8DFD2-839C-45E7-B7A2-9C947CE2825D}"/>
              </a:ext>
            </a:extLst>
          </p:cNvPr>
          <p:cNvCxnSpPr>
            <a:stCxn id="42" idx="0"/>
            <a:endCxn id="7" idx="1"/>
          </p:cNvCxnSpPr>
          <p:nvPr/>
        </p:nvCxnSpPr>
        <p:spPr>
          <a:xfrm flipV="1">
            <a:off x="2539996" y="1418916"/>
            <a:ext cx="2586942" cy="216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BDF91779-574B-4F2D-B364-7F47944E87DF}"/>
              </a:ext>
            </a:extLst>
          </p:cNvPr>
          <p:cNvCxnSpPr>
            <a:cxnSpLocks/>
            <a:stCxn id="63" idx="0"/>
            <a:endCxn id="7" idx="1"/>
          </p:cNvCxnSpPr>
          <p:nvPr/>
        </p:nvCxnSpPr>
        <p:spPr>
          <a:xfrm>
            <a:off x="768682" y="1302619"/>
            <a:ext cx="4358256" cy="116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DF53D9D4-09EF-49B7-B46A-B0F920F3576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430201" y="978563"/>
            <a:ext cx="0" cy="158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1D661404-A8C6-4058-8DDB-EE2BB4FA46FA}"/>
              </a:ext>
            </a:extLst>
          </p:cNvPr>
          <p:cNvCxnSpPr>
            <a:stCxn id="43" idx="2"/>
            <a:endCxn id="11" idx="0"/>
          </p:cNvCxnSpPr>
          <p:nvPr/>
        </p:nvCxnSpPr>
        <p:spPr>
          <a:xfrm>
            <a:off x="8300609" y="975031"/>
            <a:ext cx="0" cy="1592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:a16="http://schemas.microsoft.com/office/drawing/2014/main" id="{061DC32D-8C9F-4572-822F-F747023B89D2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>
            <a:off x="10170654" y="951984"/>
            <a:ext cx="0" cy="161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5F1CFE99-509A-494D-A31E-C06E455C117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602468" y="907723"/>
            <a:ext cx="1" cy="165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F3763F8C-52C9-4031-9CB1-BC3CA787FED3}"/>
              </a:ext>
            </a:extLst>
          </p:cNvPr>
          <p:cNvSpPr/>
          <p:nvPr/>
        </p:nvSpPr>
        <p:spPr>
          <a:xfrm>
            <a:off x="53009" y="4157649"/>
            <a:ext cx="234563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Como cotizar el Hyundai de tus sueños</a:t>
            </a:r>
          </a:p>
        </p:txBody>
      </p:sp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935975FA-5D0E-452A-BD4D-B0AE06C783E0}"/>
              </a:ext>
            </a:extLst>
          </p:cNvPr>
          <p:cNvSpPr/>
          <p:nvPr/>
        </p:nvSpPr>
        <p:spPr>
          <a:xfrm>
            <a:off x="5979830" y="2557330"/>
            <a:ext cx="1388526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Selecciona tu Hyundai</a:t>
            </a:r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F4882D56-5662-48E0-866E-F16779EBEADE}"/>
              </a:ext>
            </a:extLst>
          </p:cNvPr>
          <p:cNvSpPr/>
          <p:nvPr/>
        </p:nvSpPr>
        <p:spPr>
          <a:xfrm>
            <a:off x="1669473" y="3360943"/>
            <a:ext cx="1736034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Quiénes somos</a:t>
            </a:r>
          </a:p>
        </p:txBody>
      </p: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FC87CAF0-8CBB-4842-9A6E-1D746EBA87E7}"/>
              </a:ext>
            </a:extLst>
          </p:cNvPr>
          <p:cNvSpPr/>
          <p:nvPr/>
        </p:nvSpPr>
        <p:spPr>
          <a:xfrm>
            <a:off x="4320406" y="2549178"/>
            <a:ext cx="1388527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Showroom 3D</a:t>
            </a:r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9F2F971E-C27A-41EF-A327-108CE734851F}"/>
              </a:ext>
            </a:extLst>
          </p:cNvPr>
          <p:cNvCxnSpPr>
            <a:stCxn id="42" idx="2"/>
            <a:endCxn id="150" idx="0"/>
          </p:cNvCxnSpPr>
          <p:nvPr/>
        </p:nvCxnSpPr>
        <p:spPr>
          <a:xfrm flipH="1">
            <a:off x="2537490" y="2158150"/>
            <a:ext cx="2506" cy="120279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6B58860D-31A6-4453-83DB-C2F1BC4179B7}"/>
              </a:ext>
            </a:extLst>
          </p:cNvPr>
          <p:cNvSpPr/>
          <p:nvPr/>
        </p:nvSpPr>
        <p:spPr>
          <a:xfrm>
            <a:off x="8194981" y="3360943"/>
            <a:ext cx="192466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 Selecciona tu taller de servicio 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F4EF52C2-42D3-4065-8C20-703185F6720B}"/>
              </a:ext>
            </a:extLst>
          </p:cNvPr>
          <p:cNvCxnSpPr>
            <a:stCxn id="80" idx="2"/>
            <a:endCxn id="149" idx="0"/>
          </p:cNvCxnSpPr>
          <p:nvPr/>
        </p:nvCxnSpPr>
        <p:spPr>
          <a:xfrm flipH="1">
            <a:off x="6674093" y="2139625"/>
            <a:ext cx="759665" cy="41770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Conector recto 160">
            <a:extLst>
              <a:ext uri="{FF2B5EF4-FFF2-40B4-BE49-F238E27FC236}">
                <a16:creationId xmlns:a16="http://schemas.microsoft.com/office/drawing/2014/main" id="{F93AF64C-3AF1-43DB-93A0-A6C589417E46}"/>
              </a:ext>
            </a:extLst>
          </p:cNvPr>
          <p:cNvCxnSpPr>
            <a:stCxn id="66" idx="2"/>
            <a:endCxn id="151" idx="0"/>
          </p:cNvCxnSpPr>
          <p:nvPr/>
        </p:nvCxnSpPr>
        <p:spPr>
          <a:xfrm>
            <a:off x="4201646" y="2142776"/>
            <a:ext cx="813024" cy="4064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FD363A00-BCC7-44EE-9F29-80B1170C0824}"/>
              </a:ext>
            </a:extLst>
          </p:cNvPr>
          <p:cNvCxnSpPr>
            <a:stCxn id="81" idx="2"/>
            <a:endCxn id="157" idx="0"/>
          </p:cNvCxnSpPr>
          <p:nvPr/>
        </p:nvCxnSpPr>
        <p:spPr>
          <a:xfrm>
            <a:off x="9157314" y="2177206"/>
            <a:ext cx="0" cy="11837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Conector recto 171">
            <a:extLst>
              <a:ext uri="{FF2B5EF4-FFF2-40B4-BE49-F238E27FC236}">
                <a16:creationId xmlns:a16="http://schemas.microsoft.com/office/drawing/2014/main" id="{6709ACC6-8943-40CF-9A16-0AD78C8C4F94}"/>
              </a:ext>
            </a:extLst>
          </p:cNvPr>
          <p:cNvCxnSpPr/>
          <p:nvPr/>
        </p:nvCxnSpPr>
        <p:spPr>
          <a:xfrm>
            <a:off x="278296" y="1825839"/>
            <a:ext cx="0" cy="23318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5" name="Conector recto 174">
            <a:extLst>
              <a:ext uri="{FF2B5EF4-FFF2-40B4-BE49-F238E27FC236}">
                <a16:creationId xmlns:a16="http://schemas.microsoft.com/office/drawing/2014/main" id="{A8CFEE4E-20DD-409D-84D6-4E16C90EFD57}"/>
              </a:ext>
            </a:extLst>
          </p:cNvPr>
          <p:cNvCxnSpPr/>
          <p:nvPr/>
        </p:nvCxnSpPr>
        <p:spPr>
          <a:xfrm>
            <a:off x="11410122" y="1825839"/>
            <a:ext cx="0" cy="23286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7" name="Conector recto 176">
            <a:extLst>
              <a:ext uri="{FF2B5EF4-FFF2-40B4-BE49-F238E27FC236}">
                <a16:creationId xmlns:a16="http://schemas.microsoft.com/office/drawing/2014/main" id="{3B6F1D9F-611F-4758-BAB5-49305FB636C4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3430201" y="3087457"/>
            <a:ext cx="937639" cy="273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ángulo: esquinas redondeadas 178">
            <a:extLst>
              <a:ext uri="{FF2B5EF4-FFF2-40B4-BE49-F238E27FC236}">
                <a16:creationId xmlns:a16="http://schemas.microsoft.com/office/drawing/2014/main" id="{AAA184C5-9055-40DF-AA26-AB9E49EDBD25}"/>
              </a:ext>
            </a:extLst>
          </p:cNvPr>
          <p:cNvSpPr/>
          <p:nvPr/>
        </p:nvSpPr>
        <p:spPr>
          <a:xfrm>
            <a:off x="6484375" y="3344182"/>
            <a:ext cx="1506661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Video acerca del carro</a:t>
            </a:r>
            <a:endParaRPr lang="es-CO" dirty="0"/>
          </a:p>
        </p:txBody>
      </p: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222B03F7-0D81-4CE5-B919-AD84844631D0}"/>
              </a:ext>
            </a:extLst>
          </p:cNvPr>
          <p:cNvSpPr/>
          <p:nvPr/>
        </p:nvSpPr>
        <p:spPr>
          <a:xfrm>
            <a:off x="7556983" y="4160765"/>
            <a:ext cx="1863582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Mapa, ciudad</a:t>
            </a:r>
            <a:endParaRPr lang="es-CO" dirty="0"/>
          </a:p>
        </p:txBody>
      </p:sp>
      <p:sp>
        <p:nvSpPr>
          <p:cNvPr id="187" name="Rectángulo: esquinas redondeadas 186">
            <a:extLst>
              <a:ext uri="{FF2B5EF4-FFF2-40B4-BE49-F238E27FC236}">
                <a16:creationId xmlns:a16="http://schemas.microsoft.com/office/drawing/2014/main" id="{26E0AB94-D31D-4474-BA41-84880EE73E28}"/>
              </a:ext>
            </a:extLst>
          </p:cNvPr>
          <p:cNvSpPr/>
          <p:nvPr/>
        </p:nvSpPr>
        <p:spPr>
          <a:xfrm>
            <a:off x="449973" y="5289994"/>
            <a:ext cx="234563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Video instructivo</a:t>
            </a:r>
            <a:endParaRPr lang="es-CO" dirty="0"/>
          </a:p>
        </p:txBody>
      </p:sp>
      <p:sp>
        <p:nvSpPr>
          <p:cNvPr id="188" name="Rectángulo: esquinas redondeadas 187">
            <a:extLst>
              <a:ext uri="{FF2B5EF4-FFF2-40B4-BE49-F238E27FC236}">
                <a16:creationId xmlns:a16="http://schemas.microsoft.com/office/drawing/2014/main" id="{2CC83900-BE65-4FE2-AD97-22B3EA35B5A9}"/>
              </a:ext>
            </a:extLst>
          </p:cNvPr>
          <p:cNvSpPr/>
          <p:nvPr/>
        </p:nvSpPr>
        <p:spPr>
          <a:xfrm>
            <a:off x="6260939" y="5241285"/>
            <a:ext cx="234563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Registras tus datos</a:t>
            </a:r>
            <a:endParaRPr lang="es-CO" dirty="0"/>
          </a:p>
        </p:txBody>
      </p:sp>
      <p:sp>
        <p:nvSpPr>
          <p:cNvPr id="189" name="Rectángulo: esquinas redondeadas 188">
            <a:extLst>
              <a:ext uri="{FF2B5EF4-FFF2-40B4-BE49-F238E27FC236}">
                <a16:creationId xmlns:a16="http://schemas.microsoft.com/office/drawing/2014/main" id="{B1693587-48B5-426E-B2E8-EE759756E07E}"/>
              </a:ext>
            </a:extLst>
          </p:cNvPr>
          <p:cNvSpPr/>
          <p:nvPr/>
        </p:nvSpPr>
        <p:spPr>
          <a:xfrm>
            <a:off x="3485361" y="5264018"/>
            <a:ext cx="234563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Capítulo 1, comienzo del éxito</a:t>
            </a:r>
            <a:endParaRPr lang="es-CO" dirty="0"/>
          </a:p>
        </p:txBody>
      </p:sp>
      <p:sp>
        <p:nvSpPr>
          <p:cNvPr id="190" name="Rectángulo: esquinas redondeadas 189">
            <a:extLst>
              <a:ext uri="{FF2B5EF4-FFF2-40B4-BE49-F238E27FC236}">
                <a16:creationId xmlns:a16="http://schemas.microsoft.com/office/drawing/2014/main" id="{6BAD381B-8C16-4A5B-845E-3A073F848604}"/>
              </a:ext>
            </a:extLst>
          </p:cNvPr>
          <p:cNvSpPr/>
          <p:nvPr/>
        </p:nvSpPr>
        <p:spPr>
          <a:xfrm>
            <a:off x="2528277" y="4157649"/>
            <a:ext cx="1863581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La historia de Hyundai</a:t>
            </a:r>
            <a:endParaRPr lang="es-CO" dirty="0"/>
          </a:p>
        </p:txBody>
      </p:sp>
      <p:sp>
        <p:nvSpPr>
          <p:cNvPr id="191" name="Rectángulo: esquinas redondeadas 190">
            <a:extLst>
              <a:ext uri="{FF2B5EF4-FFF2-40B4-BE49-F238E27FC236}">
                <a16:creationId xmlns:a16="http://schemas.microsoft.com/office/drawing/2014/main" id="{1FDC9201-8299-4D44-B4DA-6B8D58701F5F}"/>
              </a:ext>
            </a:extLst>
          </p:cNvPr>
          <p:cNvSpPr/>
          <p:nvPr/>
        </p:nvSpPr>
        <p:spPr>
          <a:xfrm>
            <a:off x="4555143" y="4042490"/>
            <a:ext cx="252511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Video instructivo, ingresar a showroom</a:t>
            </a:r>
            <a:endParaRPr lang="es-CO" dirty="0"/>
          </a:p>
        </p:txBody>
      </p:sp>
      <p:cxnSp>
        <p:nvCxnSpPr>
          <p:cNvPr id="193" name="Conector recto 192">
            <a:extLst>
              <a:ext uri="{FF2B5EF4-FFF2-40B4-BE49-F238E27FC236}">
                <a16:creationId xmlns:a16="http://schemas.microsoft.com/office/drawing/2014/main" id="{EBA66063-2CB1-4FF2-A66A-2A6D1B2984C4}"/>
              </a:ext>
            </a:extLst>
          </p:cNvPr>
          <p:cNvCxnSpPr>
            <a:stCxn id="149" idx="2"/>
            <a:endCxn id="179" idx="0"/>
          </p:cNvCxnSpPr>
          <p:nvPr/>
        </p:nvCxnSpPr>
        <p:spPr>
          <a:xfrm>
            <a:off x="6674093" y="3080550"/>
            <a:ext cx="563613" cy="2636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5" name="Conector recto 194">
            <a:extLst>
              <a:ext uri="{FF2B5EF4-FFF2-40B4-BE49-F238E27FC236}">
                <a16:creationId xmlns:a16="http://schemas.microsoft.com/office/drawing/2014/main" id="{0A10C8A6-BFB6-427D-9D6B-1B1A7710AF2E}"/>
              </a:ext>
            </a:extLst>
          </p:cNvPr>
          <p:cNvCxnSpPr>
            <a:stCxn id="151" idx="2"/>
            <a:endCxn id="191" idx="0"/>
          </p:cNvCxnSpPr>
          <p:nvPr/>
        </p:nvCxnSpPr>
        <p:spPr>
          <a:xfrm>
            <a:off x="5014670" y="3072398"/>
            <a:ext cx="803031" cy="9700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:a16="http://schemas.microsoft.com/office/drawing/2014/main" id="{17F7DCC6-45EE-4698-B1EB-3FE6799491E0}"/>
              </a:ext>
            </a:extLst>
          </p:cNvPr>
          <p:cNvCxnSpPr>
            <a:stCxn id="150" idx="2"/>
            <a:endCxn id="190" idx="0"/>
          </p:cNvCxnSpPr>
          <p:nvPr/>
        </p:nvCxnSpPr>
        <p:spPr>
          <a:xfrm>
            <a:off x="2537490" y="3884163"/>
            <a:ext cx="922578" cy="2734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Conector recto 198">
            <a:extLst>
              <a:ext uri="{FF2B5EF4-FFF2-40B4-BE49-F238E27FC236}">
                <a16:creationId xmlns:a16="http://schemas.microsoft.com/office/drawing/2014/main" id="{FE516B51-8D1F-4F66-8431-A758FC8841F2}"/>
              </a:ext>
            </a:extLst>
          </p:cNvPr>
          <p:cNvCxnSpPr>
            <a:stCxn id="157" idx="2"/>
            <a:endCxn id="186" idx="0"/>
          </p:cNvCxnSpPr>
          <p:nvPr/>
        </p:nvCxnSpPr>
        <p:spPr>
          <a:xfrm flipH="1">
            <a:off x="8488774" y="3884163"/>
            <a:ext cx="668540" cy="276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0" name="Rectángulo: esquinas redondeadas 199">
            <a:extLst>
              <a:ext uri="{FF2B5EF4-FFF2-40B4-BE49-F238E27FC236}">
                <a16:creationId xmlns:a16="http://schemas.microsoft.com/office/drawing/2014/main" id="{B76243CF-D764-405E-9923-ED4F8AB3BD94}"/>
              </a:ext>
            </a:extLst>
          </p:cNvPr>
          <p:cNvSpPr/>
          <p:nvPr/>
        </p:nvSpPr>
        <p:spPr>
          <a:xfrm>
            <a:off x="9157313" y="5264018"/>
            <a:ext cx="2345635" cy="5232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Ingresa tus datos</a:t>
            </a:r>
            <a:endParaRPr lang="es-CO" dirty="0"/>
          </a:p>
        </p:txBody>
      </p:sp>
      <p:cxnSp>
        <p:nvCxnSpPr>
          <p:cNvPr id="202" name="Conector recto 201">
            <a:extLst>
              <a:ext uri="{FF2B5EF4-FFF2-40B4-BE49-F238E27FC236}">
                <a16:creationId xmlns:a16="http://schemas.microsoft.com/office/drawing/2014/main" id="{FA8F0501-A5D5-4F76-BCD4-749A242ABDA0}"/>
              </a:ext>
            </a:extLst>
          </p:cNvPr>
          <p:cNvCxnSpPr>
            <a:stCxn id="148" idx="2"/>
            <a:endCxn id="187" idx="0"/>
          </p:cNvCxnSpPr>
          <p:nvPr/>
        </p:nvCxnSpPr>
        <p:spPr>
          <a:xfrm>
            <a:off x="1225827" y="4680869"/>
            <a:ext cx="396964" cy="6091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4" name="Conector recto 203">
            <a:extLst>
              <a:ext uri="{FF2B5EF4-FFF2-40B4-BE49-F238E27FC236}">
                <a16:creationId xmlns:a16="http://schemas.microsoft.com/office/drawing/2014/main" id="{F031EB4D-F018-402E-93CE-396B111ADF2B}"/>
              </a:ext>
            </a:extLst>
          </p:cNvPr>
          <p:cNvCxnSpPr>
            <a:stCxn id="190" idx="2"/>
            <a:endCxn id="189" idx="0"/>
          </p:cNvCxnSpPr>
          <p:nvPr/>
        </p:nvCxnSpPr>
        <p:spPr>
          <a:xfrm>
            <a:off x="3460068" y="4680869"/>
            <a:ext cx="1198111" cy="5831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Conector recto 205">
            <a:extLst>
              <a:ext uri="{FF2B5EF4-FFF2-40B4-BE49-F238E27FC236}">
                <a16:creationId xmlns:a16="http://schemas.microsoft.com/office/drawing/2014/main" id="{2D4A3D20-CFB7-45FB-9485-D5F341E157AA}"/>
              </a:ext>
            </a:extLst>
          </p:cNvPr>
          <p:cNvCxnSpPr>
            <a:stCxn id="179" idx="2"/>
          </p:cNvCxnSpPr>
          <p:nvPr/>
        </p:nvCxnSpPr>
        <p:spPr>
          <a:xfrm flipH="1">
            <a:off x="7237705" y="3867402"/>
            <a:ext cx="1" cy="139661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8" name="Conector recto 207">
            <a:extLst>
              <a:ext uri="{FF2B5EF4-FFF2-40B4-BE49-F238E27FC236}">
                <a16:creationId xmlns:a16="http://schemas.microsoft.com/office/drawing/2014/main" id="{F892C35E-A52A-4DDE-BCF7-1609E5895768}"/>
              </a:ext>
            </a:extLst>
          </p:cNvPr>
          <p:cNvCxnSpPr>
            <a:stCxn id="186" idx="3"/>
            <a:endCxn id="200" idx="0"/>
          </p:cNvCxnSpPr>
          <p:nvPr/>
        </p:nvCxnSpPr>
        <p:spPr>
          <a:xfrm>
            <a:off x="9420565" y="4422375"/>
            <a:ext cx="909566" cy="8416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22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106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Chalacán Trujillo</dc:creator>
  <cp:lastModifiedBy>Juan David Chalacán Trujillo</cp:lastModifiedBy>
  <cp:revision>11</cp:revision>
  <dcterms:created xsi:type="dcterms:W3CDTF">2021-07-19T02:36:14Z</dcterms:created>
  <dcterms:modified xsi:type="dcterms:W3CDTF">2021-07-23T01:44:41Z</dcterms:modified>
</cp:coreProperties>
</file>